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embeddedFontLst>
    <p:embeddedFont>
      <p:font typeface="Open Sans"/>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E699091-622C-406C-BB64-24CE862BFF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p>
        </p:txBody>
      </p:sp>
      <p:sp>
        <p:nvSpPr>
          <p:cNvPr id="147" name="Google Shape;147;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125f7f3eb8e_4_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25f7f3eb8e_4_1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1" name="Google Shape;221;g125f7f3eb8e_4_11: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125f7f3eb8e_4_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5f7f3eb8e_4_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9" name="Google Shape;229;g125f7f3eb8e_4_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125f7f3eb8e_2_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5f7f3eb8e_2_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7" name="Google Shape;237;g125f7f3eb8e_2_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5" name="Google Shape;245;p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150">
              <a:solidFill>
                <a:srgbClr val="555555"/>
              </a:solidFill>
              <a:highlight>
                <a:srgbClr val="FFFFFF"/>
              </a:highlight>
              <a:latin typeface="Arial" panose="020B0604020202020204"/>
              <a:ea typeface="Arial" panose="020B0604020202020204"/>
              <a:cs typeface="Arial" panose="020B0604020202020204"/>
              <a:sym typeface="Arial" panose="020B0604020202020204"/>
            </a:endParaRPr>
          </a:p>
        </p:txBody>
      </p:sp>
      <p:sp>
        <p:nvSpPr>
          <p:cNvPr id="155" name="Google Shape;155;p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125f31e871a_0_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125f31e871a_0_16: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300">
              <a:solidFill>
                <a:srgbClr val="273239"/>
              </a:solidFill>
              <a:highlight>
                <a:srgbClr val="FFFFFF"/>
              </a:highlight>
              <a:latin typeface="Arial" panose="020B0604020202020204"/>
              <a:ea typeface="Arial" panose="020B0604020202020204"/>
              <a:cs typeface="Arial" panose="020B0604020202020204"/>
              <a:sym typeface="Arial" panose="020B0604020202020204"/>
            </a:endParaRPr>
          </a:p>
        </p:txBody>
      </p:sp>
      <p:sp>
        <p:nvSpPr>
          <p:cNvPr id="163" name="Google Shape;163;g125f31e871a_0_16: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125f31e871a_0_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5f31e871a_0_2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a:p>
        </p:txBody>
      </p:sp>
      <p:sp>
        <p:nvSpPr>
          <p:cNvPr id="171" name="Google Shape;171;g125f31e871a_0_29: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1" name="Google Shape;181;p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solidFill>
                <a:srgbClr val="0C0C0C"/>
              </a:solidFill>
              <a:highlight>
                <a:srgbClr val="FFFFFF"/>
              </a:highlight>
            </a:endParaRPr>
          </a:p>
        </p:txBody>
      </p:sp>
      <p:sp>
        <p:nvSpPr>
          <p:cNvPr id="188" name="Google Shape;188;p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125f7f3eb8e_1_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25f7f3eb8e_1_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solidFill>
                <a:srgbClr val="292929"/>
              </a:solidFill>
              <a:highlight>
                <a:srgbClr val="FFFFFF"/>
              </a:highlight>
            </a:endParaRPr>
          </a:p>
        </p:txBody>
      </p:sp>
      <p:sp>
        <p:nvSpPr>
          <p:cNvPr id="196" name="Google Shape;196;g125f7f3eb8e_1_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125f31e871a_0_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125f31e871a_0_44: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4" name="Google Shape;204;g125f31e871a_0_44: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125f31e871a_0_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25f31e871a_0_5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1" name="Google Shape;211;g125f31e871a_0_5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Cover">
    <p:spTree>
      <p:nvGrpSpPr>
        <p:cNvPr id="20" name="Shape 20"/>
        <p:cNvGrpSpPr/>
        <p:nvPr/>
      </p:nvGrpSpPr>
      <p:grpSpPr>
        <a:xfrm>
          <a:off x="0" y="0"/>
          <a:ext cx="0" cy="0"/>
          <a:chOff x="0" y="0"/>
          <a:chExt cx="0" cy="0"/>
        </a:xfrm>
      </p:grpSpPr>
      <p:sp>
        <p:nvSpPr>
          <p:cNvPr id="21" name="Google Shape;21;p2"/>
          <p:cNvSpPr/>
          <p:nvPr/>
        </p:nvSpPr>
        <p:spPr>
          <a:xfrm>
            <a:off x="10057780" y="29194"/>
            <a:ext cx="2134220" cy="6828807"/>
          </a:xfrm>
          <a:custGeom>
            <a:avLst/>
            <a:gdLst/>
            <a:ahLst/>
            <a:cxnLst/>
            <a:rect l="l" t="t" r="r" b="b"/>
            <a:pathLst>
              <a:path w="2134220" h="6828807" extrusionOk="0">
                <a:moveTo>
                  <a:pt x="2132937" y="6415916"/>
                </a:moveTo>
                <a:lnTo>
                  <a:pt x="2132937" y="6422556"/>
                </a:lnTo>
                <a:lnTo>
                  <a:pt x="2132937" y="6772848"/>
                </a:lnTo>
                <a:lnTo>
                  <a:pt x="2132937" y="6779171"/>
                </a:lnTo>
                <a:lnTo>
                  <a:pt x="2083380" y="6828806"/>
                </a:lnTo>
                <a:lnTo>
                  <a:pt x="1720191" y="6828806"/>
                </a:lnTo>
                <a:close/>
                <a:moveTo>
                  <a:pt x="2134220" y="5702369"/>
                </a:moveTo>
                <a:lnTo>
                  <a:pt x="2134220" y="5708692"/>
                </a:lnTo>
                <a:lnTo>
                  <a:pt x="2134220" y="6059301"/>
                </a:lnTo>
                <a:lnTo>
                  <a:pt x="2134220" y="6065624"/>
                </a:lnTo>
                <a:lnTo>
                  <a:pt x="1370923" y="6828806"/>
                </a:lnTo>
                <a:lnTo>
                  <a:pt x="1014054" y="6828806"/>
                </a:lnTo>
                <a:lnTo>
                  <a:pt x="1014053" y="6828807"/>
                </a:lnTo>
                <a:lnTo>
                  <a:pt x="1014054" y="6828806"/>
                </a:lnTo>
                <a:lnTo>
                  <a:pt x="1014053" y="6828806"/>
                </a:lnTo>
                <a:lnTo>
                  <a:pt x="1014066" y="6828793"/>
                </a:lnTo>
                <a:lnTo>
                  <a:pt x="1068645" y="6767792"/>
                </a:lnTo>
                <a:lnTo>
                  <a:pt x="1068645" y="6767790"/>
                </a:lnTo>
                <a:close/>
                <a:moveTo>
                  <a:pt x="1067460" y="4273701"/>
                </a:moveTo>
                <a:lnTo>
                  <a:pt x="1066842" y="4279942"/>
                </a:lnTo>
                <a:lnTo>
                  <a:pt x="1067460" y="4279942"/>
                </a:lnTo>
                <a:close/>
                <a:moveTo>
                  <a:pt x="1067460" y="2848504"/>
                </a:moveTo>
                <a:lnTo>
                  <a:pt x="1066842" y="2853688"/>
                </a:lnTo>
                <a:lnTo>
                  <a:pt x="1067460" y="2853688"/>
                </a:lnTo>
                <a:close/>
                <a:moveTo>
                  <a:pt x="2132937" y="0"/>
                </a:moveTo>
                <a:lnTo>
                  <a:pt x="2132937" y="6323"/>
                </a:lnTo>
                <a:lnTo>
                  <a:pt x="2132937" y="356932"/>
                </a:lnTo>
                <a:lnTo>
                  <a:pt x="2132937" y="363255"/>
                </a:lnTo>
                <a:lnTo>
                  <a:pt x="1067460" y="1428675"/>
                </a:lnTo>
                <a:lnTo>
                  <a:pt x="1067460" y="1422355"/>
                </a:lnTo>
                <a:lnTo>
                  <a:pt x="1065431" y="1428848"/>
                </a:lnTo>
                <a:lnTo>
                  <a:pt x="1065431" y="1779186"/>
                </a:lnTo>
                <a:lnTo>
                  <a:pt x="1067460" y="1784342"/>
                </a:lnTo>
                <a:lnTo>
                  <a:pt x="1067460" y="1778019"/>
                </a:lnTo>
                <a:lnTo>
                  <a:pt x="2132937" y="712599"/>
                </a:lnTo>
                <a:lnTo>
                  <a:pt x="2132937" y="718922"/>
                </a:lnTo>
                <a:lnTo>
                  <a:pt x="2132937" y="1069214"/>
                </a:lnTo>
                <a:lnTo>
                  <a:pt x="2132937" y="1075537"/>
                </a:lnTo>
                <a:lnTo>
                  <a:pt x="1067460" y="2141273"/>
                </a:lnTo>
                <a:lnTo>
                  <a:pt x="1067460" y="2134953"/>
                </a:lnTo>
                <a:lnTo>
                  <a:pt x="1065431" y="2141126"/>
                </a:lnTo>
                <a:lnTo>
                  <a:pt x="1065431" y="2491747"/>
                </a:lnTo>
                <a:lnTo>
                  <a:pt x="1067460" y="2498205"/>
                </a:lnTo>
                <a:lnTo>
                  <a:pt x="1067460" y="2491882"/>
                </a:lnTo>
                <a:lnTo>
                  <a:pt x="2132937" y="1426146"/>
                </a:lnTo>
                <a:lnTo>
                  <a:pt x="2132937" y="1432469"/>
                </a:lnTo>
                <a:lnTo>
                  <a:pt x="2132937" y="1783077"/>
                </a:lnTo>
                <a:lnTo>
                  <a:pt x="2132937" y="1789400"/>
                </a:lnTo>
                <a:lnTo>
                  <a:pt x="1068052" y="2854228"/>
                </a:lnTo>
                <a:lnTo>
                  <a:pt x="1068052" y="2854229"/>
                </a:lnTo>
                <a:lnTo>
                  <a:pt x="1068052" y="2854228"/>
                </a:lnTo>
                <a:lnTo>
                  <a:pt x="1067460" y="2854820"/>
                </a:lnTo>
                <a:lnTo>
                  <a:pt x="1067460" y="2854821"/>
                </a:lnTo>
                <a:lnTo>
                  <a:pt x="1068052" y="2854229"/>
                </a:lnTo>
                <a:lnTo>
                  <a:pt x="1068052" y="3202894"/>
                </a:lnTo>
                <a:lnTo>
                  <a:pt x="1067995" y="3203629"/>
                </a:lnTo>
                <a:lnTo>
                  <a:pt x="2132937" y="2138744"/>
                </a:lnTo>
                <a:lnTo>
                  <a:pt x="2132937" y="2145067"/>
                </a:lnTo>
                <a:lnTo>
                  <a:pt x="2132937" y="2495676"/>
                </a:lnTo>
                <a:lnTo>
                  <a:pt x="2132937" y="2501999"/>
                </a:lnTo>
                <a:lnTo>
                  <a:pt x="1067460" y="3567419"/>
                </a:lnTo>
                <a:lnTo>
                  <a:pt x="1067460" y="3561102"/>
                </a:lnTo>
                <a:lnTo>
                  <a:pt x="1066842" y="3567381"/>
                </a:lnTo>
                <a:lnTo>
                  <a:pt x="1066842" y="3918002"/>
                </a:lnTo>
                <a:lnTo>
                  <a:pt x="1067460" y="3923083"/>
                </a:lnTo>
                <a:lnTo>
                  <a:pt x="1067460" y="3916763"/>
                </a:lnTo>
                <a:lnTo>
                  <a:pt x="2132937" y="2851027"/>
                </a:lnTo>
                <a:lnTo>
                  <a:pt x="2132937" y="2857350"/>
                </a:lnTo>
                <a:lnTo>
                  <a:pt x="2132937" y="3207958"/>
                </a:lnTo>
                <a:lnTo>
                  <a:pt x="2132937" y="3214281"/>
                </a:lnTo>
                <a:lnTo>
                  <a:pt x="1067536" y="4279941"/>
                </a:lnTo>
                <a:lnTo>
                  <a:pt x="1067536" y="4279942"/>
                </a:lnTo>
                <a:lnTo>
                  <a:pt x="1067535" y="4279942"/>
                </a:lnTo>
                <a:lnTo>
                  <a:pt x="1067460" y="4280017"/>
                </a:lnTo>
                <a:lnTo>
                  <a:pt x="1067460" y="4280019"/>
                </a:lnTo>
                <a:cubicBezTo>
                  <a:pt x="1067485" y="4279993"/>
                  <a:pt x="1067511" y="4279968"/>
                  <a:pt x="1067536" y="4279942"/>
                </a:cubicBezTo>
                <a:lnTo>
                  <a:pt x="1068052" y="4279942"/>
                </a:lnTo>
                <a:lnTo>
                  <a:pt x="1068052" y="4629149"/>
                </a:lnTo>
                <a:lnTo>
                  <a:pt x="1068003" y="4629767"/>
                </a:lnTo>
                <a:lnTo>
                  <a:pt x="2132937" y="3564890"/>
                </a:lnTo>
                <a:lnTo>
                  <a:pt x="2132937" y="3571213"/>
                </a:lnTo>
                <a:lnTo>
                  <a:pt x="2132937" y="3921821"/>
                </a:lnTo>
                <a:lnTo>
                  <a:pt x="2132937" y="3928144"/>
                </a:lnTo>
                <a:lnTo>
                  <a:pt x="1067460" y="4993565"/>
                </a:lnTo>
                <a:lnTo>
                  <a:pt x="1067460" y="4987248"/>
                </a:lnTo>
                <a:lnTo>
                  <a:pt x="1066842" y="4992504"/>
                </a:lnTo>
                <a:lnTo>
                  <a:pt x="1066842" y="5342842"/>
                </a:lnTo>
                <a:lnTo>
                  <a:pt x="1067460" y="5349228"/>
                </a:lnTo>
                <a:lnTo>
                  <a:pt x="1067460" y="5342909"/>
                </a:lnTo>
                <a:lnTo>
                  <a:pt x="2132937" y="4277488"/>
                </a:lnTo>
                <a:lnTo>
                  <a:pt x="2132937" y="4283811"/>
                </a:lnTo>
                <a:lnTo>
                  <a:pt x="2132937" y="4634104"/>
                </a:lnTo>
                <a:lnTo>
                  <a:pt x="2132937" y="4640743"/>
                </a:lnTo>
                <a:lnTo>
                  <a:pt x="1067460" y="5706163"/>
                </a:lnTo>
                <a:lnTo>
                  <a:pt x="1067460" y="5699846"/>
                </a:lnTo>
                <a:lnTo>
                  <a:pt x="1066842" y="5706197"/>
                </a:lnTo>
                <a:lnTo>
                  <a:pt x="1068052" y="5706197"/>
                </a:lnTo>
                <a:lnTo>
                  <a:pt x="1068052" y="6055404"/>
                </a:lnTo>
                <a:lnTo>
                  <a:pt x="1067460" y="6061830"/>
                </a:lnTo>
                <a:lnTo>
                  <a:pt x="1068645" y="6061830"/>
                </a:lnTo>
                <a:lnTo>
                  <a:pt x="1068645" y="6054243"/>
                </a:lnTo>
                <a:lnTo>
                  <a:pt x="2134220" y="4988506"/>
                </a:lnTo>
                <a:lnTo>
                  <a:pt x="2134220" y="4994829"/>
                </a:lnTo>
                <a:lnTo>
                  <a:pt x="2134220" y="5345438"/>
                </a:lnTo>
                <a:lnTo>
                  <a:pt x="2134220" y="5351761"/>
                </a:lnTo>
                <a:lnTo>
                  <a:pt x="1068645" y="6417181"/>
                </a:lnTo>
                <a:lnTo>
                  <a:pt x="1068645" y="6410861"/>
                </a:lnTo>
                <a:lnTo>
                  <a:pt x="1066842" y="6418476"/>
                </a:lnTo>
                <a:lnTo>
                  <a:pt x="1066842" y="6769097"/>
                </a:lnTo>
                <a:lnTo>
                  <a:pt x="1007147" y="6828807"/>
                </a:lnTo>
                <a:lnTo>
                  <a:pt x="656642" y="6828807"/>
                </a:lnTo>
                <a:lnTo>
                  <a:pt x="652148" y="6827543"/>
                </a:lnTo>
                <a:lnTo>
                  <a:pt x="301596" y="6827543"/>
                </a:lnTo>
                <a:lnTo>
                  <a:pt x="294642" y="6828807"/>
                </a:lnTo>
                <a:lnTo>
                  <a:pt x="1210" y="6771644"/>
                </a:lnTo>
                <a:lnTo>
                  <a:pt x="78019" y="6694849"/>
                </a:lnTo>
                <a:lnTo>
                  <a:pt x="75383" y="6691773"/>
                </a:lnTo>
                <a:lnTo>
                  <a:pt x="1884" y="6765261"/>
                </a:lnTo>
                <a:lnTo>
                  <a:pt x="1884" y="6765260"/>
                </a:lnTo>
                <a:lnTo>
                  <a:pt x="1884" y="6414653"/>
                </a:lnTo>
                <a:cubicBezTo>
                  <a:pt x="1659" y="6412531"/>
                  <a:pt x="1435" y="6410410"/>
                  <a:pt x="1210" y="6408288"/>
                </a:cubicBezTo>
                <a:lnTo>
                  <a:pt x="1210" y="6057950"/>
                </a:lnTo>
                <a:cubicBezTo>
                  <a:pt x="1435" y="6056293"/>
                  <a:pt x="1659" y="6054636"/>
                  <a:pt x="1884" y="6052979"/>
                </a:cubicBezTo>
                <a:lnTo>
                  <a:pt x="1884" y="6052978"/>
                </a:lnTo>
                <a:lnTo>
                  <a:pt x="1884" y="5702370"/>
                </a:lnTo>
                <a:lnTo>
                  <a:pt x="1884" y="5702369"/>
                </a:lnTo>
                <a:lnTo>
                  <a:pt x="1884" y="5702369"/>
                </a:lnTo>
                <a:lnTo>
                  <a:pt x="2421" y="5694595"/>
                </a:lnTo>
                <a:cubicBezTo>
                  <a:pt x="2017" y="5578193"/>
                  <a:pt x="1614" y="5461791"/>
                  <a:pt x="1210" y="5345389"/>
                </a:cubicBezTo>
                <a:cubicBezTo>
                  <a:pt x="1435" y="5343298"/>
                  <a:pt x="1659" y="5341207"/>
                  <a:pt x="1884" y="5339116"/>
                </a:cubicBezTo>
                <a:lnTo>
                  <a:pt x="1884" y="5339115"/>
                </a:lnTo>
                <a:lnTo>
                  <a:pt x="1884" y="4988507"/>
                </a:lnTo>
                <a:cubicBezTo>
                  <a:pt x="1659" y="4986821"/>
                  <a:pt x="1435" y="4985134"/>
                  <a:pt x="1210" y="4983448"/>
                </a:cubicBezTo>
                <a:lnTo>
                  <a:pt x="1210" y="4633110"/>
                </a:lnTo>
                <a:cubicBezTo>
                  <a:pt x="1435" y="4630912"/>
                  <a:pt x="1659" y="4628715"/>
                  <a:pt x="1884" y="4626517"/>
                </a:cubicBezTo>
                <a:lnTo>
                  <a:pt x="1884" y="4626516"/>
                </a:lnTo>
                <a:lnTo>
                  <a:pt x="1884" y="4276225"/>
                </a:lnTo>
                <a:lnTo>
                  <a:pt x="1884" y="4276224"/>
                </a:lnTo>
                <a:lnTo>
                  <a:pt x="1884" y="4276224"/>
                </a:lnTo>
                <a:lnTo>
                  <a:pt x="2421" y="4268623"/>
                </a:lnTo>
                <a:cubicBezTo>
                  <a:pt x="2017" y="4152127"/>
                  <a:pt x="1614" y="4035630"/>
                  <a:pt x="1210" y="3919134"/>
                </a:cubicBezTo>
                <a:cubicBezTo>
                  <a:pt x="1435" y="3917501"/>
                  <a:pt x="1659" y="3915868"/>
                  <a:pt x="1884" y="3914235"/>
                </a:cubicBezTo>
                <a:lnTo>
                  <a:pt x="1884" y="3914234"/>
                </a:lnTo>
                <a:lnTo>
                  <a:pt x="1884" y="3563626"/>
                </a:lnTo>
                <a:lnTo>
                  <a:pt x="0" y="3557193"/>
                </a:lnTo>
                <a:lnTo>
                  <a:pt x="0" y="3206856"/>
                </a:lnTo>
                <a:lnTo>
                  <a:pt x="1884" y="3200372"/>
                </a:lnTo>
                <a:lnTo>
                  <a:pt x="1884" y="3200371"/>
                </a:lnTo>
                <a:lnTo>
                  <a:pt x="1884" y="2849763"/>
                </a:lnTo>
                <a:lnTo>
                  <a:pt x="0" y="2844915"/>
                </a:lnTo>
                <a:lnTo>
                  <a:pt x="0" y="2494294"/>
                </a:lnTo>
                <a:lnTo>
                  <a:pt x="1884" y="2488089"/>
                </a:lnTo>
                <a:lnTo>
                  <a:pt x="1884" y="2488088"/>
                </a:lnTo>
                <a:lnTo>
                  <a:pt x="1884" y="2137481"/>
                </a:lnTo>
                <a:lnTo>
                  <a:pt x="0" y="2132354"/>
                </a:lnTo>
                <a:lnTo>
                  <a:pt x="0" y="1781733"/>
                </a:lnTo>
                <a:lnTo>
                  <a:pt x="1065632" y="716286"/>
                </a:lnTo>
                <a:lnTo>
                  <a:pt x="1065632" y="1066907"/>
                </a:lnTo>
                <a:lnTo>
                  <a:pt x="1067460" y="1071743"/>
                </a:lnTo>
                <a:lnTo>
                  <a:pt x="1067460" y="1065420"/>
                </a:lnTo>
                <a:close/>
              </a:path>
            </a:pathLst>
          </a:custGeom>
          <a:gradFill>
            <a:gsLst>
              <a:gs pos="0">
                <a:schemeClr val="dk2"/>
              </a:gs>
              <a:gs pos="99000">
                <a:srgbClr val="A3B8CF"/>
              </a:gs>
              <a:gs pos="100000">
                <a:srgbClr val="A3B8CF"/>
              </a:gs>
            </a:gsLst>
            <a:lin ang="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2"/>
          <p:cNvSpPr/>
          <p:nvPr/>
        </p:nvSpPr>
        <p:spPr>
          <a:xfrm>
            <a:off x="6769730" y="745479"/>
            <a:ext cx="4356102" cy="6112521"/>
          </a:xfrm>
          <a:custGeom>
            <a:avLst/>
            <a:gdLst/>
            <a:ahLst/>
            <a:cxnLst/>
            <a:rect l="l" t="t" r="r" b="b"/>
            <a:pathLst>
              <a:path w="21600" h="21600" extrusionOk="0">
                <a:moveTo>
                  <a:pt x="16304" y="7522"/>
                </a:moveTo>
                <a:lnTo>
                  <a:pt x="0" y="19141"/>
                </a:lnTo>
                <a:lnTo>
                  <a:pt x="0" y="17902"/>
                </a:lnTo>
                <a:lnTo>
                  <a:pt x="16304" y="6283"/>
                </a:lnTo>
                <a:lnTo>
                  <a:pt x="21587" y="2518"/>
                </a:lnTo>
                <a:lnTo>
                  <a:pt x="21587" y="3756"/>
                </a:lnTo>
                <a:lnTo>
                  <a:pt x="16304" y="7522"/>
                </a:lnTo>
                <a:close/>
                <a:moveTo>
                  <a:pt x="21594" y="17633"/>
                </a:moveTo>
                <a:lnTo>
                  <a:pt x="16310" y="21398"/>
                </a:lnTo>
                <a:lnTo>
                  <a:pt x="16027" y="21600"/>
                </a:lnTo>
                <a:lnTo>
                  <a:pt x="17765" y="21600"/>
                </a:lnTo>
                <a:lnTo>
                  <a:pt x="21600" y="18867"/>
                </a:lnTo>
                <a:lnTo>
                  <a:pt x="21600" y="17633"/>
                </a:lnTo>
                <a:close/>
                <a:moveTo>
                  <a:pt x="0" y="21600"/>
                </a:moveTo>
                <a:lnTo>
                  <a:pt x="82" y="21600"/>
                </a:lnTo>
                <a:lnTo>
                  <a:pt x="16304" y="10039"/>
                </a:lnTo>
                <a:lnTo>
                  <a:pt x="21587" y="6274"/>
                </a:lnTo>
                <a:lnTo>
                  <a:pt x="21587" y="5035"/>
                </a:lnTo>
                <a:lnTo>
                  <a:pt x="16304" y="8801"/>
                </a:lnTo>
                <a:lnTo>
                  <a:pt x="0" y="20420"/>
                </a:lnTo>
                <a:lnTo>
                  <a:pt x="0" y="21600"/>
                </a:lnTo>
                <a:close/>
                <a:moveTo>
                  <a:pt x="21594" y="15111"/>
                </a:moveTo>
                <a:lnTo>
                  <a:pt x="16310" y="18876"/>
                </a:lnTo>
                <a:lnTo>
                  <a:pt x="12494" y="21595"/>
                </a:lnTo>
                <a:lnTo>
                  <a:pt x="14232" y="21595"/>
                </a:lnTo>
                <a:lnTo>
                  <a:pt x="16310" y="20114"/>
                </a:lnTo>
                <a:lnTo>
                  <a:pt x="21594" y="16349"/>
                </a:lnTo>
                <a:lnTo>
                  <a:pt x="21594" y="15111"/>
                </a:lnTo>
                <a:close/>
                <a:moveTo>
                  <a:pt x="21594" y="12593"/>
                </a:moveTo>
                <a:lnTo>
                  <a:pt x="16310" y="16358"/>
                </a:lnTo>
                <a:lnTo>
                  <a:pt x="8961" y="21596"/>
                </a:lnTo>
                <a:lnTo>
                  <a:pt x="10699" y="21596"/>
                </a:lnTo>
                <a:lnTo>
                  <a:pt x="16316" y="17592"/>
                </a:lnTo>
                <a:lnTo>
                  <a:pt x="21600" y="13827"/>
                </a:lnTo>
                <a:lnTo>
                  <a:pt x="21600" y="12593"/>
                </a:lnTo>
                <a:close/>
                <a:moveTo>
                  <a:pt x="21594" y="7553"/>
                </a:moveTo>
                <a:lnTo>
                  <a:pt x="16310" y="11318"/>
                </a:lnTo>
                <a:lnTo>
                  <a:pt x="1889" y="21596"/>
                </a:lnTo>
                <a:lnTo>
                  <a:pt x="3627" y="21596"/>
                </a:lnTo>
                <a:lnTo>
                  <a:pt x="16316" y="12553"/>
                </a:lnTo>
                <a:lnTo>
                  <a:pt x="21600" y="8787"/>
                </a:lnTo>
                <a:lnTo>
                  <a:pt x="21600" y="7553"/>
                </a:lnTo>
                <a:close/>
                <a:moveTo>
                  <a:pt x="21594" y="20150"/>
                </a:moveTo>
                <a:lnTo>
                  <a:pt x="19560" y="21600"/>
                </a:lnTo>
                <a:lnTo>
                  <a:pt x="21298" y="21600"/>
                </a:lnTo>
                <a:lnTo>
                  <a:pt x="21594" y="21389"/>
                </a:lnTo>
                <a:lnTo>
                  <a:pt x="21594" y="20150"/>
                </a:lnTo>
                <a:close/>
                <a:moveTo>
                  <a:pt x="21594" y="10075"/>
                </a:moveTo>
                <a:lnTo>
                  <a:pt x="16310" y="13841"/>
                </a:lnTo>
                <a:lnTo>
                  <a:pt x="5422" y="21600"/>
                </a:lnTo>
                <a:lnTo>
                  <a:pt x="7160" y="21600"/>
                </a:lnTo>
                <a:lnTo>
                  <a:pt x="16310" y="15079"/>
                </a:lnTo>
                <a:lnTo>
                  <a:pt x="21594" y="11314"/>
                </a:lnTo>
                <a:lnTo>
                  <a:pt x="21594" y="10075"/>
                </a:lnTo>
                <a:close/>
                <a:moveTo>
                  <a:pt x="0" y="15384"/>
                </a:moveTo>
                <a:lnTo>
                  <a:pt x="0" y="16623"/>
                </a:lnTo>
                <a:lnTo>
                  <a:pt x="16304" y="5004"/>
                </a:lnTo>
                <a:lnTo>
                  <a:pt x="21588" y="1239"/>
                </a:lnTo>
                <a:lnTo>
                  <a:pt x="21588" y="0"/>
                </a:lnTo>
                <a:lnTo>
                  <a:pt x="16304" y="3765"/>
                </a:lnTo>
                <a:lnTo>
                  <a:pt x="0" y="15384"/>
                </a:lnTo>
                <a:close/>
              </a:path>
            </a:pathLst>
          </a:custGeom>
          <a:gradFill>
            <a:gsLst>
              <a:gs pos="0">
                <a:schemeClr val="accent1"/>
              </a:gs>
              <a:gs pos="99000">
                <a:schemeClr val="accent4"/>
              </a:gs>
              <a:gs pos="100000">
                <a:schemeClr val="accent4"/>
              </a:gs>
            </a:gsLst>
            <a:lin ang="1860000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2"/>
          <p:cNvSpPr txBox="1"/>
          <p:nvPr>
            <p:ph type="ctrTitle"/>
          </p:nvPr>
        </p:nvSpPr>
        <p:spPr>
          <a:xfrm>
            <a:off x="838200" y="1122363"/>
            <a:ext cx="5551583"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A3B8CF"/>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type="subTitle" idx="1"/>
          </p:nvPr>
        </p:nvSpPr>
        <p:spPr>
          <a:xfrm>
            <a:off x="838200" y="3602038"/>
            <a:ext cx="5551500" cy="16557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2"/>
              </a:buClr>
              <a:buSzPts val="2400"/>
              <a:buNone/>
              <a:defRPr sz="2400"/>
            </a:lvl1pPr>
            <a:lvl2pPr lvl="1" algn="ctr">
              <a:lnSpc>
                <a:spcPct val="90000"/>
              </a:lnSpc>
              <a:spcBef>
                <a:spcPts val="500"/>
              </a:spcBef>
              <a:spcAft>
                <a:spcPts val="0"/>
              </a:spcAft>
              <a:buClr>
                <a:schemeClr val="lt2"/>
              </a:buClr>
              <a:buSzPts val="2000"/>
              <a:buNone/>
              <a:defRPr sz="2000"/>
            </a:lvl2pPr>
            <a:lvl3pPr lvl="2" algn="ctr">
              <a:lnSpc>
                <a:spcPct val="90000"/>
              </a:lnSpc>
              <a:spcBef>
                <a:spcPts val="1200"/>
              </a:spcBef>
              <a:spcAft>
                <a:spcPts val="0"/>
              </a:spcAft>
              <a:buClr>
                <a:schemeClr val="lt2"/>
              </a:buClr>
              <a:buSzPts val="1800"/>
              <a:buNone/>
              <a:defRPr sz="1800"/>
            </a:lvl3pPr>
            <a:lvl4pPr lvl="3" algn="ctr">
              <a:lnSpc>
                <a:spcPct val="90000"/>
              </a:lnSpc>
              <a:spcBef>
                <a:spcPts val="1200"/>
              </a:spcBef>
              <a:spcAft>
                <a:spcPts val="0"/>
              </a:spcAft>
              <a:buClr>
                <a:schemeClr val="lt2"/>
              </a:buClr>
              <a:buSzPts val="1600"/>
              <a:buNone/>
              <a:defRPr sz="1600"/>
            </a:lvl4pPr>
            <a:lvl5pPr lvl="4" algn="ctr">
              <a:lnSpc>
                <a:spcPct val="90000"/>
              </a:lnSpc>
              <a:spcBef>
                <a:spcPts val="1200"/>
              </a:spcBef>
              <a:spcAft>
                <a:spcPts val="0"/>
              </a:spcAft>
              <a:buClr>
                <a:schemeClr val="lt2"/>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28" name="Shape 28"/>
        <p:cNvGrpSpPr/>
        <p:nvPr/>
      </p:nvGrpSpPr>
      <p:grpSpPr>
        <a:xfrm>
          <a:off x="0" y="0"/>
          <a:ext cx="0" cy="0"/>
          <a:chOff x="0" y="0"/>
          <a:chExt cx="0" cy="0"/>
        </a:xfrm>
      </p:grpSpPr>
      <p:sp>
        <p:nvSpPr>
          <p:cNvPr id="29" name="Google Shape;29;p3"/>
          <p:cNvSpPr txBox="1"/>
          <p:nvPr>
            <p:ph type="title"/>
          </p:nvPr>
        </p:nvSpPr>
        <p:spPr>
          <a:xfrm>
            <a:off x="2254268" y="365125"/>
            <a:ext cx="9099531"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A3B8C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type="body" idx="1"/>
          </p:nvPr>
        </p:nvSpPr>
        <p:spPr>
          <a:xfrm>
            <a:off x="2254268" y="1825625"/>
            <a:ext cx="909953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2"/>
              </a:buClr>
              <a:buSzPts val="1800"/>
              <a:buChar char="•"/>
              <a:defRPr/>
            </a:lvl1pPr>
            <a:lvl2pPr marL="914400" lvl="1" indent="-342900" algn="l">
              <a:lnSpc>
                <a:spcPct val="90000"/>
              </a:lnSpc>
              <a:spcBef>
                <a:spcPts val="1200"/>
              </a:spcBef>
              <a:spcAft>
                <a:spcPts val="0"/>
              </a:spcAft>
              <a:buClr>
                <a:schemeClr val="lt2"/>
              </a:buClr>
              <a:buSzPts val="1800"/>
              <a:buChar char="•"/>
              <a:defRPr/>
            </a:lvl2pPr>
            <a:lvl3pPr marL="1371600" lvl="2" indent="-342900" algn="l">
              <a:lnSpc>
                <a:spcPct val="90000"/>
              </a:lnSpc>
              <a:spcBef>
                <a:spcPts val="1200"/>
              </a:spcBef>
              <a:spcAft>
                <a:spcPts val="0"/>
              </a:spcAft>
              <a:buClr>
                <a:schemeClr val="lt2"/>
              </a:buClr>
              <a:buSzPts val="1800"/>
              <a:buChar char="•"/>
              <a:defRPr/>
            </a:lvl3pPr>
            <a:lvl4pPr marL="1828800" lvl="3" indent="-342900" algn="l">
              <a:lnSpc>
                <a:spcPct val="90000"/>
              </a:lnSpc>
              <a:spcBef>
                <a:spcPts val="1200"/>
              </a:spcBef>
              <a:spcAft>
                <a:spcPts val="0"/>
              </a:spcAft>
              <a:buClr>
                <a:schemeClr val="lt2"/>
              </a:buClr>
              <a:buSzPts val="1800"/>
              <a:buChar char="•"/>
              <a:defRPr/>
            </a:lvl4pPr>
            <a:lvl5pPr marL="2286000" lvl="4" indent="-342900" algn="l">
              <a:lnSpc>
                <a:spcPct val="90000"/>
              </a:lnSpc>
              <a:spcBef>
                <a:spcPts val="1200"/>
              </a:spcBef>
              <a:spcAft>
                <a:spcPts val="0"/>
              </a:spcAft>
              <a:buClr>
                <a:schemeClr val="lt2"/>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1" name="Google Shape;31;p3"/>
          <p:cNvSpPr txBox="1"/>
          <p:nvPr>
            <p:ph type="dt" idx="10"/>
          </p:nvPr>
        </p:nvSpPr>
        <p:spPr>
          <a:xfrm>
            <a:off x="2254268" y="6356350"/>
            <a:ext cx="132713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34" name="Google Shape;34;p3"/>
          <p:cNvSpPr/>
          <p:nvPr/>
        </p:nvSpPr>
        <p:spPr>
          <a:xfrm>
            <a:off x="0" y="29193"/>
            <a:ext cx="2134220" cy="6828807"/>
          </a:xfrm>
          <a:custGeom>
            <a:avLst/>
            <a:gdLst/>
            <a:ahLst/>
            <a:cxnLst/>
            <a:rect l="l" t="t" r="r" b="b"/>
            <a:pathLst>
              <a:path w="2134220" h="6828807" extrusionOk="0">
                <a:moveTo>
                  <a:pt x="2132937" y="6415916"/>
                </a:moveTo>
                <a:lnTo>
                  <a:pt x="2132937" y="6422556"/>
                </a:lnTo>
                <a:lnTo>
                  <a:pt x="2132937" y="6772848"/>
                </a:lnTo>
                <a:lnTo>
                  <a:pt x="2132937" y="6779171"/>
                </a:lnTo>
                <a:lnTo>
                  <a:pt x="2083380" y="6828806"/>
                </a:lnTo>
                <a:lnTo>
                  <a:pt x="1720191" y="6828806"/>
                </a:lnTo>
                <a:close/>
                <a:moveTo>
                  <a:pt x="2134220" y="5702369"/>
                </a:moveTo>
                <a:lnTo>
                  <a:pt x="2134220" y="5708692"/>
                </a:lnTo>
                <a:lnTo>
                  <a:pt x="2134220" y="6059301"/>
                </a:lnTo>
                <a:lnTo>
                  <a:pt x="2134220" y="6065624"/>
                </a:lnTo>
                <a:lnTo>
                  <a:pt x="1370923" y="6828806"/>
                </a:lnTo>
                <a:lnTo>
                  <a:pt x="1014054" y="6828806"/>
                </a:lnTo>
                <a:lnTo>
                  <a:pt x="1014053" y="6828807"/>
                </a:lnTo>
                <a:lnTo>
                  <a:pt x="1014054" y="6828806"/>
                </a:lnTo>
                <a:lnTo>
                  <a:pt x="1014053" y="6828806"/>
                </a:lnTo>
                <a:lnTo>
                  <a:pt x="1014066" y="6828793"/>
                </a:lnTo>
                <a:lnTo>
                  <a:pt x="1068645" y="6767792"/>
                </a:lnTo>
                <a:lnTo>
                  <a:pt x="1068645" y="6767790"/>
                </a:lnTo>
                <a:close/>
                <a:moveTo>
                  <a:pt x="1067460" y="4273701"/>
                </a:moveTo>
                <a:lnTo>
                  <a:pt x="1066842" y="4279942"/>
                </a:lnTo>
                <a:lnTo>
                  <a:pt x="1067460" y="4279942"/>
                </a:lnTo>
                <a:close/>
                <a:moveTo>
                  <a:pt x="1067460" y="2848504"/>
                </a:moveTo>
                <a:lnTo>
                  <a:pt x="1066842" y="2853688"/>
                </a:lnTo>
                <a:lnTo>
                  <a:pt x="1067460" y="2853688"/>
                </a:lnTo>
                <a:close/>
                <a:moveTo>
                  <a:pt x="2132937" y="0"/>
                </a:moveTo>
                <a:lnTo>
                  <a:pt x="2132937" y="6323"/>
                </a:lnTo>
                <a:lnTo>
                  <a:pt x="2132937" y="356932"/>
                </a:lnTo>
                <a:lnTo>
                  <a:pt x="2132937" y="363255"/>
                </a:lnTo>
                <a:lnTo>
                  <a:pt x="1067460" y="1428675"/>
                </a:lnTo>
                <a:lnTo>
                  <a:pt x="1067460" y="1422355"/>
                </a:lnTo>
                <a:lnTo>
                  <a:pt x="1065431" y="1428848"/>
                </a:lnTo>
                <a:lnTo>
                  <a:pt x="1065431" y="1779186"/>
                </a:lnTo>
                <a:lnTo>
                  <a:pt x="1067460" y="1784342"/>
                </a:lnTo>
                <a:lnTo>
                  <a:pt x="1067460" y="1778019"/>
                </a:lnTo>
                <a:lnTo>
                  <a:pt x="2132937" y="712599"/>
                </a:lnTo>
                <a:lnTo>
                  <a:pt x="2132937" y="718922"/>
                </a:lnTo>
                <a:lnTo>
                  <a:pt x="2132937" y="1069214"/>
                </a:lnTo>
                <a:lnTo>
                  <a:pt x="2132937" y="1075537"/>
                </a:lnTo>
                <a:lnTo>
                  <a:pt x="1067460" y="2141273"/>
                </a:lnTo>
                <a:lnTo>
                  <a:pt x="1067460" y="2134953"/>
                </a:lnTo>
                <a:lnTo>
                  <a:pt x="1065431" y="2141126"/>
                </a:lnTo>
                <a:lnTo>
                  <a:pt x="1065431" y="2491747"/>
                </a:lnTo>
                <a:lnTo>
                  <a:pt x="1067460" y="2498205"/>
                </a:lnTo>
                <a:lnTo>
                  <a:pt x="1067460" y="2491882"/>
                </a:lnTo>
                <a:lnTo>
                  <a:pt x="2132937" y="1426146"/>
                </a:lnTo>
                <a:lnTo>
                  <a:pt x="2132937" y="1432469"/>
                </a:lnTo>
                <a:lnTo>
                  <a:pt x="2132937" y="1783077"/>
                </a:lnTo>
                <a:lnTo>
                  <a:pt x="2132937" y="1789400"/>
                </a:lnTo>
                <a:lnTo>
                  <a:pt x="1068052" y="2854228"/>
                </a:lnTo>
                <a:lnTo>
                  <a:pt x="1068052" y="2854229"/>
                </a:lnTo>
                <a:lnTo>
                  <a:pt x="1068052" y="2854228"/>
                </a:lnTo>
                <a:lnTo>
                  <a:pt x="1067460" y="2854820"/>
                </a:lnTo>
                <a:lnTo>
                  <a:pt x="1067460" y="2854821"/>
                </a:lnTo>
                <a:lnTo>
                  <a:pt x="1068052" y="2854229"/>
                </a:lnTo>
                <a:lnTo>
                  <a:pt x="1068052" y="3202894"/>
                </a:lnTo>
                <a:lnTo>
                  <a:pt x="1067995" y="3203629"/>
                </a:lnTo>
                <a:lnTo>
                  <a:pt x="2132937" y="2138744"/>
                </a:lnTo>
                <a:lnTo>
                  <a:pt x="2132937" y="2145067"/>
                </a:lnTo>
                <a:lnTo>
                  <a:pt x="2132937" y="2495676"/>
                </a:lnTo>
                <a:lnTo>
                  <a:pt x="2132937" y="2501999"/>
                </a:lnTo>
                <a:lnTo>
                  <a:pt x="1067460" y="3567419"/>
                </a:lnTo>
                <a:lnTo>
                  <a:pt x="1067460" y="3561102"/>
                </a:lnTo>
                <a:lnTo>
                  <a:pt x="1066842" y="3567381"/>
                </a:lnTo>
                <a:lnTo>
                  <a:pt x="1066842" y="3918002"/>
                </a:lnTo>
                <a:lnTo>
                  <a:pt x="1067460" y="3923083"/>
                </a:lnTo>
                <a:lnTo>
                  <a:pt x="1067460" y="3916763"/>
                </a:lnTo>
                <a:lnTo>
                  <a:pt x="2132937" y="2851027"/>
                </a:lnTo>
                <a:lnTo>
                  <a:pt x="2132937" y="2857350"/>
                </a:lnTo>
                <a:lnTo>
                  <a:pt x="2132937" y="3207958"/>
                </a:lnTo>
                <a:lnTo>
                  <a:pt x="2132937" y="3214281"/>
                </a:lnTo>
                <a:lnTo>
                  <a:pt x="1067536" y="4279941"/>
                </a:lnTo>
                <a:lnTo>
                  <a:pt x="1067536" y="4279942"/>
                </a:lnTo>
                <a:lnTo>
                  <a:pt x="1067535" y="4279942"/>
                </a:lnTo>
                <a:lnTo>
                  <a:pt x="1067460" y="4280017"/>
                </a:lnTo>
                <a:lnTo>
                  <a:pt x="1067460" y="4280019"/>
                </a:lnTo>
                <a:cubicBezTo>
                  <a:pt x="1067485" y="4279993"/>
                  <a:pt x="1067511" y="4279968"/>
                  <a:pt x="1067536" y="4279942"/>
                </a:cubicBezTo>
                <a:lnTo>
                  <a:pt x="1068052" y="4279942"/>
                </a:lnTo>
                <a:lnTo>
                  <a:pt x="1068052" y="4629149"/>
                </a:lnTo>
                <a:lnTo>
                  <a:pt x="1068003" y="4629767"/>
                </a:lnTo>
                <a:lnTo>
                  <a:pt x="2132937" y="3564890"/>
                </a:lnTo>
                <a:lnTo>
                  <a:pt x="2132937" y="3571213"/>
                </a:lnTo>
                <a:lnTo>
                  <a:pt x="2132937" y="3921821"/>
                </a:lnTo>
                <a:lnTo>
                  <a:pt x="2132937" y="3928144"/>
                </a:lnTo>
                <a:lnTo>
                  <a:pt x="1067460" y="4993565"/>
                </a:lnTo>
                <a:lnTo>
                  <a:pt x="1067460" y="4987248"/>
                </a:lnTo>
                <a:lnTo>
                  <a:pt x="1066842" y="4992504"/>
                </a:lnTo>
                <a:lnTo>
                  <a:pt x="1066842" y="5342842"/>
                </a:lnTo>
                <a:lnTo>
                  <a:pt x="1067460" y="5349228"/>
                </a:lnTo>
                <a:lnTo>
                  <a:pt x="1067460" y="5342909"/>
                </a:lnTo>
                <a:lnTo>
                  <a:pt x="2132937" y="4277488"/>
                </a:lnTo>
                <a:lnTo>
                  <a:pt x="2132937" y="4283811"/>
                </a:lnTo>
                <a:lnTo>
                  <a:pt x="2132937" y="4634104"/>
                </a:lnTo>
                <a:lnTo>
                  <a:pt x="2132937" y="4640743"/>
                </a:lnTo>
                <a:lnTo>
                  <a:pt x="1067460" y="5706163"/>
                </a:lnTo>
                <a:lnTo>
                  <a:pt x="1067460" y="5699846"/>
                </a:lnTo>
                <a:lnTo>
                  <a:pt x="1066842" y="5706197"/>
                </a:lnTo>
                <a:lnTo>
                  <a:pt x="1068052" y="5706197"/>
                </a:lnTo>
                <a:lnTo>
                  <a:pt x="1068052" y="6055404"/>
                </a:lnTo>
                <a:lnTo>
                  <a:pt x="1067460" y="6061830"/>
                </a:lnTo>
                <a:lnTo>
                  <a:pt x="1068645" y="6061830"/>
                </a:lnTo>
                <a:lnTo>
                  <a:pt x="1068645" y="6054243"/>
                </a:lnTo>
                <a:lnTo>
                  <a:pt x="2134220" y="4988506"/>
                </a:lnTo>
                <a:lnTo>
                  <a:pt x="2134220" y="4994829"/>
                </a:lnTo>
                <a:lnTo>
                  <a:pt x="2134220" y="5345438"/>
                </a:lnTo>
                <a:lnTo>
                  <a:pt x="2134220" y="5351761"/>
                </a:lnTo>
                <a:lnTo>
                  <a:pt x="1068645" y="6417181"/>
                </a:lnTo>
                <a:lnTo>
                  <a:pt x="1068645" y="6410861"/>
                </a:lnTo>
                <a:lnTo>
                  <a:pt x="1066842" y="6418476"/>
                </a:lnTo>
                <a:lnTo>
                  <a:pt x="1066842" y="6769097"/>
                </a:lnTo>
                <a:lnTo>
                  <a:pt x="1007147" y="6828807"/>
                </a:lnTo>
                <a:lnTo>
                  <a:pt x="656642" y="6828807"/>
                </a:lnTo>
                <a:lnTo>
                  <a:pt x="652148" y="6827543"/>
                </a:lnTo>
                <a:lnTo>
                  <a:pt x="301596" y="6827543"/>
                </a:lnTo>
                <a:lnTo>
                  <a:pt x="294642" y="6828807"/>
                </a:lnTo>
                <a:lnTo>
                  <a:pt x="1210" y="6771644"/>
                </a:lnTo>
                <a:lnTo>
                  <a:pt x="78019" y="6694849"/>
                </a:lnTo>
                <a:lnTo>
                  <a:pt x="75383" y="6691773"/>
                </a:lnTo>
                <a:lnTo>
                  <a:pt x="1884" y="6765261"/>
                </a:lnTo>
                <a:lnTo>
                  <a:pt x="1884" y="6765260"/>
                </a:lnTo>
                <a:lnTo>
                  <a:pt x="1884" y="6414653"/>
                </a:lnTo>
                <a:cubicBezTo>
                  <a:pt x="1659" y="6412531"/>
                  <a:pt x="1435" y="6410410"/>
                  <a:pt x="1210" y="6408288"/>
                </a:cubicBezTo>
                <a:lnTo>
                  <a:pt x="1210" y="6057950"/>
                </a:lnTo>
                <a:cubicBezTo>
                  <a:pt x="1435" y="6056293"/>
                  <a:pt x="1659" y="6054636"/>
                  <a:pt x="1884" y="6052979"/>
                </a:cubicBezTo>
                <a:lnTo>
                  <a:pt x="1884" y="6052978"/>
                </a:lnTo>
                <a:lnTo>
                  <a:pt x="1884" y="5702370"/>
                </a:lnTo>
                <a:lnTo>
                  <a:pt x="1884" y="5702369"/>
                </a:lnTo>
                <a:lnTo>
                  <a:pt x="1884" y="5702369"/>
                </a:lnTo>
                <a:lnTo>
                  <a:pt x="2421" y="5694595"/>
                </a:lnTo>
                <a:cubicBezTo>
                  <a:pt x="2017" y="5578193"/>
                  <a:pt x="1614" y="5461791"/>
                  <a:pt x="1210" y="5345389"/>
                </a:cubicBezTo>
                <a:cubicBezTo>
                  <a:pt x="1435" y="5343298"/>
                  <a:pt x="1659" y="5341207"/>
                  <a:pt x="1884" y="5339116"/>
                </a:cubicBezTo>
                <a:lnTo>
                  <a:pt x="1884" y="5339115"/>
                </a:lnTo>
                <a:lnTo>
                  <a:pt x="1884" y="4988507"/>
                </a:lnTo>
                <a:cubicBezTo>
                  <a:pt x="1659" y="4986821"/>
                  <a:pt x="1435" y="4985134"/>
                  <a:pt x="1210" y="4983448"/>
                </a:cubicBezTo>
                <a:lnTo>
                  <a:pt x="1210" y="4633110"/>
                </a:lnTo>
                <a:cubicBezTo>
                  <a:pt x="1435" y="4630912"/>
                  <a:pt x="1659" y="4628715"/>
                  <a:pt x="1884" y="4626517"/>
                </a:cubicBezTo>
                <a:lnTo>
                  <a:pt x="1884" y="4626516"/>
                </a:lnTo>
                <a:lnTo>
                  <a:pt x="1884" y="4276225"/>
                </a:lnTo>
                <a:lnTo>
                  <a:pt x="1884" y="4276224"/>
                </a:lnTo>
                <a:lnTo>
                  <a:pt x="1884" y="4276224"/>
                </a:lnTo>
                <a:lnTo>
                  <a:pt x="2421" y="4268623"/>
                </a:lnTo>
                <a:cubicBezTo>
                  <a:pt x="2017" y="4152127"/>
                  <a:pt x="1614" y="4035630"/>
                  <a:pt x="1210" y="3919134"/>
                </a:cubicBezTo>
                <a:cubicBezTo>
                  <a:pt x="1435" y="3917501"/>
                  <a:pt x="1659" y="3915868"/>
                  <a:pt x="1884" y="3914235"/>
                </a:cubicBezTo>
                <a:lnTo>
                  <a:pt x="1884" y="3914234"/>
                </a:lnTo>
                <a:lnTo>
                  <a:pt x="1884" y="3563626"/>
                </a:lnTo>
                <a:lnTo>
                  <a:pt x="0" y="3557193"/>
                </a:lnTo>
                <a:lnTo>
                  <a:pt x="0" y="3206856"/>
                </a:lnTo>
                <a:lnTo>
                  <a:pt x="1884" y="3200372"/>
                </a:lnTo>
                <a:lnTo>
                  <a:pt x="1884" y="3200371"/>
                </a:lnTo>
                <a:lnTo>
                  <a:pt x="1884" y="2849763"/>
                </a:lnTo>
                <a:lnTo>
                  <a:pt x="0" y="2844915"/>
                </a:lnTo>
                <a:lnTo>
                  <a:pt x="0" y="2494294"/>
                </a:lnTo>
                <a:lnTo>
                  <a:pt x="1884" y="2488089"/>
                </a:lnTo>
                <a:lnTo>
                  <a:pt x="1884" y="2488088"/>
                </a:lnTo>
                <a:lnTo>
                  <a:pt x="1884" y="2137481"/>
                </a:lnTo>
                <a:lnTo>
                  <a:pt x="0" y="2132354"/>
                </a:lnTo>
                <a:lnTo>
                  <a:pt x="0" y="1781733"/>
                </a:lnTo>
                <a:lnTo>
                  <a:pt x="1065632" y="716286"/>
                </a:lnTo>
                <a:lnTo>
                  <a:pt x="1065632" y="1066907"/>
                </a:lnTo>
                <a:lnTo>
                  <a:pt x="1067460" y="1071743"/>
                </a:lnTo>
                <a:lnTo>
                  <a:pt x="1067460" y="1065420"/>
                </a:lnTo>
                <a:close/>
              </a:path>
            </a:pathLst>
          </a:custGeom>
          <a:gradFill>
            <a:gsLst>
              <a:gs pos="0">
                <a:schemeClr val="dk2"/>
              </a:gs>
              <a:gs pos="99000">
                <a:srgbClr val="A3B8CF"/>
              </a:gs>
              <a:gs pos="100000">
                <a:srgbClr val="A3B8CF"/>
              </a:gs>
            </a:gsLst>
            <a:lin ang="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3"/>
          <p:cNvSpPr/>
          <p:nvPr/>
        </p:nvSpPr>
        <p:spPr>
          <a:xfrm>
            <a:off x="0" y="745478"/>
            <a:ext cx="1068052" cy="6112521"/>
          </a:xfrm>
          <a:custGeom>
            <a:avLst/>
            <a:gdLst/>
            <a:ahLst/>
            <a:cxnLst/>
            <a:rect l="l" t="t" r="r" b="b"/>
            <a:pathLst>
              <a:path w="1068052" h="6112521" extrusionOk="0">
                <a:moveTo>
                  <a:pt x="1066842" y="5702190"/>
                </a:moveTo>
                <a:lnTo>
                  <a:pt x="1066842" y="6052811"/>
                </a:lnTo>
                <a:lnTo>
                  <a:pt x="1007147" y="6112521"/>
                </a:lnTo>
                <a:lnTo>
                  <a:pt x="656642" y="6112521"/>
                </a:lnTo>
                <a:close/>
                <a:moveTo>
                  <a:pt x="1066842" y="4989911"/>
                </a:moveTo>
                <a:lnTo>
                  <a:pt x="1068052" y="4989911"/>
                </a:lnTo>
                <a:lnTo>
                  <a:pt x="1068052" y="5339118"/>
                </a:lnTo>
                <a:lnTo>
                  <a:pt x="294642" y="6112521"/>
                </a:lnTo>
                <a:lnTo>
                  <a:pt x="0" y="6112521"/>
                </a:lnTo>
                <a:lnTo>
                  <a:pt x="0" y="6056570"/>
                </a:lnTo>
                <a:lnTo>
                  <a:pt x="1210" y="6055358"/>
                </a:lnTo>
                <a:close/>
                <a:moveTo>
                  <a:pt x="1066842" y="4276218"/>
                </a:moveTo>
                <a:lnTo>
                  <a:pt x="1066842" y="4626556"/>
                </a:lnTo>
                <a:lnTo>
                  <a:pt x="1210" y="5692002"/>
                </a:lnTo>
                <a:lnTo>
                  <a:pt x="0" y="5693213"/>
                </a:lnTo>
                <a:lnTo>
                  <a:pt x="0" y="5342874"/>
                </a:lnTo>
                <a:lnTo>
                  <a:pt x="1210" y="5341664"/>
                </a:lnTo>
                <a:close/>
                <a:moveTo>
                  <a:pt x="1066842" y="3563656"/>
                </a:moveTo>
                <a:lnTo>
                  <a:pt x="1068052" y="3563656"/>
                </a:lnTo>
                <a:lnTo>
                  <a:pt x="1068052" y="3912863"/>
                </a:lnTo>
                <a:lnTo>
                  <a:pt x="2421" y="4978309"/>
                </a:lnTo>
                <a:lnTo>
                  <a:pt x="0" y="4980730"/>
                </a:lnTo>
                <a:lnTo>
                  <a:pt x="0" y="4630313"/>
                </a:lnTo>
                <a:lnTo>
                  <a:pt x="1210" y="4629103"/>
                </a:lnTo>
                <a:close/>
                <a:moveTo>
                  <a:pt x="1066842" y="2851095"/>
                </a:moveTo>
                <a:lnTo>
                  <a:pt x="1066842" y="3201716"/>
                </a:lnTo>
                <a:lnTo>
                  <a:pt x="1210" y="4267162"/>
                </a:lnTo>
                <a:lnTo>
                  <a:pt x="0" y="4268373"/>
                </a:lnTo>
                <a:lnTo>
                  <a:pt x="0" y="3918034"/>
                </a:lnTo>
                <a:lnTo>
                  <a:pt x="1210" y="3916824"/>
                </a:lnTo>
                <a:close/>
                <a:moveTo>
                  <a:pt x="1066842" y="2137402"/>
                </a:moveTo>
                <a:lnTo>
                  <a:pt x="1068052" y="2137402"/>
                </a:lnTo>
                <a:lnTo>
                  <a:pt x="1068052" y="2486608"/>
                </a:lnTo>
                <a:lnTo>
                  <a:pt x="2421" y="3552337"/>
                </a:lnTo>
                <a:lnTo>
                  <a:pt x="0" y="3554758"/>
                </a:lnTo>
                <a:lnTo>
                  <a:pt x="0" y="3204058"/>
                </a:lnTo>
                <a:lnTo>
                  <a:pt x="1210" y="3202848"/>
                </a:lnTo>
                <a:close/>
                <a:moveTo>
                  <a:pt x="1065431" y="1424840"/>
                </a:moveTo>
                <a:lnTo>
                  <a:pt x="1065431" y="1775461"/>
                </a:lnTo>
                <a:lnTo>
                  <a:pt x="0" y="2840908"/>
                </a:lnTo>
                <a:lnTo>
                  <a:pt x="0" y="2840908"/>
                </a:lnTo>
                <a:lnTo>
                  <a:pt x="0" y="2490570"/>
                </a:lnTo>
                <a:lnTo>
                  <a:pt x="0" y="2490569"/>
                </a:lnTo>
                <a:close/>
                <a:moveTo>
                  <a:pt x="1065431" y="712562"/>
                </a:moveTo>
                <a:lnTo>
                  <a:pt x="1065431" y="1062900"/>
                </a:lnTo>
                <a:lnTo>
                  <a:pt x="0" y="2128629"/>
                </a:lnTo>
                <a:lnTo>
                  <a:pt x="0" y="2128629"/>
                </a:lnTo>
                <a:lnTo>
                  <a:pt x="0" y="1778008"/>
                </a:lnTo>
                <a:lnTo>
                  <a:pt x="0" y="1778008"/>
                </a:lnTo>
                <a:close/>
                <a:moveTo>
                  <a:pt x="1065632" y="0"/>
                </a:moveTo>
                <a:lnTo>
                  <a:pt x="1065632" y="350621"/>
                </a:lnTo>
                <a:lnTo>
                  <a:pt x="0" y="1416068"/>
                </a:lnTo>
                <a:lnTo>
                  <a:pt x="0" y="1416068"/>
                </a:lnTo>
                <a:lnTo>
                  <a:pt x="0" y="1065447"/>
                </a:lnTo>
                <a:lnTo>
                  <a:pt x="0" y="1065447"/>
                </a:lnTo>
                <a:close/>
              </a:path>
            </a:pathLst>
          </a:custGeom>
          <a:gradFill>
            <a:gsLst>
              <a:gs pos="0">
                <a:schemeClr val="accent1"/>
              </a:gs>
              <a:gs pos="99000">
                <a:schemeClr val="accent4"/>
              </a:gs>
              <a:gs pos="100000">
                <a:schemeClr val="accent4"/>
              </a:gs>
            </a:gsLst>
            <a:lin ang="1860000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36;p3"/>
          <p:cNvSpPr/>
          <p:nvPr/>
        </p:nvSpPr>
        <p:spPr>
          <a:xfrm>
            <a:off x="11521442" y="4428492"/>
            <a:ext cx="670558" cy="2429508"/>
          </a:xfrm>
          <a:custGeom>
            <a:avLst/>
            <a:gdLst/>
            <a:ahLst/>
            <a:cxnLst/>
            <a:rect l="l" t="t" r="r" b="b"/>
            <a:pathLst>
              <a:path w="21600" h="21600" extrusionOk="0">
                <a:moveTo>
                  <a:pt x="21559" y="19014"/>
                </a:moveTo>
                <a:lnTo>
                  <a:pt x="21559" y="21600"/>
                </a:lnTo>
                <a:lnTo>
                  <a:pt x="12191" y="21600"/>
                </a:lnTo>
                <a:lnTo>
                  <a:pt x="21559" y="19014"/>
                </a:lnTo>
                <a:close/>
                <a:moveTo>
                  <a:pt x="0" y="5962"/>
                </a:moveTo>
                <a:lnTo>
                  <a:pt x="0" y="9078"/>
                </a:lnTo>
                <a:lnTo>
                  <a:pt x="21600" y="3116"/>
                </a:lnTo>
                <a:lnTo>
                  <a:pt x="21600" y="0"/>
                </a:lnTo>
                <a:lnTo>
                  <a:pt x="0" y="5962"/>
                </a:lnTo>
                <a:close/>
                <a:moveTo>
                  <a:pt x="0" y="15412"/>
                </a:moveTo>
                <a:lnTo>
                  <a:pt x="21600" y="9451"/>
                </a:lnTo>
                <a:lnTo>
                  <a:pt x="21600" y="6334"/>
                </a:lnTo>
                <a:lnTo>
                  <a:pt x="0" y="12296"/>
                </a:lnTo>
                <a:lnTo>
                  <a:pt x="0" y="15412"/>
                </a:lnTo>
                <a:close/>
                <a:moveTo>
                  <a:pt x="532" y="21600"/>
                </a:moveTo>
                <a:lnTo>
                  <a:pt x="21600" y="15785"/>
                </a:lnTo>
                <a:lnTo>
                  <a:pt x="21600" y="12669"/>
                </a:lnTo>
                <a:lnTo>
                  <a:pt x="0" y="18630"/>
                </a:lnTo>
                <a:lnTo>
                  <a:pt x="0" y="21600"/>
                </a:lnTo>
                <a:lnTo>
                  <a:pt x="532" y="21600"/>
                </a:lnTo>
                <a:close/>
              </a:path>
            </a:pathLst>
          </a:custGeom>
          <a:gradFill>
            <a:gsLst>
              <a:gs pos="0">
                <a:schemeClr val="accent1"/>
              </a:gs>
              <a:gs pos="99000">
                <a:schemeClr val="accent4"/>
              </a:gs>
              <a:gs pos="100000">
                <a:schemeClr val="accent4"/>
              </a:gs>
            </a:gsLst>
            <a:lin ang="1860000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 and Content 2">
    <p:spTree>
      <p:nvGrpSpPr>
        <p:cNvPr id="37" name="Shape 37"/>
        <p:cNvGrpSpPr/>
        <p:nvPr/>
      </p:nvGrpSpPr>
      <p:grpSpPr>
        <a:xfrm>
          <a:off x="0" y="0"/>
          <a:ext cx="0" cy="0"/>
          <a:chOff x="0" y="0"/>
          <a:chExt cx="0" cy="0"/>
        </a:xfrm>
      </p:grpSpPr>
      <p:sp>
        <p:nvSpPr>
          <p:cNvPr id="38" name="Google Shape;38;p4"/>
          <p:cNvSpPr txBox="1"/>
          <p:nvPr>
            <p:ph type="title"/>
          </p:nvPr>
        </p:nvSpPr>
        <p:spPr>
          <a:xfrm>
            <a:off x="838200" y="365125"/>
            <a:ext cx="959477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A3B8C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type="body" idx="1"/>
          </p:nvPr>
        </p:nvSpPr>
        <p:spPr>
          <a:xfrm>
            <a:off x="838200" y="1825625"/>
            <a:ext cx="9594773"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2"/>
              </a:buClr>
              <a:buSzPts val="1800"/>
              <a:buChar char="•"/>
              <a:defRPr/>
            </a:lvl1pPr>
            <a:lvl2pPr marL="914400" lvl="1" indent="-342900" algn="l">
              <a:lnSpc>
                <a:spcPct val="90000"/>
              </a:lnSpc>
              <a:spcBef>
                <a:spcPts val="1200"/>
              </a:spcBef>
              <a:spcAft>
                <a:spcPts val="0"/>
              </a:spcAft>
              <a:buClr>
                <a:schemeClr val="lt2"/>
              </a:buClr>
              <a:buSzPts val="1800"/>
              <a:buChar char="•"/>
              <a:defRPr/>
            </a:lvl2pPr>
            <a:lvl3pPr marL="1371600" lvl="2" indent="-342900" algn="l">
              <a:lnSpc>
                <a:spcPct val="90000"/>
              </a:lnSpc>
              <a:spcBef>
                <a:spcPts val="1200"/>
              </a:spcBef>
              <a:spcAft>
                <a:spcPts val="0"/>
              </a:spcAft>
              <a:buClr>
                <a:schemeClr val="lt2"/>
              </a:buClr>
              <a:buSzPts val="1800"/>
              <a:buChar char="•"/>
              <a:defRPr/>
            </a:lvl3pPr>
            <a:lvl4pPr marL="1828800" lvl="3" indent="-342900" algn="l">
              <a:lnSpc>
                <a:spcPct val="90000"/>
              </a:lnSpc>
              <a:spcBef>
                <a:spcPts val="1200"/>
              </a:spcBef>
              <a:spcAft>
                <a:spcPts val="0"/>
              </a:spcAft>
              <a:buClr>
                <a:schemeClr val="lt2"/>
              </a:buClr>
              <a:buSzPts val="1800"/>
              <a:buChar char="•"/>
              <a:defRPr/>
            </a:lvl4pPr>
            <a:lvl5pPr marL="2286000" lvl="4" indent="-342900" algn="l">
              <a:lnSpc>
                <a:spcPct val="90000"/>
              </a:lnSpc>
              <a:spcBef>
                <a:spcPts val="1200"/>
              </a:spcBef>
              <a:spcAft>
                <a:spcPts val="0"/>
              </a:spcAft>
              <a:buClr>
                <a:schemeClr val="lt2"/>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type="sldNum" idx="12"/>
          </p:nvPr>
        </p:nvSpPr>
        <p:spPr>
          <a:xfrm>
            <a:off x="8610600" y="6356350"/>
            <a:ext cx="18223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43" name="Google Shape;43;p4"/>
          <p:cNvSpPr/>
          <p:nvPr/>
        </p:nvSpPr>
        <p:spPr>
          <a:xfrm>
            <a:off x="11122654" y="27942"/>
            <a:ext cx="1069346" cy="6830058"/>
          </a:xfrm>
          <a:custGeom>
            <a:avLst/>
            <a:gdLst/>
            <a:ahLst/>
            <a:cxnLst/>
            <a:rect l="l" t="t" r="r" b="b"/>
            <a:pathLst>
              <a:path w="1069346" h="6830058" extrusionOk="0">
                <a:moveTo>
                  <a:pt x="1065546" y="0"/>
                </a:moveTo>
                <a:lnTo>
                  <a:pt x="1065546" y="1265"/>
                </a:lnTo>
                <a:lnTo>
                  <a:pt x="1068102" y="1265"/>
                </a:lnTo>
                <a:lnTo>
                  <a:pt x="1068102" y="344172"/>
                </a:lnTo>
                <a:lnTo>
                  <a:pt x="1069344" y="342900"/>
                </a:lnTo>
                <a:lnTo>
                  <a:pt x="1069344" y="342902"/>
                </a:lnTo>
                <a:lnTo>
                  <a:pt x="1069346" y="342900"/>
                </a:lnTo>
                <a:lnTo>
                  <a:pt x="1069346" y="706001"/>
                </a:lnTo>
                <a:lnTo>
                  <a:pt x="1067894" y="707489"/>
                </a:lnTo>
                <a:lnTo>
                  <a:pt x="1067893" y="707487"/>
                </a:lnTo>
                <a:lnTo>
                  <a:pt x="1065534" y="709903"/>
                </a:lnTo>
                <a:lnTo>
                  <a:pt x="1065534" y="709905"/>
                </a:lnTo>
                <a:lnTo>
                  <a:pt x="1067894" y="707489"/>
                </a:lnTo>
                <a:lnTo>
                  <a:pt x="1069346" y="709883"/>
                </a:lnTo>
                <a:lnTo>
                  <a:pt x="1069346" y="1055286"/>
                </a:lnTo>
                <a:lnTo>
                  <a:pt x="1069346" y="1060556"/>
                </a:lnTo>
                <a:lnTo>
                  <a:pt x="1069346" y="1418687"/>
                </a:lnTo>
                <a:lnTo>
                  <a:pt x="1067958" y="1419999"/>
                </a:lnTo>
                <a:lnTo>
                  <a:pt x="1067958" y="1419998"/>
                </a:lnTo>
                <a:lnTo>
                  <a:pt x="1065534" y="1422289"/>
                </a:lnTo>
                <a:lnTo>
                  <a:pt x="1065534" y="1422291"/>
                </a:lnTo>
                <a:lnTo>
                  <a:pt x="1067958" y="1419999"/>
                </a:lnTo>
                <a:lnTo>
                  <a:pt x="1069346" y="1422297"/>
                </a:lnTo>
                <a:lnTo>
                  <a:pt x="1069346" y="1769174"/>
                </a:lnTo>
                <a:lnTo>
                  <a:pt x="1069346" y="1772969"/>
                </a:lnTo>
                <a:lnTo>
                  <a:pt x="1069346" y="2132275"/>
                </a:lnTo>
                <a:lnTo>
                  <a:pt x="1068188" y="2133461"/>
                </a:lnTo>
                <a:lnTo>
                  <a:pt x="1068187" y="2133459"/>
                </a:lnTo>
                <a:lnTo>
                  <a:pt x="1065534" y="2136177"/>
                </a:lnTo>
                <a:lnTo>
                  <a:pt x="1065534" y="2136179"/>
                </a:lnTo>
                <a:lnTo>
                  <a:pt x="1068188" y="2133461"/>
                </a:lnTo>
                <a:lnTo>
                  <a:pt x="1069346" y="2135026"/>
                </a:lnTo>
                <a:lnTo>
                  <a:pt x="1069346" y="2481560"/>
                </a:lnTo>
                <a:lnTo>
                  <a:pt x="1069346" y="2485382"/>
                </a:lnTo>
                <a:lnTo>
                  <a:pt x="1069346" y="2844661"/>
                </a:lnTo>
                <a:lnTo>
                  <a:pt x="1067857" y="2846186"/>
                </a:lnTo>
                <a:lnTo>
                  <a:pt x="1067856" y="2846184"/>
                </a:lnTo>
                <a:lnTo>
                  <a:pt x="1065534" y="2848563"/>
                </a:lnTo>
                <a:lnTo>
                  <a:pt x="1065534" y="2848565"/>
                </a:lnTo>
                <a:lnTo>
                  <a:pt x="1067857" y="2846186"/>
                </a:lnTo>
                <a:lnTo>
                  <a:pt x="1069346" y="2848703"/>
                </a:lnTo>
                <a:lnTo>
                  <a:pt x="1069346" y="3195448"/>
                </a:lnTo>
                <a:lnTo>
                  <a:pt x="1069346" y="3199060"/>
                </a:lnTo>
                <a:lnTo>
                  <a:pt x="1069346" y="3558548"/>
                </a:lnTo>
                <a:lnTo>
                  <a:pt x="1068279" y="3559641"/>
                </a:lnTo>
                <a:lnTo>
                  <a:pt x="1068278" y="3559640"/>
                </a:lnTo>
                <a:lnTo>
                  <a:pt x="1065534" y="3562451"/>
                </a:lnTo>
                <a:lnTo>
                  <a:pt x="1065534" y="3562453"/>
                </a:lnTo>
                <a:lnTo>
                  <a:pt x="1068279" y="3559641"/>
                </a:lnTo>
                <a:lnTo>
                  <a:pt x="1069346" y="3561116"/>
                </a:lnTo>
                <a:lnTo>
                  <a:pt x="1069346" y="3907834"/>
                </a:lnTo>
                <a:lnTo>
                  <a:pt x="1069346" y="3911473"/>
                </a:lnTo>
                <a:lnTo>
                  <a:pt x="1069346" y="4270934"/>
                </a:lnTo>
                <a:lnTo>
                  <a:pt x="1067899" y="4272417"/>
                </a:lnTo>
                <a:lnTo>
                  <a:pt x="1067898" y="4272415"/>
                </a:lnTo>
                <a:lnTo>
                  <a:pt x="1065534" y="4274837"/>
                </a:lnTo>
                <a:lnTo>
                  <a:pt x="1065534" y="4274839"/>
                </a:lnTo>
                <a:lnTo>
                  <a:pt x="1067899" y="4272417"/>
                </a:lnTo>
                <a:lnTo>
                  <a:pt x="1069346" y="4274794"/>
                </a:lnTo>
                <a:lnTo>
                  <a:pt x="1069346" y="4620220"/>
                </a:lnTo>
                <a:lnTo>
                  <a:pt x="1069346" y="4625467"/>
                </a:lnTo>
                <a:lnTo>
                  <a:pt x="1069346" y="4983621"/>
                </a:lnTo>
                <a:lnTo>
                  <a:pt x="1067964" y="4984928"/>
                </a:lnTo>
                <a:lnTo>
                  <a:pt x="1067963" y="4984926"/>
                </a:lnTo>
                <a:lnTo>
                  <a:pt x="1065534" y="4987223"/>
                </a:lnTo>
                <a:lnTo>
                  <a:pt x="1065534" y="4987225"/>
                </a:lnTo>
                <a:lnTo>
                  <a:pt x="1067964" y="4984928"/>
                </a:lnTo>
                <a:lnTo>
                  <a:pt x="1069346" y="4987207"/>
                </a:lnTo>
                <a:lnTo>
                  <a:pt x="1069346" y="5334108"/>
                </a:lnTo>
                <a:lnTo>
                  <a:pt x="1069346" y="5337880"/>
                </a:lnTo>
                <a:lnTo>
                  <a:pt x="1069346" y="5697208"/>
                </a:lnTo>
                <a:lnTo>
                  <a:pt x="1068291" y="5698289"/>
                </a:lnTo>
                <a:lnTo>
                  <a:pt x="1068290" y="5698287"/>
                </a:lnTo>
                <a:lnTo>
                  <a:pt x="1065534" y="5701111"/>
                </a:lnTo>
                <a:lnTo>
                  <a:pt x="1065534" y="5701113"/>
                </a:lnTo>
                <a:lnTo>
                  <a:pt x="1068291" y="5698289"/>
                </a:lnTo>
                <a:lnTo>
                  <a:pt x="1069346" y="5699620"/>
                </a:lnTo>
                <a:lnTo>
                  <a:pt x="1069346" y="6046494"/>
                </a:lnTo>
                <a:lnTo>
                  <a:pt x="1069346" y="6050293"/>
                </a:lnTo>
                <a:lnTo>
                  <a:pt x="1069346" y="6409594"/>
                </a:lnTo>
                <a:lnTo>
                  <a:pt x="1067862" y="6411114"/>
                </a:lnTo>
                <a:lnTo>
                  <a:pt x="1067861" y="6411113"/>
                </a:lnTo>
                <a:lnTo>
                  <a:pt x="1065534" y="6413497"/>
                </a:lnTo>
                <a:lnTo>
                  <a:pt x="1065534" y="6413499"/>
                </a:lnTo>
                <a:lnTo>
                  <a:pt x="1067862" y="6411114"/>
                </a:lnTo>
                <a:lnTo>
                  <a:pt x="1069346" y="6413614"/>
                </a:lnTo>
                <a:lnTo>
                  <a:pt x="1069346" y="6763971"/>
                </a:lnTo>
                <a:lnTo>
                  <a:pt x="1068059" y="6765259"/>
                </a:lnTo>
                <a:lnTo>
                  <a:pt x="1068059" y="6830058"/>
                </a:lnTo>
                <a:lnTo>
                  <a:pt x="1068057" y="6830058"/>
                </a:lnTo>
                <a:lnTo>
                  <a:pt x="1004591" y="6830058"/>
                </a:lnTo>
                <a:lnTo>
                  <a:pt x="1004589" y="6830058"/>
                </a:lnTo>
                <a:lnTo>
                  <a:pt x="1003300" y="6830058"/>
                </a:lnTo>
                <a:lnTo>
                  <a:pt x="652756" y="6830058"/>
                </a:lnTo>
                <a:lnTo>
                  <a:pt x="642599" y="6830058"/>
                </a:lnTo>
                <a:lnTo>
                  <a:pt x="642597" y="6830058"/>
                </a:lnTo>
                <a:lnTo>
                  <a:pt x="292092" y="6830058"/>
                </a:lnTo>
                <a:lnTo>
                  <a:pt x="292090" y="6830058"/>
                </a:lnTo>
                <a:lnTo>
                  <a:pt x="292091" y="6830057"/>
                </a:lnTo>
                <a:lnTo>
                  <a:pt x="290813" y="6828793"/>
                </a:lnTo>
                <a:lnTo>
                  <a:pt x="3829" y="6765236"/>
                </a:lnTo>
                <a:lnTo>
                  <a:pt x="2" y="6760081"/>
                </a:lnTo>
                <a:lnTo>
                  <a:pt x="2" y="6760079"/>
                </a:lnTo>
                <a:lnTo>
                  <a:pt x="0" y="6760081"/>
                </a:lnTo>
                <a:lnTo>
                  <a:pt x="0" y="6409594"/>
                </a:lnTo>
                <a:lnTo>
                  <a:pt x="6" y="6409589"/>
                </a:lnTo>
                <a:lnTo>
                  <a:pt x="3829" y="6403496"/>
                </a:lnTo>
                <a:lnTo>
                  <a:pt x="3829" y="6052823"/>
                </a:lnTo>
                <a:lnTo>
                  <a:pt x="2" y="6046494"/>
                </a:lnTo>
                <a:lnTo>
                  <a:pt x="2" y="6046492"/>
                </a:lnTo>
                <a:lnTo>
                  <a:pt x="0" y="6046494"/>
                </a:lnTo>
                <a:lnTo>
                  <a:pt x="0" y="5696007"/>
                </a:lnTo>
                <a:lnTo>
                  <a:pt x="9" y="5695998"/>
                </a:lnTo>
                <a:lnTo>
                  <a:pt x="3829" y="5690767"/>
                </a:lnTo>
                <a:lnTo>
                  <a:pt x="3829" y="5340410"/>
                </a:lnTo>
                <a:lnTo>
                  <a:pt x="2" y="5334108"/>
                </a:lnTo>
                <a:lnTo>
                  <a:pt x="2" y="5334106"/>
                </a:lnTo>
                <a:lnTo>
                  <a:pt x="0" y="5334108"/>
                </a:lnTo>
                <a:lnTo>
                  <a:pt x="0" y="4983621"/>
                </a:lnTo>
                <a:lnTo>
                  <a:pt x="6" y="4983615"/>
                </a:lnTo>
                <a:lnTo>
                  <a:pt x="3829" y="4977089"/>
                </a:lnTo>
                <a:lnTo>
                  <a:pt x="3829" y="4626732"/>
                </a:lnTo>
                <a:lnTo>
                  <a:pt x="2" y="4621421"/>
                </a:lnTo>
                <a:lnTo>
                  <a:pt x="2" y="4621419"/>
                </a:lnTo>
                <a:lnTo>
                  <a:pt x="0" y="4621421"/>
                </a:lnTo>
                <a:lnTo>
                  <a:pt x="0" y="4270934"/>
                </a:lnTo>
                <a:lnTo>
                  <a:pt x="5" y="4270929"/>
                </a:lnTo>
                <a:lnTo>
                  <a:pt x="3829" y="4264676"/>
                </a:lnTo>
                <a:lnTo>
                  <a:pt x="3829" y="3914003"/>
                </a:lnTo>
                <a:lnTo>
                  <a:pt x="2" y="3907834"/>
                </a:lnTo>
                <a:lnTo>
                  <a:pt x="2" y="3907832"/>
                </a:lnTo>
                <a:lnTo>
                  <a:pt x="0" y="3907834"/>
                </a:lnTo>
                <a:lnTo>
                  <a:pt x="0" y="3557347"/>
                </a:lnTo>
                <a:lnTo>
                  <a:pt x="6" y="3557341"/>
                </a:lnTo>
                <a:lnTo>
                  <a:pt x="3829" y="3550998"/>
                </a:lnTo>
                <a:lnTo>
                  <a:pt x="3829" y="3200325"/>
                </a:lnTo>
                <a:lnTo>
                  <a:pt x="2" y="3195448"/>
                </a:lnTo>
                <a:lnTo>
                  <a:pt x="2" y="3195446"/>
                </a:lnTo>
                <a:lnTo>
                  <a:pt x="0" y="3195448"/>
                </a:lnTo>
                <a:lnTo>
                  <a:pt x="0" y="2844661"/>
                </a:lnTo>
                <a:lnTo>
                  <a:pt x="7" y="2844654"/>
                </a:lnTo>
                <a:lnTo>
                  <a:pt x="3829" y="2838585"/>
                </a:lnTo>
                <a:lnTo>
                  <a:pt x="3829" y="2487912"/>
                </a:lnTo>
                <a:lnTo>
                  <a:pt x="2" y="2481560"/>
                </a:lnTo>
                <a:lnTo>
                  <a:pt x="2" y="2481558"/>
                </a:lnTo>
                <a:lnTo>
                  <a:pt x="0" y="2481560"/>
                </a:lnTo>
                <a:lnTo>
                  <a:pt x="0" y="2131073"/>
                </a:lnTo>
                <a:lnTo>
                  <a:pt x="8" y="2131066"/>
                </a:lnTo>
                <a:lnTo>
                  <a:pt x="3829" y="2125856"/>
                </a:lnTo>
                <a:lnTo>
                  <a:pt x="3829" y="1775499"/>
                </a:lnTo>
                <a:lnTo>
                  <a:pt x="2" y="1769174"/>
                </a:lnTo>
                <a:lnTo>
                  <a:pt x="2" y="1769172"/>
                </a:lnTo>
                <a:lnTo>
                  <a:pt x="0" y="1769174"/>
                </a:lnTo>
                <a:lnTo>
                  <a:pt x="0" y="1418687"/>
                </a:lnTo>
                <a:lnTo>
                  <a:pt x="4" y="1418683"/>
                </a:lnTo>
                <a:lnTo>
                  <a:pt x="2516" y="1413443"/>
                </a:lnTo>
                <a:lnTo>
                  <a:pt x="2516" y="1063086"/>
                </a:lnTo>
                <a:close/>
              </a:path>
            </a:pathLst>
          </a:custGeom>
          <a:gradFill>
            <a:gsLst>
              <a:gs pos="0">
                <a:schemeClr val="dk2"/>
              </a:gs>
              <a:gs pos="99000">
                <a:srgbClr val="A3B8CF"/>
              </a:gs>
              <a:gs pos="100000">
                <a:srgbClr val="A3B8CF"/>
              </a:gs>
            </a:gsLst>
            <a:lin ang="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4"/>
          <p:cNvSpPr/>
          <p:nvPr/>
        </p:nvSpPr>
        <p:spPr>
          <a:xfrm>
            <a:off x="10699735" y="27942"/>
            <a:ext cx="1492263" cy="6830058"/>
          </a:xfrm>
          <a:custGeom>
            <a:avLst/>
            <a:gdLst/>
            <a:ahLst/>
            <a:cxnLst/>
            <a:rect l="l" t="t" r="r" b="b"/>
            <a:pathLst>
              <a:path w="21600" h="21600" extrusionOk="0">
                <a:moveTo>
                  <a:pt x="21600" y="7860"/>
                </a:moveTo>
                <a:lnTo>
                  <a:pt x="6177" y="11230"/>
                </a:lnTo>
                <a:lnTo>
                  <a:pt x="18" y="12575"/>
                </a:lnTo>
                <a:lnTo>
                  <a:pt x="18" y="11467"/>
                </a:lnTo>
                <a:lnTo>
                  <a:pt x="6177" y="10121"/>
                </a:lnTo>
                <a:lnTo>
                  <a:pt x="21600" y="6752"/>
                </a:lnTo>
                <a:lnTo>
                  <a:pt x="21600" y="7860"/>
                </a:lnTo>
                <a:close/>
                <a:moveTo>
                  <a:pt x="21600" y="11262"/>
                </a:moveTo>
                <a:lnTo>
                  <a:pt x="6177" y="14632"/>
                </a:lnTo>
                <a:lnTo>
                  <a:pt x="18" y="15977"/>
                </a:lnTo>
                <a:lnTo>
                  <a:pt x="18" y="17086"/>
                </a:lnTo>
                <a:lnTo>
                  <a:pt x="6177" y="15740"/>
                </a:lnTo>
                <a:lnTo>
                  <a:pt x="21600" y="12370"/>
                </a:lnTo>
                <a:lnTo>
                  <a:pt x="21600" y="11262"/>
                </a:lnTo>
                <a:close/>
                <a:moveTo>
                  <a:pt x="21600" y="9009"/>
                </a:moveTo>
                <a:lnTo>
                  <a:pt x="6177" y="12378"/>
                </a:lnTo>
                <a:lnTo>
                  <a:pt x="18" y="13724"/>
                </a:lnTo>
                <a:lnTo>
                  <a:pt x="18" y="14832"/>
                </a:lnTo>
                <a:lnTo>
                  <a:pt x="6177" y="13487"/>
                </a:lnTo>
                <a:lnTo>
                  <a:pt x="21600" y="10117"/>
                </a:lnTo>
                <a:lnTo>
                  <a:pt x="21600" y="9009"/>
                </a:lnTo>
                <a:close/>
                <a:moveTo>
                  <a:pt x="18" y="18234"/>
                </a:moveTo>
                <a:lnTo>
                  <a:pt x="18" y="19343"/>
                </a:lnTo>
                <a:lnTo>
                  <a:pt x="6177" y="17997"/>
                </a:lnTo>
                <a:lnTo>
                  <a:pt x="21600" y="14628"/>
                </a:lnTo>
                <a:lnTo>
                  <a:pt x="21600" y="13519"/>
                </a:lnTo>
                <a:lnTo>
                  <a:pt x="6177" y="16889"/>
                </a:lnTo>
                <a:lnTo>
                  <a:pt x="18" y="18234"/>
                </a:lnTo>
                <a:close/>
                <a:moveTo>
                  <a:pt x="21600" y="4498"/>
                </a:moveTo>
                <a:lnTo>
                  <a:pt x="6177" y="7868"/>
                </a:lnTo>
                <a:lnTo>
                  <a:pt x="18" y="9214"/>
                </a:lnTo>
                <a:lnTo>
                  <a:pt x="18" y="10322"/>
                </a:lnTo>
                <a:lnTo>
                  <a:pt x="6177" y="8977"/>
                </a:lnTo>
                <a:lnTo>
                  <a:pt x="21600" y="5607"/>
                </a:lnTo>
                <a:lnTo>
                  <a:pt x="21600" y="4498"/>
                </a:lnTo>
                <a:close/>
                <a:moveTo>
                  <a:pt x="21545" y="0"/>
                </a:moveTo>
                <a:lnTo>
                  <a:pt x="6158" y="3362"/>
                </a:lnTo>
                <a:lnTo>
                  <a:pt x="0" y="4707"/>
                </a:lnTo>
                <a:lnTo>
                  <a:pt x="0" y="5816"/>
                </a:lnTo>
                <a:lnTo>
                  <a:pt x="6158" y="4470"/>
                </a:lnTo>
                <a:lnTo>
                  <a:pt x="21582" y="1100"/>
                </a:lnTo>
                <a:lnTo>
                  <a:pt x="21582" y="4"/>
                </a:lnTo>
                <a:lnTo>
                  <a:pt x="21545" y="4"/>
                </a:lnTo>
                <a:close/>
                <a:moveTo>
                  <a:pt x="21600" y="2245"/>
                </a:moveTo>
                <a:lnTo>
                  <a:pt x="6177" y="5615"/>
                </a:lnTo>
                <a:lnTo>
                  <a:pt x="18" y="6960"/>
                </a:lnTo>
                <a:lnTo>
                  <a:pt x="18" y="8069"/>
                </a:lnTo>
                <a:lnTo>
                  <a:pt x="6177" y="6723"/>
                </a:lnTo>
                <a:lnTo>
                  <a:pt x="21600" y="3354"/>
                </a:lnTo>
                <a:lnTo>
                  <a:pt x="21600" y="2245"/>
                </a:lnTo>
                <a:close/>
                <a:moveTo>
                  <a:pt x="21600" y="20283"/>
                </a:moveTo>
                <a:lnTo>
                  <a:pt x="15570" y="21600"/>
                </a:lnTo>
                <a:lnTo>
                  <a:pt x="20644" y="21600"/>
                </a:lnTo>
                <a:lnTo>
                  <a:pt x="21600" y="21391"/>
                </a:lnTo>
                <a:lnTo>
                  <a:pt x="21600" y="20283"/>
                </a:lnTo>
                <a:close/>
                <a:moveTo>
                  <a:pt x="21600" y="19134"/>
                </a:moveTo>
                <a:lnTo>
                  <a:pt x="21600" y="18025"/>
                </a:lnTo>
                <a:lnTo>
                  <a:pt x="6177" y="21395"/>
                </a:lnTo>
                <a:lnTo>
                  <a:pt x="5257" y="21596"/>
                </a:lnTo>
                <a:lnTo>
                  <a:pt x="10331" y="21596"/>
                </a:lnTo>
                <a:lnTo>
                  <a:pt x="21600" y="19134"/>
                </a:lnTo>
                <a:close/>
                <a:moveTo>
                  <a:pt x="21600" y="16881"/>
                </a:moveTo>
                <a:lnTo>
                  <a:pt x="21600" y="15772"/>
                </a:lnTo>
                <a:lnTo>
                  <a:pt x="6177" y="19142"/>
                </a:lnTo>
                <a:lnTo>
                  <a:pt x="18" y="20488"/>
                </a:lnTo>
                <a:lnTo>
                  <a:pt x="18" y="21596"/>
                </a:lnTo>
                <a:lnTo>
                  <a:pt x="6177" y="20251"/>
                </a:lnTo>
                <a:lnTo>
                  <a:pt x="21600" y="16881"/>
                </a:lnTo>
                <a:close/>
              </a:path>
            </a:pathLst>
          </a:custGeom>
          <a:gradFill>
            <a:gsLst>
              <a:gs pos="0">
                <a:schemeClr val="accent1"/>
              </a:gs>
              <a:gs pos="99000">
                <a:schemeClr val="accent4"/>
              </a:gs>
              <a:gs pos="100000">
                <a:schemeClr val="accent4"/>
              </a:gs>
            </a:gsLst>
            <a:lin ang="1860000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4"/>
          <p:cNvSpPr/>
          <p:nvPr/>
        </p:nvSpPr>
        <p:spPr>
          <a:xfrm>
            <a:off x="0" y="1"/>
            <a:ext cx="628652" cy="6858000"/>
          </a:xfrm>
          <a:custGeom>
            <a:avLst/>
            <a:gdLst/>
            <a:ahLst/>
            <a:cxnLst/>
            <a:rect l="l" t="t" r="r" b="b"/>
            <a:pathLst>
              <a:path w="21600" h="21600" extrusionOk="0">
                <a:moveTo>
                  <a:pt x="21600" y="7914"/>
                </a:moveTo>
                <a:lnTo>
                  <a:pt x="0" y="9902"/>
                </a:lnTo>
                <a:lnTo>
                  <a:pt x="0" y="8753"/>
                </a:lnTo>
                <a:lnTo>
                  <a:pt x="21600" y="6765"/>
                </a:lnTo>
                <a:lnTo>
                  <a:pt x="21600" y="6785"/>
                </a:lnTo>
                <a:lnTo>
                  <a:pt x="21600" y="7894"/>
                </a:lnTo>
                <a:lnTo>
                  <a:pt x="21600" y="7914"/>
                </a:lnTo>
                <a:close/>
                <a:moveTo>
                  <a:pt x="21600" y="19170"/>
                </a:moveTo>
                <a:lnTo>
                  <a:pt x="21600" y="18061"/>
                </a:lnTo>
                <a:lnTo>
                  <a:pt x="21600" y="18041"/>
                </a:lnTo>
                <a:lnTo>
                  <a:pt x="0" y="20029"/>
                </a:lnTo>
                <a:lnTo>
                  <a:pt x="0" y="21178"/>
                </a:lnTo>
                <a:lnTo>
                  <a:pt x="21600" y="19190"/>
                </a:lnTo>
                <a:lnTo>
                  <a:pt x="21600" y="19170"/>
                </a:lnTo>
                <a:close/>
                <a:moveTo>
                  <a:pt x="21600" y="5640"/>
                </a:moveTo>
                <a:lnTo>
                  <a:pt x="21600" y="4531"/>
                </a:lnTo>
                <a:lnTo>
                  <a:pt x="21600" y="4511"/>
                </a:lnTo>
                <a:lnTo>
                  <a:pt x="0" y="6500"/>
                </a:lnTo>
                <a:lnTo>
                  <a:pt x="0" y="7649"/>
                </a:lnTo>
                <a:lnTo>
                  <a:pt x="21600" y="5660"/>
                </a:lnTo>
                <a:lnTo>
                  <a:pt x="21600" y="5640"/>
                </a:lnTo>
                <a:close/>
                <a:moveTo>
                  <a:pt x="21600" y="21423"/>
                </a:moveTo>
                <a:lnTo>
                  <a:pt x="21600" y="20315"/>
                </a:lnTo>
                <a:lnTo>
                  <a:pt x="21600" y="20294"/>
                </a:lnTo>
                <a:lnTo>
                  <a:pt x="7418" y="21600"/>
                </a:lnTo>
                <a:lnTo>
                  <a:pt x="19898" y="21600"/>
                </a:lnTo>
                <a:lnTo>
                  <a:pt x="21600" y="21443"/>
                </a:lnTo>
                <a:lnTo>
                  <a:pt x="21600" y="21423"/>
                </a:lnTo>
                <a:close/>
                <a:moveTo>
                  <a:pt x="21600" y="3382"/>
                </a:moveTo>
                <a:lnTo>
                  <a:pt x="21600" y="2274"/>
                </a:lnTo>
                <a:lnTo>
                  <a:pt x="21600" y="2254"/>
                </a:lnTo>
                <a:lnTo>
                  <a:pt x="0" y="4242"/>
                </a:lnTo>
                <a:lnTo>
                  <a:pt x="0" y="5391"/>
                </a:lnTo>
                <a:lnTo>
                  <a:pt x="21600" y="3402"/>
                </a:lnTo>
                <a:lnTo>
                  <a:pt x="21600" y="3382"/>
                </a:lnTo>
                <a:close/>
                <a:moveTo>
                  <a:pt x="21600" y="14658"/>
                </a:moveTo>
                <a:lnTo>
                  <a:pt x="21600" y="13550"/>
                </a:lnTo>
                <a:lnTo>
                  <a:pt x="21600" y="13530"/>
                </a:lnTo>
                <a:lnTo>
                  <a:pt x="0" y="15518"/>
                </a:lnTo>
                <a:lnTo>
                  <a:pt x="0" y="16667"/>
                </a:lnTo>
                <a:lnTo>
                  <a:pt x="21600" y="14678"/>
                </a:lnTo>
                <a:lnTo>
                  <a:pt x="21600" y="14658"/>
                </a:lnTo>
                <a:close/>
                <a:moveTo>
                  <a:pt x="21600" y="10147"/>
                </a:moveTo>
                <a:lnTo>
                  <a:pt x="21600" y="9038"/>
                </a:lnTo>
                <a:lnTo>
                  <a:pt x="21600" y="9018"/>
                </a:lnTo>
                <a:lnTo>
                  <a:pt x="0" y="11007"/>
                </a:lnTo>
                <a:lnTo>
                  <a:pt x="0" y="12156"/>
                </a:lnTo>
                <a:lnTo>
                  <a:pt x="21600" y="10167"/>
                </a:lnTo>
                <a:lnTo>
                  <a:pt x="21600" y="10147"/>
                </a:lnTo>
                <a:close/>
                <a:moveTo>
                  <a:pt x="21600" y="16916"/>
                </a:moveTo>
                <a:lnTo>
                  <a:pt x="21600" y="15807"/>
                </a:lnTo>
                <a:lnTo>
                  <a:pt x="21600" y="15787"/>
                </a:lnTo>
                <a:lnTo>
                  <a:pt x="0" y="17776"/>
                </a:lnTo>
                <a:lnTo>
                  <a:pt x="0" y="18925"/>
                </a:lnTo>
                <a:lnTo>
                  <a:pt x="21600" y="16936"/>
                </a:lnTo>
                <a:lnTo>
                  <a:pt x="21600" y="16916"/>
                </a:lnTo>
                <a:close/>
                <a:moveTo>
                  <a:pt x="21600" y="12405"/>
                </a:moveTo>
                <a:lnTo>
                  <a:pt x="21600" y="11296"/>
                </a:lnTo>
                <a:lnTo>
                  <a:pt x="21600" y="11276"/>
                </a:lnTo>
                <a:lnTo>
                  <a:pt x="0" y="13265"/>
                </a:lnTo>
                <a:lnTo>
                  <a:pt x="0" y="14413"/>
                </a:lnTo>
                <a:lnTo>
                  <a:pt x="21600" y="12425"/>
                </a:lnTo>
                <a:lnTo>
                  <a:pt x="21600" y="12405"/>
                </a:lnTo>
                <a:close/>
                <a:moveTo>
                  <a:pt x="0" y="3137"/>
                </a:moveTo>
                <a:lnTo>
                  <a:pt x="21600" y="1149"/>
                </a:lnTo>
                <a:lnTo>
                  <a:pt x="21600" y="1129"/>
                </a:lnTo>
                <a:lnTo>
                  <a:pt x="21600" y="20"/>
                </a:lnTo>
                <a:lnTo>
                  <a:pt x="21600" y="0"/>
                </a:lnTo>
                <a:lnTo>
                  <a:pt x="0" y="1988"/>
                </a:lnTo>
                <a:lnTo>
                  <a:pt x="0" y="3137"/>
                </a:lnTo>
                <a:close/>
              </a:path>
            </a:pathLst>
          </a:custGeom>
          <a:gradFill>
            <a:gsLst>
              <a:gs pos="0">
                <a:schemeClr val="dk2"/>
              </a:gs>
              <a:gs pos="99000">
                <a:srgbClr val="A3B8CF"/>
              </a:gs>
              <a:gs pos="100000">
                <a:srgbClr val="A3B8CF"/>
              </a:gs>
            </a:gsLst>
            <a:lin ang="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1">
  <p:cSld name="Section 1">
    <p:spTree>
      <p:nvGrpSpPr>
        <p:cNvPr id="46" name="Shape 46"/>
        <p:cNvGrpSpPr/>
        <p:nvPr/>
      </p:nvGrpSpPr>
      <p:grpSpPr>
        <a:xfrm>
          <a:off x="0" y="0"/>
          <a:ext cx="0" cy="0"/>
          <a:chOff x="0" y="0"/>
          <a:chExt cx="0" cy="0"/>
        </a:xfrm>
      </p:grpSpPr>
      <p:sp>
        <p:nvSpPr>
          <p:cNvPr id="47" name="Google Shape;47;p5"/>
          <p:cNvSpPr txBox="1"/>
          <p:nvPr>
            <p:ph type="title"/>
          </p:nvPr>
        </p:nvSpPr>
        <p:spPr>
          <a:xfrm>
            <a:off x="1751682" y="1709738"/>
            <a:ext cx="7006728"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A3B8CF"/>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type="body" idx="1"/>
          </p:nvPr>
        </p:nvSpPr>
        <p:spPr>
          <a:xfrm>
            <a:off x="1751682" y="4589463"/>
            <a:ext cx="7006728"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E96A2"/>
              </a:buClr>
              <a:buSzPts val="2400"/>
              <a:buNone/>
              <a:defRPr sz="2400">
                <a:solidFill>
                  <a:srgbClr val="8E96A2"/>
                </a:solidFill>
              </a:defRPr>
            </a:lvl1pPr>
            <a:lvl2pPr marL="914400" lvl="1" indent="-228600" algn="l">
              <a:lnSpc>
                <a:spcPct val="90000"/>
              </a:lnSpc>
              <a:spcBef>
                <a:spcPts val="1200"/>
              </a:spcBef>
              <a:spcAft>
                <a:spcPts val="0"/>
              </a:spcAft>
              <a:buClr>
                <a:srgbClr val="8E96A2"/>
              </a:buClr>
              <a:buSzPts val="2000"/>
              <a:buNone/>
              <a:defRPr sz="2000">
                <a:solidFill>
                  <a:srgbClr val="8E96A2"/>
                </a:solidFill>
              </a:defRPr>
            </a:lvl2pPr>
            <a:lvl3pPr marL="1371600" lvl="2" indent="-228600" algn="l">
              <a:lnSpc>
                <a:spcPct val="90000"/>
              </a:lnSpc>
              <a:spcBef>
                <a:spcPts val="1200"/>
              </a:spcBef>
              <a:spcAft>
                <a:spcPts val="0"/>
              </a:spcAft>
              <a:buClr>
                <a:srgbClr val="8E96A2"/>
              </a:buClr>
              <a:buSzPts val="1800"/>
              <a:buNone/>
              <a:defRPr sz="1800">
                <a:solidFill>
                  <a:srgbClr val="8E96A2"/>
                </a:solidFill>
              </a:defRPr>
            </a:lvl3pPr>
            <a:lvl4pPr marL="1828800" lvl="3" indent="-228600" algn="l">
              <a:lnSpc>
                <a:spcPct val="90000"/>
              </a:lnSpc>
              <a:spcBef>
                <a:spcPts val="1200"/>
              </a:spcBef>
              <a:spcAft>
                <a:spcPts val="0"/>
              </a:spcAft>
              <a:buClr>
                <a:srgbClr val="8E96A2"/>
              </a:buClr>
              <a:buSzPts val="1600"/>
              <a:buNone/>
              <a:defRPr sz="1600">
                <a:solidFill>
                  <a:srgbClr val="8E96A2"/>
                </a:solidFill>
              </a:defRPr>
            </a:lvl4pPr>
            <a:lvl5pPr marL="2286000" lvl="4" indent="-228600" algn="l">
              <a:lnSpc>
                <a:spcPct val="90000"/>
              </a:lnSpc>
              <a:spcBef>
                <a:spcPts val="1200"/>
              </a:spcBef>
              <a:spcAft>
                <a:spcPts val="0"/>
              </a:spcAft>
              <a:buClr>
                <a:srgbClr val="8E96A2"/>
              </a:buClr>
              <a:buSzPts val="1600"/>
              <a:buNone/>
              <a:defRPr sz="1600">
                <a:solidFill>
                  <a:srgbClr val="8E96A2"/>
                </a:solidFill>
              </a:defRPr>
            </a:lvl5pPr>
            <a:lvl6pPr marL="2743200" lvl="5" indent="-228600" algn="l">
              <a:lnSpc>
                <a:spcPct val="90000"/>
              </a:lnSpc>
              <a:spcBef>
                <a:spcPts val="1200"/>
              </a:spcBef>
              <a:spcAft>
                <a:spcPts val="0"/>
              </a:spcAft>
              <a:buClr>
                <a:srgbClr val="8E96A2"/>
              </a:buClr>
              <a:buSzPts val="1600"/>
              <a:buNone/>
              <a:defRPr sz="1600">
                <a:solidFill>
                  <a:srgbClr val="8E96A2"/>
                </a:solidFill>
              </a:defRPr>
            </a:lvl6pPr>
            <a:lvl7pPr marL="3200400" lvl="6" indent="-228600" algn="l">
              <a:lnSpc>
                <a:spcPct val="90000"/>
              </a:lnSpc>
              <a:spcBef>
                <a:spcPts val="500"/>
              </a:spcBef>
              <a:spcAft>
                <a:spcPts val="0"/>
              </a:spcAft>
              <a:buClr>
                <a:srgbClr val="8E96A2"/>
              </a:buClr>
              <a:buSzPts val="1600"/>
              <a:buNone/>
              <a:defRPr sz="1600">
                <a:solidFill>
                  <a:srgbClr val="8E96A2"/>
                </a:solidFill>
              </a:defRPr>
            </a:lvl7pPr>
            <a:lvl8pPr marL="3657600" lvl="7" indent="-228600" algn="l">
              <a:lnSpc>
                <a:spcPct val="90000"/>
              </a:lnSpc>
              <a:spcBef>
                <a:spcPts val="500"/>
              </a:spcBef>
              <a:spcAft>
                <a:spcPts val="0"/>
              </a:spcAft>
              <a:buClr>
                <a:srgbClr val="8E96A2"/>
              </a:buClr>
              <a:buSzPts val="1600"/>
              <a:buNone/>
              <a:defRPr sz="1600">
                <a:solidFill>
                  <a:srgbClr val="8E96A2"/>
                </a:solidFill>
              </a:defRPr>
            </a:lvl8pPr>
            <a:lvl9pPr marL="4114800" lvl="8" indent="-228600" algn="l">
              <a:lnSpc>
                <a:spcPct val="90000"/>
              </a:lnSpc>
              <a:spcBef>
                <a:spcPts val="500"/>
              </a:spcBef>
              <a:spcAft>
                <a:spcPts val="0"/>
              </a:spcAft>
              <a:buClr>
                <a:srgbClr val="8E96A2"/>
              </a:buClr>
              <a:buSzPts val="1600"/>
              <a:buNone/>
              <a:defRPr sz="1600">
                <a:solidFill>
                  <a:srgbClr val="8E96A2"/>
                </a:solidFill>
              </a:defRPr>
            </a:lvl9pPr>
          </a:lstStyle>
          <a:p/>
        </p:txBody>
      </p:sp>
      <p:sp>
        <p:nvSpPr>
          <p:cNvPr id="49" name="Google Shape;49;p5"/>
          <p:cNvSpPr txBox="1"/>
          <p:nvPr>
            <p:ph type="dt" idx="10"/>
          </p:nvPr>
        </p:nvSpPr>
        <p:spPr>
          <a:xfrm>
            <a:off x="1751682" y="6356350"/>
            <a:ext cx="18297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52" name="Google Shape;52;p5"/>
          <p:cNvSpPr/>
          <p:nvPr/>
        </p:nvSpPr>
        <p:spPr>
          <a:xfrm>
            <a:off x="8949679" y="0"/>
            <a:ext cx="3242321" cy="5880102"/>
          </a:xfrm>
          <a:custGeom>
            <a:avLst/>
            <a:gdLst/>
            <a:ahLst/>
            <a:cxnLst/>
            <a:rect l="l" t="t" r="r" b="b"/>
            <a:pathLst>
              <a:path w="21600" h="21600" extrusionOk="0">
                <a:moveTo>
                  <a:pt x="3587" y="0"/>
                </a:moveTo>
                <a:lnTo>
                  <a:pt x="5922" y="0"/>
                </a:lnTo>
                <a:lnTo>
                  <a:pt x="0" y="3266"/>
                </a:lnTo>
                <a:lnTo>
                  <a:pt x="0" y="1978"/>
                </a:lnTo>
                <a:lnTo>
                  <a:pt x="3587" y="0"/>
                </a:lnTo>
                <a:close/>
                <a:moveTo>
                  <a:pt x="0" y="9839"/>
                </a:moveTo>
                <a:lnTo>
                  <a:pt x="0" y="11127"/>
                </a:lnTo>
                <a:lnTo>
                  <a:pt x="20170" y="0"/>
                </a:lnTo>
                <a:lnTo>
                  <a:pt x="17835" y="0"/>
                </a:lnTo>
                <a:lnTo>
                  <a:pt x="0" y="9839"/>
                </a:lnTo>
                <a:close/>
                <a:moveTo>
                  <a:pt x="0" y="4600"/>
                </a:moveTo>
                <a:lnTo>
                  <a:pt x="0" y="5888"/>
                </a:lnTo>
                <a:lnTo>
                  <a:pt x="10677" y="0"/>
                </a:lnTo>
                <a:lnTo>
                  <a:pt x="8342" y="0"/>
                </a:lnTo>
                <a:lnTo>
                  <a:pt x="0" y="4600"/>
                </a:lnTo>
                <a:close/>
                <a:moveTo>
                  <a:pt x="0" y="7222"/>
                </a:moveTo>
                <a:lnTo>
                  <a:pt x="0" y="8509"/>
                </a:lnTo>
                <a:lnTo>
                  <a:pt x="15424" y="5"/>
                </a:lnTo>
                <a:lnTo>
                  <a:pt x="13089" y="5"/>
                </a:lnTo>
                <a:lnTo>
                  <a:pt x="0" y="7222"/>
                </a:lnTo>
                <a:close/>
                <a:moveTo>
                  <a:pt x="0" y="15078"/>
                </a:moveTo>
                <a:lnTo>
                  <a:pt x="0" y="16366"/>
                </a:lnTo>
                <a:lnTo>
                  <a:pt x="21600" y="4455"/>
                </a:lnTo>
                <a:lnTo>
                  <a:pt x="21600" y="3168"/>
                </a:lnTo>
                <a:lnTo>
                  <a:pt x="0" y="15078"/>
                </a:lnTo>
                <a:close/>
                <a:moveTo>
                  <a:pt x="0" y="18983"/>
                </a:moveTo>
                <a:lnTo>
                  <a:pt x="21600" y="7073"/>
                </a:lnTo>
                <a:lnTo>
                  <a:pt x="21600" y="5785"/>
                </a:lnTo>
                <a:lnTo>
                  <a:pt x="0" y="17695"/>
                </a:lnTo>
                <a:lnTo>
                  <a:pt x="0" y="18983"/>
                </a:lnTo>
                <a:close/>
                <a:moveTo>
                  <a:pt x="0" y="12461"/>
                </a:moveTo>
                <a:lnTo>
                  <a:pt x="0" y="13748"/>
                </a:lnTo>
                <a:lnTo>
                  <a:pt x="21600" y="1838"/>
                </a:lnTo>
                <a:lnTo>
                  <a:pt x="21600" y="551"/>
                </a:lnTo>
                <a:lnTo>
                  <a:pt x="0" y="12461"/>
                </a:lnTo>
                <a:close/>
                <a:moveTo>
                  <a:pt x="21600" y="8402"/>
                </a:moveTo>
                <a:lnTo>
                  <a:pt x="0" y="20312"/>
                </a:lnTo>
                <a:lnTo>
                  <a:pt x="0" y="21600"/>
                </a:lnTo>
                <a:lnTo>
                  <a:pt x="21600" y="9690"/>
                </a:lnTo>
                <a:lnTo>
                  <a:pt x="21600" y="8402"/>
                </a:lnTo>
                <a:close/>
                <a:moveTo>
                  <a:pt x="0" y="648"/>
                </a:moveTo>
                <a:lnTo>
                  <a:pt x="1176" y="0"/>
                </a:lnTo>
                <a:lnTo>
                  <a:pt x="0" y="0"/>
                </a:lnTo>
                <a:lnTo>
                  <a:pt x="0" y="648"/>
                </a:lnTo>
                <a:close/>
              </a:path>
            </a:pathLst>
          </a:custGeom>
          <a:gradFill>
            <a:gsLst>
              <a:gs pos="0">
                <a:schemeClr val="accent1"/>
              </a:gs>
              <a:gs pos="100000">
                <a:schemeClr val="accent4"/>
              </a:gs>
            </a:gsLst>
            <a:lin ang="1860000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5"/>
          <p:cNvSpPr/>
          <p:nvPr/>
        </p:nvSpPr>
        <p:spPr>
          <a:xfrm>
            <a:off x="1" y="3200386"/>
            <a:ext cx="1436671" cy="3657613"/>
          </a:xfrm>
          <a:custGeom>
            <a:avLst/>
            <a:gdLst/>
            <a:ahLst/>
            <a:cxnLst/>
            <a:rect l="l" t="t" r="r" b="b"/>
            <a:pathLst>
              <a:path w="1436671" h="3657613" extrusionOk="0">
                <a:moveTo>
                  <a:pt x="1436671" y="3564890"/>
                </a:moveTo>
                <a:lnTo>
                  <a:pt x="1436671" y="3571213"/>
                </a:lnTo>
                <a:lnTo>
                  <a:pt x="1436671" y="3657613"/>
                </a:lnTo>
                <a:lnTo>
                  <a:pt x="1343943" y="3657613"/>
                </a:lnTo>
                <a:close/>
                <a:moveTo>
                  <a:pt x="1436671" y="2851028"/>
                </a:moveTo>
                <a:lnTo>
                  <a:pt x="1436671" y="2857350"/>
                </a:lnTo>
                <a:lnTo>
                  <a:pt x="1436671" y="3207958"/>
                </a:lnTo>
                <a:lnTo>
                  <a:pt x="1436671" y="3214281"/>
                </a:lnTo>
                <a:lnTo>
                  <a:pt x="993447" y="3657613"/>
                </a:lnTo>
                <a:lnTo>
                  <a:pt x="630281" y="3657613"/>
                </a:lnTo>
                <a:close/>
                <a:moveTo>
                  <a:pt x="371194" y="2848504"/>
                </a:moveTo>
                <a:lnTo>
                  <a:pt x="370576" y="2853688"/>
                </a:lnTo>
                <a:lnTo>
                  <a:pt x="371194" y="2853688"/>
                </a:lnTo>
                <a:close/>
                <a:moveTo>
                  <a:pt x="1436671" y="0"/>
                </a:moveTo>
                <a:lnTo>
                  <a:pt x="1436671" y="6323"/>
                </a:lnTo>
                <a:lnTo>
                  <a:pt x="1436671" y="356932"/>
                </a:lnTo>
                <a:lnTo>
                  <a:pt x="1436671" y="363255"/>
                </a:lnTo>
                <a:lnTo>
                  <a:pt x="371194" y="1428676"/>
                </a:lnTo>
                <a:lnTo>
                  <a:pt x="371194" y="1422355"/>
                </a:lnTo>
                <a:lnTo>
                  <a:pt x="369165" y="1428848"/>
                </a:lnTo>
                <a:lnTo>
                  <a:pt x="369165" y="1779187"/>
                </a:lnTo>
                <a:lnTo>
                  <a:pt x="371194" y="1784342"/>
                </a:lnTo>
                <a:lnTo>
                  <a:pt x="371194" y="1778019"/>
                </a:lnTo>
                <a:lnTo>
                  <a:pt x="1436671" y="712599"/>
                </a:lnTo>
                <a:lnTo>
                  <a:pt x="1436671" y="718922"/>
                </a:lnTo>
                <a:lnTo>
                  <a:pt x="1436671" y="1069214"/>
                </a:lnTo>
                <a:lnTo>
                  <a:pt x="1436671" y="1075537"/>
                </a:lnTo>
                <a:lnTo>
                  <a:pt x="371194" y="2141274"/>
                </a:lnTo>
                <a:lnTo>
                  <a:pt x="371194" y="2134953"/>
                </a:lnTo>
                <a:lnTo>
                  <a:pt x="369165" y="2141126"/>
                </a:lnTo>
                <a:lnTo>
                  <a:pt x="369165" y="2491747"/>
                </a:lnTo>
                <a:lnTo>
                  <a:pt x="371194" y="2498205"/>
                </a:lnTo>
                <a:lnTo>
                  <a:pt x="371194" y="2491883"/>
                </a:lnTo>
                <a:lnTo>
                  <a:pt x="1436671" y="1426146"/>
                </a:lnTo>
                <a:lnTo>
                  <a:pt x="1436671" y="1432469"/>
                </a:lnTo>
                <a:lnTo>
                  <a:pt x="1436671" y="1783077"/>
                </a:lnTo>
                <a:lnTo>
                  <a:pt x="1436671" y="1789401"/>
                </a:lnTo>
                <a:lnTo>
                  <a:pt x="371786" y="2854228"/>
                </a:lnTo>
                <a:lnTo>
                  <a:pt x="371194" y="2854821"/>
                </a:lnTo>
                <a:lnTo>
                  <a:pt x="371194" y="2854821"/>
                </a:lnTo>
                <a:lnTo>
                  <a:pt x="371786" y="2854229"/>
                </a:lnTo>
                <a:lnTo>
                  <a:pt x="371786" y="3202895"/>
                </a:lnTo>
                <a:lnTo>
                  <a:pt x="371729" y="3203629"/>
                </a:lnTo>
                <a:lnTo>
                  <a:pt x="1436671" y="2138744"/>
                </a:lnTo>
                <a:lnTo>
                  <a:pt x="1436671" y="2145067"/>
                </a:lnTo>
                <a:lnTo>
                  <a:pt x="1436671" y="2495676"/>
                </a:lnTo>
                <a:lnTo>
                  <a:pt x="1436671" y="2501999"/>
                </a:lnTo>
                <a:lnTo>
                  <a:pt x="371194" y="3567419"/>
                </a:lnTo>
                <a:lnTo>
                  <a:pt x="371194" y="3561102"/>
                </a:lnTo>
                <a:lnTo>
                  <a:pt x="370576" y="3567381"/>
                </a:lnTo>
                <a:lnTo>
                  <a:pt x="370576" y="3657613"/>
                </a:lnTo>
                <a:lnTo>
                  <a:pt x="0" y="3657613"/>
                </a:lnTo>
                <a:lnTo>
                  <a:pt x="0" y="1085589"/>
                </a:lnTo>
                <a:lnTo>
                  <a:pt x="369366" y="716286"/>
                </a:lnTo>
                <a:lnTo>
                  <a:pt x="369366" y="1066908"/>
                </a:lnTo>
                <a:lnTo>
                  <a:pt x="371194" y="1071744"/>
                </a:lnTo>
                <a:lnTo>
                  <a:pt x="371194" y="1065420"/>
                </a:lnTo>
                <a:close/>
              </a:path>
            </a:pathLst>
          </a:custGeom>
          <a:gradFill>
            <a:gsLst>
              <a:gs pos="0">
                <a:schemeClr val="dk2"/>
              </a:gs>
              <a:gs pos="99000">
                <a:srgbClr val="A3B8CF"/>
              </a:gs>
              <a:gs pos="100000">
                <a:srgbClr val="A3B8CF"/>
              </a:gs>
            </a:gsLst>
            <a:lin ang="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5"/>
          <p:cNvSpPr/>
          <p:nvPr/>
        </p:nvSpPr>
        <p:spPr>
          <a:xfrm>
            <a:off x="0" y="3916671"/>
            <a:ext cx="371786" cy="2941328"/>
          </a:xfrm>
          <a:custGeom>
            <a:avLst/>
            <a:gdLst/>
            <a:ahLst/>
            <a:cxnLst/>
            <a:rect l="l" t="t" r="r" b="b"/>
            <a:pathLst>
              <a:path w="371786" h="2941328" extrusionOk="0">
                <a:moveTo>
                  <a:pt x="370576" y="2851095"/>
                </a:moveTo>
                <a:lnTo>
                  <a:pt x="370576" y="2941328"/>
                </a:lnTo>
                <a:lnTo>
                  <a:pt x="280352" y="2941328"/>
                </a:lnTo>
                <a:close/>
                <a:moveTo>
                  <a:pt x="370576" y="2137402"/>
                </a:moveTo>
                <a:lnTo>
                  <a:pt x="371786" y="2137402"/>
                </a:lnTo>
                <a:lnTo>
                  <a:pt x="371786" y="2486608"/>
                </a:lnTo>
                <a:lnTo>
                  <a:pt x="0" y="2858428"/>
                </a:lnTo>
                <a:lnTo>
                  <a:pt x="0" y="2507913"/>
                </a:lnTo>
                <a:close/>
                <a:moveTo>
                  <a:pt x="369165" y="1424840"/>
                </a:moveTo>
                <a:lnTo>
                  <a:pt x="369165" y="1775461"/>
                </a:lnTo>
                <a:lnTo>
                  <a:pt x="0" y="2144631"/>
                </a:lnTo>
                <a:lnTo>
                  <a:pt x="0" y="1794109"/>
                </a:lnTo>
                <a:close/>
                <a:moveTo>
                  <a:pt x="369165" y="712562"/>
                </a:moveTo>
                <a:lnTo>
                  <a:pt x="369165" y="1062900"/>
                </a:lnTo>
                <a:lnTo>
                  <a:pt x="0" y="1432169"/>
                </a:lnTo>
                <a:lnTo>
                  <a:pt x="0" y="1081732"/>
                </a:lnTo>
                <a:close/>
                <a:moveTo>
                  <a:pt x="369366" y="0"/>
                </a:moveTo>
                <a:lnTo>
                  <a:pt x="369366" y="350621"/>
                </a:lnTo>
                <a:lnTo>
                  <a:pt x="0" y="719923"/>
                </a:lnTo>
                <a:lnTo>
                  <a:pt x="0" y="369302"/>
                </a:lnTo>
                <a:close/>
              </a:path>
            </a:pathLst>
          </a:custGeom>
          <a:gradFill>
            <a:gsLst>
              <a:gs pos="0">
                <a:schemeClr val="accent1"/>
              </a:gs>
              <a:gs pos="99000">
                <a:schemeClr val="accent4"/>
              </a:gs>
              <a:gs pos="100000">
                <a:schemeClr val="accent4"/>
              </a:gs>
            </a:gsLst>
            <a:lin ang="1860000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55" name="Shape 55"/>
        <p:cNvGrpSpPr/>
        <p:nvPr/>
      </p:nvGrpSpPr>
      <p:grpSpPr>
        <a:xfrm>
          <a:off x="0" y="0"/>
          <a:ext cx="0" cy="0"/>
          <a:chOff x="0" y="0"/>
          <a:chExt cx="0" cy="0"/>
        </a:xfrm>
      </p:grpSpPr>
      <p:sp>
        <p:nvSpPr>
          <p:cNvPr id="56" name="Google Shape;56;p6"/>
          <p:cNvSpPr/>
          <p:nvPr/>
        </p:nvSpPr>
        <p:spPr>
          <a:xfrm>
            <a:off x="10059664" y="1409687"/>
            <a:ext cx="2134220" cy="5448313"/>
          </a:xfrm>
          <a:custGeom>
            <a:avLst/>
            <a:gdLst/>
            <a:ahLst/>
            <a:cxnLst/>
            <a:rect l="l" t="t" r="r" b="b"/>
            <a:pathLst>
              <a:path w="2134220" h="5448313" extrusionOk="0">
                <a:moveTo>
                  <a:pt x="2134220" y="4988506"/>
                </a:moveTo>
                <a:lnTo>
                  <a:pt x="2134220" y="4994829"/>
                </a:lnTo>
                <a:lnTo>
                  <a:pt x="2134220" y="5345438"/>
                </a:lnTo>
                <a:lnTo>
                  <a:pt x="2134220" y="5351761"/>
                </a:lnTo>
                <a:lnTo>
                  <a:pt x="2037654" y="5448313"/>
                </a:lnTo>
                <a:lnTo>
                  <a:pt x="1674483" y="5448313"/>
                </a:lnTo>
                <a:close/>
                <a:moveTo>
                  <a:pt x="1067460" y="4273701"/>
                </a:moveTo>
                <a:lnTo>
                  <a:pt x="1066842" y="4279942"/>
                </a:lnTo>
                <a:lnTo>
                  <a:pt x="1067460" y="4279942"/>
                </a:lnTo>
                <a:close/>
                <a:moveTo>
                  <a:pt x="1067460" y="2848504"/>
                </a:moveTo>
                <a:lnTo>
                  <a:pt x="1066842" y="2853688"/>
                </a:lnTo>
                <a:lnTo>
                  <a:pt x="1067460" y="2853688"/>
                </a:lnTo>
                <a:close/>
                <a:moveTo>
                  <a:pt x="2132937" y="0"/>
                </a:moveTo>
                <a:lnTo>
                  <a:pt x="2132937" y="6323"/>
                </a:lnTo>
                <a:lnTo>
                  <a:pt x="2132937" y="356932"/>
                </a:lnTo>
                <a:lnTo>
                  <a:pt x="2132937" y="363255"/>
                </a:lnTo>
                <a:lnTo>
                  <a:pt x="1067460" y="1428675"/>
                </a:lnTo>
                <a:lnTo>
                  <a:pt x="1067460" y="1422355"/>
                </a:lnTo>
                <a:lnTo>
                  <a:pt x="1065431" y="1428848"/>
                </a:lnTo>
                <a:lnTo>
                  <a:pt x="1065431" y="1779186"/>
                </a:lnTo>
                <a:lnTo>
                  <a:pt x="1067460" y="1784342"/>
                </a:lnTo>
                <a:lnTo>
                  <a:pt x="1067460" y="1778019"/>
                </a:lnTo>
                <a:lnTo>
                  <a:pt x="2132937" y="712599"/>
                </a:lnTo>
                <a:lnTo>
                  <a:pt x="2132937" y="718922"/>
                </a:lnTo>
                <a:lnTo>
                  <a:pt x="2132937" y="1069214"/>
                </a:lnTo>
                <a:lnTo>
                  <a:pt x="2132937" y="1075537"/>
                </a:lnTo>
                <a:lnTo>
                  <a:pt x="1067460" y="2141273"/>
                </a:lnTo>
                <a:lnTo>
                  <a:pt x="1067460" y="2134953"/>
                </a:lnTo>
                <a:lnTo>
                  <a:pt x="1065431" y="2141126"/>
                </a:lnTo>
                <a:lnTo>
                  <a:pt x="1065431" y="2491747"/>
                </a:lnTo>
                <a:lnTo>
                  <a:pt x="1067460" y="2498205"/>
                </a:lnTo>
                <a:lnTo>
                  <a:pt x="1067460" y="2491882"/>
                </a:lnTo>
                <a:lnTo>
                  <a:pt x="2132937" y="1426146"/>
                </a:lnTo>
                <a:lnTo>
                  <a:pt x="2132937" y="1432469"/>
                </a:lnTo>
                <a:lnTo>
                  <a:pt x="2132937" y="1783077"/>
                </a:lnTo>
                <a:lnTo>
                  <a:pt x="2132937" y="1789400"/>
                </a:lnTo>
                <a:lnTo>
                  <a:pt x="1068052" y="2854228"/>
                </a:lnTo>
                <a:lnTo>
                  <a:pt x="1067460" y="2854820"/>
                </a:lnTo>
                <a:lnTo>
                  <a:pt x="1067460" y="2854821"/>
                </a:lnTo>
                <a:lnTo>
                  <a:pt x="1068052" y="2854229"/>
                </a:lnTo>
                <a:lnTo>
                  <a:pt x="1068052" y="3202894"/>
                </a:lnTo>
                <a:lnTo>
                  <a:pt x="1067995" y="3203629"/>
                </a:lnTo>
                <a:lnTo>
                  <a:pt x="2132937" y="2138744"/>
                </a:lnTo>
                <a:lnTo>
                  <a:pt x="2132937" y="2145067"/>
                </a:lnTo>
                <a:lnTo>
                  <a:pt x="2132937" y="2495676"/>
                </a:lnTo>
                <a:lnTo>
                  <a:pt x="2132937" y="2501999"/>
                </a:lnTo>
                <a:lnTo>
                  <a:pt x="1067460" y="3567419"/>
                </a:lnTo>
                <a:lnTo>
                  <a:pt x="1067460" y="3561102"/>
                </a:lnTo>
                <a:lnTo>
                  <a:pt x="1066842" y="3567381"/>
                </a:lnTo>
                <a:lnTo>
                  <a:pt x="1066842" y="3918002"/>
                </a:lnTo>
                <a:lnTo>
                  <a:pt x="1067460" y="3923083"/>
                </a:lnTo>
                <a:lnTo>
                  <a:pt x="1067460" y="3916763"/>
                </a:lnTo>
                <a:lnTo>
                  <a:pt x="2132937" y="2851027"/>
                </a:lnTo>
                <a:lnTo>
                  <a:pt x="2132937" y="2857350"/>
                </a:lnTo>
                <a:lnTo>
                  <a:pt x="2132937" y="3207958"/>
                </a:lnTo>
                <a:lnTo>
                  <a:pt x="2132937" y="3214281"/>
                </a:lnTo>
                <a:lnTo>
                  <a:pt x="1067536" y="4279941"/>
                </a:lnTo>
                <a:lnTo>
                  <a:pt x="1067536" y="4279942"/>
                </a:lnTo>
                <a:lnTo>
                  <a:pt x="1067535" y="4279942"/>
                </a:lnTo>
                <a:lnTo>
                  <a:pt x="1067460" y="4280017"/>
                </a:lnTo>
                <a:lnTo>
                  <a:pt x="1067460" y="4280019"/>
                </a:lnTo>
                <a:cubicBezTo>
                  <a:pt x="1067485" y="4279993"/>
                  <a:pt x="1067511" y="4279968"/>
                  <a:pt x="1067536" y="4279942"/>
                </a:cubicBezTo>
                <a:lnTo>
                  <a:pt x="1068052" y="4279942"/>
                </a:lnTo>
                <a:lnTo>
                  <a:pt x="1068052" y="4629149"/>
                </a:lnTo>
                <a:lnTo>
                  <a:pt x="1068003" y="4629767"/>
                </a:lnTo>
                <a:lnTo>
                  <a:pt x="2132937" y="3564890"/>
                </a:lnTo>
                <a:lnTo>
                  <a:pt x="2132937" y="3571213"/>
                </a:lnTo>
                <a:lnTo>
                  <a:pt x="2132937" y="3921821"/>
                </a:lnTo>
                <a:lnTo>
                  <a:pt x="2132937" y="3928144"/>
                </a:lnTo>
                <a:lnTo>
                  <a:pt x="1067460" y="4993565"/>
                </a:lnTo>
                <a:lnTo>
                  <a:pt x="1067460" y="4987248"/>
                </a:lnTo>
                <a:lnTo>
                  <a:pt x="1066842" y="4992504"/>
                </a:lnTo>
                <a:lnTo>
                  <a:pt x="1066842" y="5342842"/>
                </a:lnTo>
                <a:lnTo>
                  <a:pt x="1067460" y="5349228"/>
                </a:lnTo>
                <a:lnTo>
                  <a:pt x="1067460" y="5342909"/>
                </a:lnTo>
                <a:lnTo>
                  <a:pt x="2132937" y="4277488"/>
                </a:lnTo>
                <a:lnTo>
                  <a:pt x="2132937" y="4283811"/>
                </a:lnTo>
                <a:lnTo>
                  <a:pt x="2132937" y="4634104"/>
                </a:lnTo>
                <a:lnTo>
                  <a:pt x="2132937" y="4640743"/>
                </a:lnTo>
                <a:lnTo>
                  <a:pt x="1325324" y="5448313"/>
                </a:lnTo>
                <a:lnTo>
                  <a:pt x="1567" y="5448313"/>
                </a:lnTo>
                <a:lnTo>
                  <a:pt x="1210" y="5345389"/>
                </a:lnTo>
                <a:cubicBezTo>
                  <a:pt x="1435" y="5343298"/>
                  <a:pt x="1659" y="5341207"/>
                  <a:pt x="1884" y="5339116"/>
                </a:cubicBezTo>
                <a:lnTo>
                  <a:pt x="1884" y="5339115"/>
                </a:lnTo>
                <a:lnTo>
                  <a:pt x="1884" y="4988507"/>
                </a:lnTo>
                <a:cubicBezTo>
                  <a:pt x="1659" y="4986821"/>
                  <a:pt x="1435" y="4985134"/>
                  <a:pt x="1210" y="4983448"/>
                </a:cubicBezTo>
                <a:lnTo>
                  <a:pt x="1210" y="4633110"/>
                </a:lnTo>
                <a:cubicBezTo>
                  <a:pt x="1435" y="4630912"/>
                  <a:pt x="1659" y="4628715"/>
                  <a:pt x="1884" y="4626517"/>
                </a:cubicBezTo>
                <a:lnTo>
                  <a:pt x="1884" y="4626516"/>
                </a:lnTo>
                <a:lnTo>
                  <a:pt x="1884" y="4276225"/>
                </a:lnTo>
                <a:lnTo>
                  <a:pt x="1884" y="4276224"/>
                </a:lnTo>
                <a:lnTo>
                  <a:pt x="2421" y="4268623"/>
                </a:lnTo>
                <a:cubicBezTo>
                  <a:pt x="2017" y="4152127"/>
                  <a:pt x="1614" y="4035630"/>
                  <a:pt x="1210" y="3919134"/>
                </a:cubicBezTo>
                <a:cubicBezTo>
                  <a:pt x="1435" y="3917501"/>
                  <a:pt x="1659" y="3915868"/>
                  <a:pt x="1884" y="3914235"/>
                </a:cubicBezTo>
                <a:lnTo>
                  <a:pt x="1884" y="3914234"/>
                </a:lnTo>
                <a:lnTo>
                  <a:pt x="1884" y="3563626"/>
                </a:lnTo>
                <a:lnTo>
                  <a:pt x="0" y="3557193"/>
                </a:lnTo>
                <a:lnTo>
                  <a:pt x="0" y="3206856"/>
                </a:lnTo>
                <a:lnTo>
                  <a:pt x="1884" y="3200372"/>
                </a:lnTo>
                <a:lnTo>
                  <a:pt x="1884" y="3200371"/>
                </a:lnTo>
                <a:lnTo>
                  <a:pt x="1884" y="2849763"/>
                </a:lnTo>
                <a:lnTo>
                  <a:pt x="0" y="2844915"/>
                </a:lnTo>
                <a:lnTo>
                  <a:pt x="0" y="2494294"/>
                </a:lnTo>
                <a:lnTo>
                  <a:pt x="1884" y="2488089"/>
                </a:lnTo>
                <a:lnTo>
                  <a:pt x="1884" y="2488088"/>
                </a:lnTo>
                <a:lnTo>
                  <a:pt x="1884" y="2137481"/>
                </a:lnTo>
                <a:lnTo>
                  <a:pt x="0" y="2132354"/>
                </a:lnTo>
                <a:lnTo>
                  <a:pt x="0" y="1781733"/>
                </a:lnTo>
                <a:lnTo>
                  <a:pt x="1065632" y="716286"/>
                </a:lnTo>
                <a:lnTo>
                  <a:pt x="1065632" y="1066907"/>
                </a:lnTo>
                <a:lnTo>
                  <a:pt x="1067460" y="1071743"/>
                </a:lnTo>
                <a:lnTo>
                  <a:pt x="1067460" y="1065420"/>
                </a:lnTo>
                <a:close/>
              </a:path>
            </a:pathLst>
          </a:custGeom>
          <a:gradFill>
            <a:gsLst>
              <a:gs pos="0">
                <a:schemeClr val="dk2"/>
              </a:gs>
              <a:gs pos="99000">
                <a:srgbClr val="A3B8CF"/>
              </a:gs>
              <a:gs pos="100000">
                <a:srgbClr val="A3B8CF"/>
              </a:gs>
            </a:gsLst>
            <a:lin ang="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6"/>
          <p:cNvSpPr/>
          <p:nvPr/>
        </p:nvSpPr>
        <p:spPr>
          <a:xfrm>
            <a:off x="6771614" y="2125972"/>
            <a:ext cx="4356102" cy="4732028"/>
          </a:xfrm>
          <a:custGeom>
            <a:avLst/>
            <a:gdLst/>
            <a:ahLst/>
            <a:cxnLst/>
            <a:rect l="l" t="t" r="r" b="b"/>
            <a:pathLst>
              <a:path w="4356102" h="4732028" extrusionOk="0">
                <a:moveTo>
                  <a:pt x="4354892" y="4276218"/>
                </a:moveTo>
                <a:lnTo>
                  <a:pt x="4354892" y="4626556"/>
                </a:lnTo>
                <a:lnTo>
                  <a:pt x="4249402" y="4732028"/>
                </a:lnTo>
                <a:lnTo>
                  <a:pt x="3899003" y="4732028"/>
                </a:lnTo>
                <a:close/>
                <a:moveTo>
                  <a:pt x="4354892" y="3563656"/>
                </a:moveTo>
                <a:lnTo>
                  <a:pt x="4356102" y="3563656"/>
                </a:lnTo>
                <a:lnTo>
                  <a:pt x="4356102" y="3912863"/>
                </a:lnTo>
                <a:lnTo>
                  <a:pt x="3536795" y="4732028"/>
                </a:lnTo>
                <a:lnTo>
                  <a:pt x="3186349" y="4732028"/>
                </a:lnTo>
                <a:lnTo>
                  <a:pt x="3289260" y="4629103"/>
                </a:lnTo>
                <a:close/>
                <a:moveTo>
                  <a:pt x="4354892" y="2851095"/>
                </a:moveTo>
                <a:lnTo>
                  <a:pt x="4354892" y="3201716"/>
                </a:lnTo>
                <a:lnTo>
                  <a:pt x="3289260" y="4267162"/>
                </a:lnTo>
                <a:lnTo>
                  <a:pt x="2824411" y="4732028"/>
                </a:lnTo>
                <a:lnTo>
                  <a:pt x="2474019" y="4732028"/>
                </a:lnTo>
                <a:lnTo>
                  <a:pt x="3289260" y="3916824"/>
                </a:lnTo>
                <a:close/>
                <a:moveTo>
                  <a:pt x="4354892" y="2137402"/>
                </a:moveTo>
                <a:lnTo>
                  <a:pt x="4356102" y="2137402"/>
                </a:lnTo>
                <a:lnTo>
                  <a:pt x="4356102" y="2486608"/>
                </a:lnTo>
                <a:lnTo>
                  <a:pt x="3290471" y="3552337"/>
                </a:lnTo>
                <a:lnTo>
                  <a:pt x="2110800" y="4732028"/>
                </a:lnTo>
                <a:lnTo>
                  <a:pt x="1760206" y="4732028"/>
                </a:lnTo>
                <a:lnTo>
                  <a:pt x="3289260" y="3202848"/>
                </a:lnTo>
                <a:close/>
                <a:moveTo>
                  <a:pt x="4353481" y="1424840"/>
                </a:moveTo>
                <a:lnTo>
                  <a:pt x="4353481" y="1775461"/>
                </a:lnTo>
                <a:lnTo>
                  <a:pt x="3288050" y="2840907"/>
                </a:lnTo>
                <a:lnTo>
                  <a:pt x="1396988" y="4732028"/>
                </a:lnTo>
                <a:lnTo>
                  <a:pt x="1046576" y="4732028"/>
                </a:lnTo>
                <a:lnTo>
                  <a:pt x="3288050" y="2490569"/>
                </a:lnTo>
                <a:close/>
                <a:moveTo>
                  <a:pt x="4353481" y="712562"/>
                </a:moveTo>
                <a:lnTo>
                  <a:pt x="4353481" y="1062900"/>
                </a:lnTo>
                <a:lnTo>
                  <a:pt x="3288050" y="2128629"/>
                </a:lnTo>
                <a:lnTo>
                  <a:pt x="684633" y="4732028"/>
                </a:lnTo>
                <a:lnTo>
                  <a:pt x="334010" y="4732028"/>
                </a:lnTo>
                <a:lnTo>
                  <a:pt x="3288050" y="1778008"/>
                </a:lnTo>
                <a:close/>
                <a:moveTo>
                  <a:pt x="4353682" y="0"/>
                </a:moveTo>
                <a:lnTo>
                  <a:pt x="4353682" y="350621"/>
                </a:lnTo>
                <a:lnTo>
                  <a:pt x="3288050" y="1416068"/>
                </a:lnTo>
                <a:lnTo>
                  <a:pt x="0" y="4704095"/>
                </a:lnTo>
                <a:lnTo>
                  <a:pt x="0" y="4353474"/>
                </a:lnTo>
                <a:lnTo>
                  <a:pt x="3288050" y="1065447"/>
                </a:lnTo>
                <a:close/>
              </a:path>
            </a:pathLst>
          </a:custGeom>
          <a:gradFill>
            <a:gsLst>
              <a:gs pos="0">
                <a:schemeClr val="accent1"/>
              </a:gs>
              <a:gs pos="99000">
                <a:schemeClr val="accent4"/>
              </a:gs>
              <a:gs pos="100000">
                <a:schemeClr val="accent4"/>
              </a:gs>
            </a:gsLst>
            <a:lin ang="1860000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6"/>
          <p:cNvSpPr txBox="1"/>
          <p:nvPr>
            <p:ph type="title"/>
          </p:nvPr>
        </p:nvSpPr>
        <p:spPr>
          <a:xfrm>
            <a:off x="831850" y="1709738"/>
            <a:ext cx="6285046"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A3B8CF"/>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6"/>
          <p:cNvSpPr txBox="1"/>
          <p:nvPr>
            <p:ph type="body" idx="1"/>
          </p:nvPr>
        </p:nvSpPr>
        <p:spPr>
          <a:xfrm>
            <a:off x="831850" y="4589463"/>
            <a:ext cx="6285046"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E96A2"/>
              </a:buClr>
              <a:buSzPts val="2400"/>
              <a:buNone/>
              <a:defRPr sz="2400">
                <a:solidFill>
                  <a:srgbClr val="8E96A2"/>
                </a:solidFill>
              </a:defRPr>
            </a:lvl1pPr>
            <a:lvl2pPr marL="914400" lvl="1" indent="-228600" algn="l">
              <a:lnSpc>
                <a:spcPct val="90000"/>
              </a:lnSpc>
              <a:spcBef>
                <a:spcPts val="1200"/>
              </a:spcBef>
              <a:spcAft>
                <a:spcPts val="0"/>
              </a:spcAft>
              <a:buClr>
                <a:srgbClr val="8E96A2"/>
              </a:buClr>
              <a:buSzPts val="2000"/>
              <a:buNone/>
              <a:defRPr sz="2000">
                <a:solidFill>
                  <a:srgbClr val="8E96A2"/>
                </a:solidFill>
              </a:defRPr>
            </a:lvl2pPr>
            <a:lvl3pPr marL="1371600" lvl="2" indent="-228600" algn="l">
              <a:lnSpc>
                <a:spcPct val="90000"/>
              </a:lnSpc>
              <a:spcBef>
                <a:spcPts val="1200"/>
              </a:spcBef>
              <a:spcAft>
                <a:spcPts val="0"/>
              </a:spcAft>
              <a:buClr>
                <a:srgbClr val="8E96A2"/>
              </a:buClr>
              <a:buSzPts val="1800"/>
              <a:buNone/>
              <a:defRPr sz="1800">
                <a:solidFill>
                  <a:srgbClr val="8E96A2"/>
                </a:solidFill>
              </a:defRPr>
            </a:lvl3pPr>
            <a:lvl4pPr marL="1828800" lvl="3" indent="-228600" algn="l">
              <a:lnSpc>
                <a:spcPct val="90000"/>
              </a:lnSpc>
              <a:spcBef>
                <a:spcPts val="1200"/>
              </a:spcBef>
              <a:spcAft>
                <a:spcPts val="0"/>
              </a:spcAft>
              <a:buClr>
                <a:srgbClr val="8E96A2"/>
              </a:buClr>
              <a:buSzPts val="1600"/>
              <a:buNone/>
              <a:defRPr sz="1600">
                <a:solidFill>
                  <a:srgbClr val="8E96A2"/>
                </a:solidFill>
              </a:defRPr>
            </a:lvl4pPr>
            <a:lvl5pPr marL="2286000" lvl="4" indent="-228600" algn="l">
              <a:lnSpc>
                <a:spcPct val="90000"/>
              </a:lnSpc>
              <a:spcBef>
                <a:spcPts val="1200"/>
              </a:spcBef>
              <a:spcAft>
                <a:spcPts val="0"/>
              </a:spcAft>
              <a:buClr>
                <a:srgbClr val="8E96A2"/>
              </a:buClr>
              <a:buSzPts val="1600"/>
              <a:buNone/>
              <a:defRPr sz="1600">
                <a:solidFill>
                  <a:srgbClr val="8E96A2"/>
                </a:solidFill>
              </a:defRPr>
            </a:lvl5pPr>
            <a:lvl6pPr marL="2743200" lvl="5" indent="-228600" algn="l">
              <a:lnSpc>
                <a:spcPct val="90000"/>
              </a:lnSpc>
              <a:spcBef>
                <a:spcPts val="1200"/>
              </a:spcBef>
              <a:spcAft>
                <a:spcPts val="0"/>
              </a:spcAft>
              <a:buClr>
                <a:srgbClr val="8E96A2"/>
              </a:buClr>
              <a:buSzPts val="1600"/>
              <a:buNone/>
              <a:defRPr sz="1600">
                <a:solidFill>
                  <a:srgbClr val="8E96A2"/>
                </a:solidFill>
              </a:defRPr>
            </a:lvl6pPr>
            <a:lvl7pPr marL="3200400" lvl="6" indent="-228600" algn="l">
              <a:lnSpc>
                <a:spcPct val="90000"/>
              </a:lnSpc>
              <a:spcBef>
                <a:spcPts val="500"/>
              </a:spcBef>
              <a:spcAft>
                <a:spcPts val="0"/>
              </a:spcAft>
              <a:buClr>
                <a:srgbClr val="8E96A2"/>
              </a:buClr>
              <a:buSzPts val="1600"/>
              <a:buNone/>
              <a:defRPr sz="1600">
                <a:solidFill>
                  <a:srgbClr val="8E96A2"/>
                </a:solidFill>
              </a:defRPr>
            </a:lvl7pPr>
            <a:lvl8pPr marL="3657600" lvl="7" indent="-228600" algn="l">
              <a:lnSpc>
                <a:spcPct val="90000"/>
              </a:lnSpc>
              <a:spcBef>
                <a:spcPts val="500"/>
              </a:spcBef>
              <a:spcAft>
                <a:spcPts val="0"/>
              </a:spcAft>
              <a:buClr>
                <a:srgbClr val="8E96A2"/>
              </a:buClr>
              <a:buSzPts val="1600"/>
              <a:buNone/>
              <a:defRPr sz="1600">
                <a:solidFill>
                  <a:srgbClr val="8E96A2"/>
                </a:solidFill>
              </a:defRPr>
            </a:lvl8pPr>
            <a:lvl9pPr marL="4114800" lvl="8" indent="-228600" algn="l">
              <a:lnSpc>
                <a:spcPct val="90000"/>
              </a:lnSpc>
              <a:spcBef>
                <a:spcPts val="500"/>
              </a:spcBef>
              <a:spcAft>
                <a:spcPts val="0"/>
              </a:spcAft>
              <a:buClr>
                <a:srgbClr val="8E96A2"/>
              </a:buClr>
              <a:buSzPts val="1600"/>
              <a:buNone/>
              <a:defRPr sz="1600">
                <a:solidFill>
                  <a:srgbClr val="8E96A2"/>
                </a:solidFill>
              </a:defRPr>
            </a:lvl9pPr>
          </a:lstStyle>
          <a:p/>
        </p:txBody>
      </p:sp>
      <p:sp>
        <p:nvSpPr>
          <p:cNvPr id="60" name="Google Shape;60;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63" name="Google Shape;63;p6"/>
          <p:cNvSpPr/>
          <p:nvPr/>
        </p:nvSpPr>
        <p:spPr>
          <a:xfrm>
            <a:off x="0" y="0"/>
            <a:ext cx="2458716" cy="2457450"/>
          </a:xfrm>
          <a:custGeom>
            <a:avLst/>
            <a:gdLst/>
            <a:ahLst/>
            <a:cxnLst/>
            <a:rect l="l" t="t" r="r" b="b"/>
            <a:pathLst>
              <a:path w="21600" h="21600" extrusionOk="0">
                <a:moveTo>
                  <a:pt x="11" y="21600"/>
                </a:moveTo>
                <a:lnTo>
                  <a:pt x="11" y="18519"/>
                </a:lnTo>
                <a:lnTo>
                  <a:pt x="18521" y="0"/>
                </a:lnTo>
                <a:lnTo>
                  <a:pt x="21600" y="0"/>
                </a:lnTo>
                <a:lnTo>
                  <a:pt x="11" y="21600"/>
                </a:lnTo>
                <a:close/>
                <a:moveTo>
                  <a:pt x="15330" y="0"/>
                </a:moveTo>
                <a:lnTo>
                  <a:pt x="12250" y="0"/>
                </a:lnTo>
                <a:lnTo>
                  <a:pt x="0" y="12257"/>
                </a:lnTo>
                <a:lnTo>
                  <a:pt x="0" y="15338"/>
                </a:lnTo>
                <a:lnTo>
                  <a:pt x="15330" y="0"/>
                </a:lnTo>
                <a:close/>
                <a:moveTo>
                  <a:pt x="9071" y="0"/>
                </a:moveTo>
                <a:lnTo>
                  <a:pt x="5991" y="0"/>
                </a:lnTo>
                <a:lnTo>
                  <a:pt x="0" y="5994"/>
                </a:lnTo>
                <a:lnTo>
                  <a:pt x="0" y="9075"/>
                </a:lnTo>
                <a:lnTo>
                  <a:pt x="9071" y="0"/>
                </a:lnTo>
                <a:close/>
                <a:moveTo>
                  <a:pt x="2812" y="0"/>
                </a:moveTo>
                <a:lnTo>
                  <a:pt x="11" y="0"/>
                </a:lnTo>
                <a:lnTo>
                  <a:pt x="11" y="2802"/>
                </a:lnTo>
                <a:lnTo>
                  <a:pt x="2812" y="0"/>
                </a:lnTo>
                <a:close/>
              </a:path>
            </a:pathLst>
          </a:custGeom>
          <a:gradFill>
            <a:gsLst>
              <a:gs pos="0">
                <a:schemeClr val="accent1"/>
              </a:gs>
              <a:gs pos="100000">
                <a:schemeClr val="accent4"/>
              </a:gs>
            </a:gsLst>
            <a:lin ang="1860000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5"/>
        </a:solidFill>
        <a:effectLst/>
      </p:bgPr>
    </p:bg>
    <p:spTree>
      <p:nvGrpSpPr>
        <p:cNvPr id="64" name="Shape 64"/>
        <p:cNvGrpSpPr/>
        <p:nvPr/>
      </p:nvGrpSpPr>
      <p:grpSpPr>
        <a:xfrm>
          <a:off x="0" y="0"/>
          <a:ext cx="0" cy="0"/>
          <a:chOff x="0" y="0"/>
          <a:chExt cx="0" cy="0"/>
        </a:xfrm>
      </p:grpSpPr>
      <p:sp>
        <p:nvSpPr>
          <p:cNvPr id="65" name="Google Shape;65;p7"/>
          <p:cNvSpPr txBox="1"/>
          <p:nvPr>
            <p:ph type="title"/>
          </p:nvPr>
        </p:nvSpPr>
        <p:spPr>
          <a:xfrm>
            <a:off x="831850" y="1709738"/>
            <a:ext cx="6251996"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A3B8CF"/>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7"/>
          <p:cNvSpPr txBox="1"/>
          <p:nvPr>
            <p:ph type="body" idx="1"/>
          </p:nvPr>
        </p:nvSpPr>
        <p:spPr>
          <a:xfrm>
            <a:off x="831850" y="4589463"/>
            <a:ext cx="6251996"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E96A2"/>
              </a:buClr>
              <a:buSzPts val="2400"/>
              <a:buNone/>
              <a:defRPr sz="2400">
                <a:solidFill>
                  <a:srgbClr val="8E96A2"/>
                </a:solidFill>
              </a:defRPr>
            </a:lvl1pPr>
            <a:lvl2pPr marL="914400" lvl="1" indent="-228600" algn="l">
              <a:lnSpc>
                <a:spcPct val="90000"/>
              </a:lnSpc>
              <a:spcBef>
                <a:spcPts val="1200"/>
              </a:spcBef>
              <a:spcAft>
                <a:spcPts val="0"/>
              </a:spcAft>
              <a:buClr>
                <a:srgbClr val="8E96A2"/>
              </a:buClr>
              <a:buSzPts val="2000"/>
              <a:buNone/>
              <a:defRPr sz="2000">
                <a:solidFill>
                  <a:srgbClr val="8E96A2"/>
                </a:solidFill>
              </a:defRPr>
            </a:lvl2pPr>
            <a:lvl3pPr marL="1371600" lvl="2" indent="-228600" algn="l">
              <a:lnSpc>
                <a:spcPct val="90000"/>
              </a:lnSpc>
              <a:spcBef>
                <a:spcPts val="1200"/>
              </a:spcBef>
              <a:spcAft>
                <a:spcPts val="0"/>
              </a:spcAft>
              <a:buClr>
                <a:srgbClr val="8E96A2"/>
              </a:buClr>
              <a:buSzPts val="1800"/>
              <a:buNone/>
              <a:defRPr sz="1800">
                <a:solidFill>
                  <a:srgbClr val="8E96A2"/>
                </a:solidFill>
              </a:defRPr>
            </a:lvl3pPr>
            <a:lvl4pPr marL="1828800" lvl="3" indent="-228600" algn="l">
              <a:lnSpc>
                <a:spcPct val="90000"/>
              </a:lnSpc>
              <a:spcBef>
                <a:spcPts val="1200"/>
              </a:spcBef>
              <a:spcAft>
                <a:spcPts val="0"/>
              </a:spcAft>
              <a:buClr>
                <a:srgbClr val="8E96A2"/>
              </a:buClr>
              <a:buSzPts val="1600"/>
              <a:buNone/>
              <a:defRPr sz="1600">
                <a:solidFill>
                  <a:srgbClr val="8E96A2"/>
                </a:solidFill>
              </a:defRPr>
            </a:lvl4pPr>
            <a:lvl5pPr marL="2286000" lvl="4" indent="-228600" algn="l">
              <a:lnSpc>
                <a:spcPct val="90000"/>
              </a:lnSpc>
              <a:spcBef>
                <a:spcPts val="1200"/>
              </a:spcBef>
              <a:spcAft>
                <a:spcPts val="0"/>
              </a:spcAft>
              <a:buClr>
                <a:srgbClr val="8E96A2"/>
              </a:buClr>
              <a:buSzPts val="1600"/>
              <a:buNone/>
              <a:defRPr sz="1600">
                <a:solidFill>
                  <a:srgbClr val="8E96A2"/>
                </a:solidFill>
              </a:defRPr>
            </a:lvl5pPr>
            <a:lvl6pPr marL="2743200" lvl="5" indent="-228600" algn="l">
              <a:lnSpc>
                <a:spcPct val="90000"/>
              </a:lnSpc>
              <a:spcBef>
                <a:spcPts val="1200"/>
              </a:spcBef>
              <a:spcAft>
                <a:spcPts val="0"/>
              </a:spcAft>
              <a:buClr>
                <a:srgbClr val="8E96A2"/>
              </a:buClr>
              <a:buSzPts val="1600"/>
              <a:buNone/>
              <a:defRPr sz="1600">
                <a:solidFill>
                  <a:srgbClr val="8E96A2"/>
                </a:solidFill>
              </a:defRPr>
            </a:lvl6pPr>
            <a:lvl7pPr marL="3200400" lvl="6" indent="-228600" algn="l">
              <a:lnSpc>
                <a:spcPct val="90000"/>
              </a:lnSpc>
              <a:spcBef>
                <a:spcPts val="500"/>
              </a:spcBef>
              <a:spcAft>
                <a:spcPts val="0"/>
              </a:spcAft>
              <a:buClr>
                <a:srgbClr val="8E96A2"/>
              </a:buClr>
              <a:buSzPts val="1600"/>
              <a:buNone/>
              <a:defRPr sz="1600">
                <a:solidFill>
                  <a:srgbClr val="8E96A2"/>
                </a:solidFill>
              </a:defRPr>
            </a:lvl7pPr>
            <a:lvl8pPr marL="3657600" lvl="7" indent="-228600" algn="l">
              <a:lnSpc>
                <a:spcPct val="90000"/>
              </a:lnSpc>
              <a:spcBef>
                <a:spcPts val="500"/>
              </a:spcBef>
              <a:spcAft>
                <a:spcPts val="0"/>
              </a:spcAft>
              <a:buClr>
                <a:srgbClr val="8E96A2"/>
              </a:buClr>
              <a:buSzPts val="1600"/>
              <a:buNone/>
              <a:defRPr sz="1600">
                <a:solidFill>
                  <a:srgbClr val="8E96A2"/>
                </a:solidFill>
              </a:defRPr>
            </a:lvl8pPr>
            <a:lvl9pPr marL="4114800" lvl="8" indent="-228600" algn="l">
              <a:lnSpc>
                <a:spcPct val="90000"/>
              </a:lnSpc>
              <a:spcBef>
                <a:spcPts val="500"/>
              </a:spcBef>
              <a:spcAft>
                <a:spcPts val="0"/>
              </a:spcAft>
              <a:buClr>
                <a:srgbClr val="8E96A2"/>
              </a:buClr>
              <a:buSzPts val="1600"/>
              <a:buNone/>
              <a:defRPr sz="1600">
                <a:solidFill>
                  <a:srgbClr val="8E96A2"/>
                </a:solidFill>
              </a:defRPr>
            </a:lvl9pPr>
          </a:lstStyle>
          <a:p/>
        </p:txBody>
      </p:sp>
      <p:sp>
        <p:nvSpPr>
          <p:cNvPr id="67" name="Google Shape;6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70" name="Google Shape;70;p7"/>
          <p:cNvSpPr txBox="1"/>
          <p:nvPr>
            <p:ph type="body" idx="2"/>
          </p:nvPr>
        </p:nvSpPr>
        <p:spPr>
          <a:xfrm>
            <a:off x="10104993" y="2663277"/>
            <a:ext cx="1701800" cy="2286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2"/>
              </a:buClr>
              <a:buSzPts val="1200"/>
              <a:buNone/>
              <a:defRPr sz="1200"/>
            </a:lvl1pPr>
            <a:lvl2pPr marL="914400" lvl="1" indent="-228600" algn="ctr">
              <a:lnSpc>
                <a:spcPct val="90000"/>
              </a:lnSpc>
              <a:spcBef>
                <a:spcPts val="1200"/>
              </a:spcBef>
              <a:spcAft>
                <a:spcPts val="0"/>
              </a:spcAft>
              <a:buClr>
                <a:schemeClr val="lt2"/>
              </a:buClr>
              <a:buSzPts val="2400"/>
              <a:buNone/>
              <a:defRPr/>
            </a:lvl2pPr>
            <a:lvl3pPr marL="1371600" lvl="2" indent="-228600" algn="ctr">
              <a:lnSpc>
                <a:spcPct val="90000"/>
              </a:lnSpc>
              <a:spcBef>
                <a:spcPts val="1200"/>
              </a:spcBef>
              <a:spcAft>
                <a:spcPts val="0"/>
              </a:spcAft>
              <a:buClr>
                <a:schemeClr val="lt2"/>
              </a:buClr>
              <a:buSzPts val="2000"/>
              <a:buNone/>
              <a:defRPr/>
            </a:lvl3pPr>
            <a:lvl4pPr marL="1828800" lvl="3" indent="-228600" algn="ctr">
              <a:lnSpc>
                <a:spcPct val="90000"/>
              </a:lnSpc>
              <a:spcBef>
                <a:spcPts val="1200"/>
              </a:spcBef>
              <a:spcAft>
                <a:spcPts val="0"/>
              </a:spcAft>
              <a:buClr>
                <a:schemeClr val="lt2"/>
              </a:buClr>
              <a:buSzPts val="1800"/>
              <a:buNone/>
              <a:defRPr/>
            </a:lvl4pPr>
            <a:lvl5pPr marL="2286000" lvl="4" indent="-228600" algn="ctr">
              <a:lnSpc>
                <a:spcPct val="90000"/>
              </a:lnSpc>
              <a:spcBef>
                <a:spcPts val="1200"/>
              </a:spcBef>
              <a:spcAft>
                <a:spcPts val="0"/>
              </a:spcAft>
              <a:buClr>
                <a:schemeClr val="lt2"/>
              </a:buClr>
              <a:buSzPts val="180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7"/>
          <p:cNvSpPr txBox="1"/>
          <p:nvPr>
            <p:ph type="body" idx="3"/>
          </p:nvPr>
        </p:nvSpPr>
        <p:spPr>
          <a:xfrm>
            <a:off x="10104993" y="2890610"/>
            <a:ext cx="1701800" cy="2286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2"/>
              </a:buClr>
              <a:buSzPts val="1200"/>
              <a:buNone/>
              <a:defRPr sz="1200"/>
            </a:lvl1pPr>
            <a:lvl2pPr marL="914400" lvl="1" indent="-228600" algn="ctr">
              <a:lnSpc>
                <a:spcPct val="90000"/>
              </a:lnSpc>
              <a:spcBef>
                <a:spcPts val="1200"/>
              </a:spcBef>
              <a:spcAft>
                <a:spcPts val="0"/>
              </a:spcAft>
              <a:buClr>
                <a:schemeClr val="lt2"/>
              </a:buClr>
              <a:buSzPts val="2400"/>
              <a:buNone/>
              <a:defRPr/>
            </a:lvl2pPr>
            <a:lvl3pPr marL="1371600" lvl="2" indent="-228600" algn="ctr">
              <a:lnSpc>
                <a:spcPct val="90000"/>
              </a:lnSpc>
              <a:spcBef>
                <a:spcPts val="1200"/>
              </a:spcBef>
              <a:spcAft>
                <a:spcPts val="0"/>
              </a:spcAft>
              <a:buClr>
                <a:schemeClr val="lt2"/>
              </a:buClr>
              <a:buSzPts val="2000"/>
              <a:buNone/>
              <a:defRPr/>
            </a:lvl3pPr>
            <a:lvl4pPr marL="1828800" lvl="3" indent="-228600" algn="ctr">
              <a:lnSpc>
                <a:spcPct val="90000"/>
              </a:lnSpc>
              <a:spcBef>
                <a:spcPts val="1200"/>
              </a:spcBef>
              <a:spcAft>
                <a:spcPts val="0"/>
              </a:spcAft>
              <a:buClr>
                <a:schemeClr val="lt2"/>
              </a:buClr>
              <a:buSzPts val="1800"/>
              <a:buNone/>
              <a:defRPr/>
            </a:lvl4pPr>
            <a:lvl5pPr marL="2286000" lvl="4" indent="-228600" algn="ctr">
              <a:lnSpc>
                <a:spcPct val="90000"/>
              </a:lnSpc>
              <a:spcBef>
                <a:spcPts val="1200"/>
              </a:spcBef>
              <a:spcAft>
                <a:spcPts val="0"/>
              </a:spcAft>
              <a:buClr>
                <a:schemeClr val="lt2"/>
              </a:buClr>
              <a:buSzPts val="180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2" name="Google Shape;72;p7"/>
          <p:cNvSpPr txBox="1"/>
          <p:nvPr>
            <p:ph type="body" idx="4"/>
          </p:nvPr>
        </p:nvSpPr>
        <p:spPr>
          <a:xfrm>
            <a:off x="10104993" y="3117943"/>
            <a:ext cx="1701800" cy="2286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2"/>
              </a:buClr>
              <a:buSzPts val="1200"/>
              <a:buNone/>
              <a:defRPr sz="1200"/>
            </a:lvl1pPr>
            <a:lvl2pPr marL="914400" lvl="1" indent="-228600" algn="ctr">
              <a:lnSpc>
                <a:spcPct val="90000"/>
              </a:lnSpc>
              <a:spcBef>
                <a:spcPts val="1200"/>
              </a:spcBef>
              <a:spcAft>
                <a:spcPts val="0"/>
              </a:spcAft>
              <a:buClr>
                <a:schemeClr val="lt2"/>
              </a:buClr>
              <a:buSzPts val="2400"/>
              <a:buNone/>
              <a:defRPr/>
            </a:lvl2pPr>
            <a:lvl3pPr marL="1371600" lvl="2" indent="-228600" algn="ctr">
              <a:lnSpc>
                <a:spcPct val="90000"/>
              </a:lnSpc>
              <a:spcBef>
                <a:spcPts val="1200"/>
              </a:spcBef>
              <a:spcAft>
                <a:spcPts val="0"/>
              </a:spcAft>
              <a:buClr>
                <a:schemeClr val="lt2"/>
              </a:buClr>
              <a:buSzPts val="2000"/>
              <a:buNone/>
              <a:defRPr/>
            </a:lvl3pPr>
            <a:lvl4pPr marL="1828800" lvl="3" indent="-228600" algn="ctr">
              <a:lnSpc>
                <a:spcPct val="90000"/>
              </a:lnSpc>
              <a:spcBef>
                <a:spcPts val="1200"/>
              </a:spcBef>
              <a:spcAft>
                <a:spcPts val="0"/>
              </a:spcAft>
              <a:buClr>
                <a:schemeClr val="lt2"/>
              </a:buClr>
              <a:buSzPts val="1800"/>
              <a:buNone/>
              <a:defRPr/>
            </a:lvl4pPr>
            <a:lvl5pPr marL="2286000" lvl="4" indent="-228600" algn="ctr">
              <a:lnSpc>
                <a:spcPct val="90000"/>
              </a:lnSpc>
              <a:spcBef>
                <a:spcPts val="1200"/>
              </a:spcBef>
              <a:spcAft>
                <a:spcPts val="0"/>
              </a:spcAft>
              <a:buClr>
                <a:schemeClr val="lt2"/>
              </a:buClr>
              <a:buSzPts val="180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lor and Typography">
  <p:cSld name="Color and Typography">
    <p:spTree>
      <p:nvGrpSpPr>
        <p:cNvPr id="73" name="Shape 73"/>
        <p:cNvGrpSpPr/>
        <p:nvPr/>
      </p:nvGrpSpPr>
      <p:grpSpPr>
        <a:xfrm>
          <a:off x="0" y="0"/>
          <a:ext cx="0" cy="0"/>
          <a:chOff x="0" y="0"/>
          <a:chExt cx="0" cy="0"/>
        </a:xfrm>
      </p:grpSpPr>
      <p:grpSp>
        <p:nvGrpSpPr>
          <p:cNvPr id="74" name="Google Shape;74;p8"/>
          <p:cNvGrpSpPr/>
          <p:nvPr/>
        </p:nvGrpSpPr>
        <p:grpSpPr>
          <a:xfrm>
            <a:off x="838199" y="1830763"/>
            <a:ext cx="10515602" cy="1741127"/>
            <a:chOff x="838199" y="1830763"/>
            <a:chExt cx="10515602" cy="1741127"/>
          </a:xfrm>
        </p:grpSpPr>
        <p:sp>
          <p:nvSpPr>
            <p:cNvPr id="75" name="Google Shape;75;p8"/>
            <p:cNvSpPr/>
            <p:nvPr/>
          </p:nvSpPr>
          <p:spPr>
            <a:xfrm>
              <a:off x="838199" y="1830763"/>
              <a:ext cx="894312" cy="1741127"/>
            </a:xfrm>
            <a:prstGeom prst="rect">
              <a:avLst/>
            </a:prstGeom>
            <a:solidFill>
              <a:srgbClr val="1313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76" name="Google Shape;76;p8"/>
            <p:cNvSpPr/>
            <p:nvPr/>
          </p:nvSpPr>
          <p:spPr>
            <a:xfrm>
              <a:off x="838199" y="1830763"/>
              <a:ext cx="894312" cy="1551307"/>
            </a:xfrm>
            <a:prstGeom prst="rect">
              <a:avLst/>
            </a:prstGeom>
            <a:solidFill>
              <a:srgbClr val="3030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77" name="Google Shape;77;p8"/>
            <p:cNvSpPr/>
            <p:nvPr/>
          </p:nvSpPr>
          <p:spPr>
            <a:xfrm>
              <a:off x="838199" y="1830763"/>
              <a:ext cx="894312" cy="1361486"/>
            </a:xfrm>
            <a:prstGeom prst="rect">
              <a:avLst/>
            </a:prstGeom>
            <a:solidFill>
              <a:srgbClr val="6060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78" name="Google Shape;78;p8"/>
            <p:cNvSpPr/>
            <p:nvPr/>
          </p:nvSpPr>
          <p:spPr>
            <a:xfrm>
              <a:off x="838199" y="1830763"/>
              <a:ext cx="894312" cy="1171666"/>
            </a:xfrm>
            <a:prstGeom prst="rect">
              <a:avLst/>
            </a:prstGeom>
            <a:solidFill>
              <a:srgbClr val="A7A7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79" name="Google Shape;79;p8"/>
            <p:cNvSpPr/>
            <p:nvPr/>
          </p:nvSpPr>
          <p:spPr>
            <a:xfrm>
              <a:off x="838199" y="1830763"/>
              <a:ext cx="894312" cy="981846"/>
            </a:xfrm>
            <a:prstGeom prst="rect">
              <a:avLst/>
            </a:prstGeom>
            <a:solidFill>
              <a:srgbClr val="D2D2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80" name="Google Shape;80;p8"/>
            <p:cNvSpPr/>
            <p:nvPr/>
          </p:nvSpPr>
          <p:spPr>
            <a:xfrm>
              <a:off x="838200" y="1830763"/>
              <a:ext cx="894312" cy="78825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81" name="Google Shape;81;p8"/>
            <p:cNvSpPr/>
            <p:nvPr/>
          </p:nvSpPr>
          <p:spPr>
            <a:xfrm>
              <a:off x="1907231" y="1830763"/>
              <a:ext cx="894312" cy="1741127"/>
            </a:xfrm>
            <a:prstGeom prst="rect">
              <a:avLst/>
            </a:prstGeom>
            <a:solidFill>
              <a:srgbClr val="1C28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82" name="Google Shape;82;p8"/>
            <p:cNvSpPr/>
            <p:nvPr/>
          </p:nvSpPr>
          <p:spPr>
            <a:xfrm>
              <a:off x="1907231" y="1830763"/>
              <a:ext cx="894312" cy="1551307"/>
            </a:xfrm>
            <a:prstGeom prst="rect">
              <a:avLst/>
            </a:prstGeom>
            <a:solidFill>
              <a:srgbClr val="2A3C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83" name="Google Shape;83;p8"/>
            <p:cNvSpPr/>
            <p:nvPr/>
          </p:nvSpPr>
          <p:spPr>
            <a:xfrm>
              <a:off x="1907231" y="1830763"/>
              <a:ext cx="894312" cy="1361486"/>
            </a:xfrm>
            <a:prstGeom prst="rect">
              <a:avLst/>
            </a:prstGeom>
            <a:solidFill>
              <a:srgbClr val="759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84" name="Google Shape;84;p8"/>
            <p:cNvSpPr/>
            <p:nvPr/>
          </p:nvSpPr>
          <p:spPr>
            <a:xfrm>
              <a:off x="1907231" y="1830763"/>
              <a:ext cx="894312" cy="1171666"/>
            </a:xfrm>
            <a:prstGeom prst="rect">
              <a:avLst/>
            </a:prstGeom>
            <a:solidFill>
              <a:srgbClr val="A3B8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85" name="Google Shape;85;p8"/>
            <p:cNvSpPr/>
            <p:nvPr/>
          </p:nvSpPr>
          <p:spPr>
            <a:xfrm>
              <a:off x="1907231" y="1830763"/>
              <a:ext cx="894312" cy="981846"/>
            </a:xfrm>
            <a:prstGeom prst="rect">
              <a:avLst/>
            </a:prstGeom>
            <a:solidFill>
              <a:srgbClr val="D1D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86" name="Google Shape;86;p8"/>
            <p:cNvSpPr/>
            <p:nvPr/>
          </p:nvSpPr>
          <p:spPr>
            <a:xfrm>
              <a:off x="1907232" y="1830763"/>
              <a:ext cx="894312" cy="7882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87" name="Google Shape;87;p8"/>
            <p:cNvSpPr/>
            <p:nvPr/>
          </p:nvSpPr>
          <p:spPr>
            <a:xfrm>
              <a:off x="2976263" y="1830763"/>
              <a:ext cx="894312" cy="1741127"/>
            </a:xfrm>
            <a:prstGeom prst="rect">
              <a:avLst/>
            </a:prstGeom>
            <a:solidFill>
              <a:srgbClr val="1313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88" name="Google Shape;88;p8"/>
            <p:cNvSpPr/>
            <p:nvPr/>
          </p:nvSpPr>
          <p:spPr>
            <a:xfrm>
              <a:off x="2976263" y="1830763"/>
              <a:ext cx="894312" cy="1551307"/>
            </a:xfrm>
            <a:prstGeom prst="rect">
              <a:avLst/>
            </a:prstGeom>
            <a:solidFill>
              <a:srgbClr val="3030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89" name="Google Shape;89;p8"/>
            <p:cNvSpPr/>
            <p:nvPr/>
          </p:nvSpPr>
          <p:spPr>
            <a:xfrm>
              <a:off x="2976263" y="1830763"/>
              <a:ext cx="894312" cy="1361486"/>
            </a:xfrm>
            <a:prstGeom prst="rect">
              <a:avLst/>
            </a:prstGeom>
            <a:solidFill>
              <a:srgbClr val="6060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90" name="Google Shape;90;p8"/>
            <p:cNvSpPr/>
            <p:nvPr/>
          </p:nvSpPr>
          <p:spPr>
            <a:xfrm>
              <a:off x="2976263" y="1830763"/>
              <a:ext cx="894312" cy="1171666"/>
            </a:xfrm>
            <a:prstGeom prst="rect">
              <a:avLst/>
            </a:prstGeom>
            <a:solidFill>
              <a:srgbClr val="A7A7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91" name="Google Shape;91;p8"/>
            <p:cNvSpPr/>
            <p:nvPr/>
          </p:nvSpPr>
          <p:spPr>
            <a:xfrm>
              <a:off x="2976263" y="1830763"/>
              <a:ext cx="894312" cy="981846"/>
            </a:xfrm>
            <a:prstGeom prst="rect">
              <a:avLst/>
            </a:prstGeom>
            <a:solidFill>
              <a:srgbClr val="D2D2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92" name="Google Shape;92;p8"/>
            <p:cNvSpPr/>
            <p:nvPr/>
          </p:nvSpPr>
          <p:spPr>
            <a:xfrm>
              <a:off x="2976264" y="1830763"/>
              <a:ext cx="894312" cy="78825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93" name="Google Shape;93;p8"/>
            <p:cNvSpPr/>
            <p:nvPr/>
          </p:nvSpPr>
          <p:spPr>
            <a:xfrm>
              <a:off x="4045295" y="1830763"/>
              <a:ext cx="894312" cy="1741127"/>
            </a:xfrm>
            <a:prstGeom prst="rect">
              <a:avLst/>
            </a:prstGeom>
            <a:solidFill>
              <a:srgbClr val="1C28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94" name="Google Shape;94;p8"/>
            <p:cNvSpPr/>
            <p:nvPr/>
          </p:nvSpPr>
          <p:spPr>
            <a:xfrm>
              <a:off x="4045295" y="1830763"/>
              <a:ext cx="894312" cy="1551307"/>
            </a:xfrm>
            <a:prstGeom prst="rect">
              <a:avLst/>
            </a:prstGeom>
            <a:solidFill>
              <a:srgbClr val="2A3C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95" name="Google Shape;95;p8"/>
            <p:cNvSpPr/>
            <p:nvPr/>
          </p:nvSpPr>
          <p:spPr>
            <a:xfrm>
              <a:off x="4045295" y="1830763"/>
              <a:ext cx="894312" cy="1361486"/>
            </a:xfrm>
            <a:prstGeom prst="rect">
              <a:avLst/>
            </a:prstGeom>
            <a:solidFill>
              <a:srgbClr val="759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96" name="Google Shape;96;p8"/>
            <p:cNvSpPr/>
            <p:nvPr/>
          </p:nvSpPr>
          <p:spPr>
            <a:xfrm>
              <a:off x="4045295" y="1830763"/>
              <a:ext cx="894312" cy="1171666"/>
            </a:xfrm>
            <a:prstGeom prst="rect">
              <a:avLst/>
            </a:prstGeom>
            <a:solidFill>
              <a:srgbClr val="A3B8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97" name="Google Shape;97;p8"/>
            <p:cNvSpPr/>
            <p:nvPr/>
          </p:nvSpPr>
          <p:spPr>
            <a:xfrm>
              <a:off x="4045295" y="1830763"/>
              <a:ext cx="894312" cy="981846"/>
            </a:xfrm>
            <a:prstGeom prst="rect">
              <a:avLst/>
            </a:prstGeom>
            <a:solidFill>
              <a:srgbClr val="D1D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98" name="Google Shape;98;p8"/>
            <p:cNvSpPr/>
            <p:nvPr/>
          </p:nvSpPr>
          <p:spPr>
            <a:xfrm>
              <a:off x="4045296" y="1830763"/>
              <a:ext cx="894312" cy="78825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99" name="Google Shape;99;p8"/>
            <p:cNvSpPr/>
            <p:nvPr/>
          </p:nvSpPr>
          <p:spPr>
            <a:xfrm>
              <a:off x="5114327" y="1830763"/>
              <a:ext cx="894312" cy="1741127"/>
            </a:xfrm>
            <a:prstGeom prst="rect">
              <a:avLst/>
            </a:prstGeom>
            <a:solidFill>
              <a:srgbClr val="B942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00" name="Google Shape;100;p8"/>
            <p:cNvSpPr/>
            <p:nvPr/>
          </p:nvSpPr>
          <p:spPr>
            <a:xfrm>
              <a:off x="5114327" y="1830763"/>
              <a:ext cx="894312" cy="1551307"/>
            </a:xfrm>
            <a:prstGeom prst="rect">
              <a:avLst/>
            </a:prstGeom>
            <a:solidFill>
              <a:srgbClr val="F170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01" name="Google Shape;101;p8"/>
            <p:cNvSpPr/>
            <p:nvPr/>
          </p:nvSpPr>
          <p:spPr>
            <a:xfrm>
              <a:off x="5114327" y="1830763"/>
              <a:ext cx="894312" cy="1361486"/>
            </a:xfrm>
            <a:prstGeom prst="rect">
              <a:avLst/>
            </a:prstGeom>
            <a:solidFill>
              <a:srgbClr val="FAD1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02" name="Google Shape;102;p8"/>
            <p:cNvSpPr/>
            <p:nvPr/>
          </p:nvSpPr>
          <p:spPr>
            <a:xfrm>
              <a:off x="5114327" y="1830763"/>
              <a:ext cx="894312" cy="1171666"/>
            </a:xfrm>
            <a:prstGeom prst="rect">
              <a:avLst/>
            </a:prstGeom>
            <a:solidFill>
              <a:srgbClr val="FCDFD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03" name="Google Shape;103;p8"/>
            <p:cNvSpPr/>
            <p:nvPr/>
          </p:nvSpPr>
          <p:spPr>
            <a:xfrm>
              <a:off x="5114327" y="1830763"/>
              <a:ext cx="894312" cy="981846"/>
            </a:xfrm>
            <a:prstGeom prst="rect">
              <a:avLst/>
            </a:prstGeom>
            <a:solidFill>
              <a:srgbClr val="FDEF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04" name="Google Shape;104;p8"/>
            <p:cNvSpPr/>
            <p:nvPr/>
          </p:nvSpPr>
          <p:spPr>
            <a:xfrm>
              <a:off x="5114328" y="1830763"/>
              <a:ext cx="894312" cy="7882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05" name="Google Shape;105;p8"/>
            <p:cNvSpPr/>
            <p:nvPr/>
          </p:nvSpPr>
          <p:spPr>
            <a:xfrm>
              <a:off x="6183359" y="1830763"/>
              <a:ext cx="894312" cy="1741127"/>
            </a:xfrm>
            <a:prstGeom prst="rect">
              <a:avLst/>
            </a:prstGeom>
            <a:solidFill>
              <a:srgbClr val="A4320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06" name="Google Shape;106;p8"/>
            <p:cNvSpPr/>
            <p:nvPr/>
          </p:nvSpPr>
          <p:spPr>
            <a:xfrm>
              <a:off x="6183359" y="1830763"/>
              <a:ext cx="894312" cy="1551307"/>
            </a:xfrm>
            <a:prstGeom prst="rect">
              <a:avLst/>
            </a:prstGeom>
            <a:solidFill>
              <a:srgbClr val="EA52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07" name="Google Shape;107;p8"/>
            <p:cNvSpPr/>
            <p:nvPr/>
          </p:nvSpPr>
          <p:spPr>
            <a:xfrm>
              <a:off x="6183359" y="1830763"/>
              <a:ext cx="894312" cy="1361486"/>
            </a:xfrm>
            <a:prstGeom prst="rect">
              <a:avLst/>
            </a:prstGeom>
            <a:solidFill>
              <a:srgbClr val="F7BD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08" name="Google Shape;108;p8"/>
            <p:cNvSpPr/>
            <p:nvPr/>
          </p:nvSpPr>
          <p:spPr>
            <a:xfrm>
              <a:off x="6183359" y="1830763"/>
              <a:ext cx="894312" cy="1171666"/>
            </a:xfrm>
            <a:prstGeom prst="rect">
              <a:avLst/>
            </a:prstGeom>
            <a:solidFill>
              <a:srgbClr val="F9D3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09" name="Google Shape;109;p8"/>
            <p:cNvSpPr/>
            <p:nvPr/>
          </p:nvSpPr>
          <p:spPr>
            <a:xfrm>
              <a:off x="6183359" y="1830763"/>
              <a:ext cx="894312" cy="981846"/>
            </a:xfrm>
            <a:prstGeom prst="rect">
              <a:avLst/>
            </a:prstGeom>
            <a:solidFill>
              <a:srgbClr val="FC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10" name="Google Shape;110;p8"/>
            <p:cNvSpPr/>
            <p:nvPr/>
          </p:nvSpPr>
          <p:spPr>
            <a:xfrm>
              <a:off x="6183360" y="1830763"/>
              <a:ext cx="894312" cy="7882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11" name="Google Shape;111;p8"/>
            <p:cNvSpPr/>
            <p:nvPr/>
          </p:nvSpPr>
          <p:spPr>
            <a:xfrm>
              <a:off x="7252391" y="1830763"/>
              <a:ext cx="894312" cy="1741127"/>
            </a:xfrm>
            <a:prstGeom prst="rect">
              <a:avLst/>
            </a:prstGeom>
            <a:solidFill>
              <a:srgbClr val="8C23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12" name="Google Shape;112;p8"/>
            <p:cNvSpPr/>
            <p:nvPr/>
          </p:nvSpPr>
          <p:spPr>
            <a:xfrm>
              <a:off x="7252391" y="1830763"/>
              <a:ext cx="894312" cy="1551307"/>
            </a:xfrm>
            <a:prstGeom prst="rect">
              <a:avLst/>
            </a:prstGeom>
            <a:solidFill>
              <a:srgbClr val="D135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13" name="Google Shape;113;p8"/>
            <p:cNvSpPr/>
            <p:nvPr/>
          </p:nvSpPr>
          <p:spPr>
            <a:xfrm>
              <a:off x="7252391" y="1830763"/>
              <a:ext cx="894312" cy="1361486"/>
            </a:xfrm>
            <a:prstGeom prst="rect">
              <a:avLst/>
            </a:prstGeom>
            <a:solidFill>
              <a:srgbClr val="EDAD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14" name="Google Shape;114;p8"/>
            <p:cNvSpPr/>
            <p:nvPr/>
          </p:nvSpPr>
          <p:spPr>
            <a:xfrm>
              <a:off x="7252391" y="1830763"/>
              <a:ext cx="894312" cy="1171666"/>
            </a:xfrm>
            <a:prstGeom prst="rect">
              <a:avLst/>
            </a:prstGeom>
            <a:solidFill>
              <a:srgbClr val="F3C8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15" name="Google Shape;115;p8"/>
            <p:cNvSpPr/>
            <p:nvPr/>
          </p:nvSpPr>
          <p:spPr>
            <a:xfrm>
              <a:off x="7252391" y="1830763"/>
              <a:ext cx="894312" cy="981846"/>
            </a:xfrm>
            <a:prstGeom prst="rect">
              <a:avLst/>
            </a:prstGeom>
            <a:solidFill>
              <a:srgbClr val="F9E4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16" name="Google Shape;116;p8"/>
            <p:cNvSpPr/>
            <p:nvPr/>
          </p:nvSpPr>
          <p:spPr>
            <a:xfrm>
              <a:off x="7252392" y="1830763"/>
              <a:ext cx="894312" cy="7882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17" name="Google Shape;117;p8"/>
            <p:cNvSpPr/>
            <p:nvPr/>
          </p:nvSpPr>
          <p:spPr>
            <a:xfrm>
              <a:off x="8321423" y="1830763"/>
              <a:ext cx="894312" cy="1741127"/>
            </a:xfrm>
            <a:prstGeom prst="rect">
              <a:avLst/>
            </a:prstGeom>
            <a:solidFill>
              <a:srgbClr val="711F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18" name="Google Shape;118;p8"/>
            <p:cNvSpPr/>
            <p:nvPr/>
          </p:nvSpPr>
          <p:spPr>
            <a:xfrm>
              <a:off x="8321423" y="1830763"/>
              <a:ext cx="894312" cy="1551307"/>
            </a:xfrm>
            <a:prstGeom prst="rect">
              <a:avLst/>
            </a:prstGeom>
            <a:solidFill>
              <a:srgbClr val="AA2F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19" name="Google Shape;119;p8"/>
            <p:cNvSpPr/>
            <p:nvPr/>
          </p:nvSpPr>
          <p:spPr>
            <a:xfrm>
              <a:off x="8321423" y="1830763"/>
              <a:ext cx="894312" cy="1361486"/>
            </a:xfrm>
            <a:prstGeom prst="rect">
              <a:avLst/>
            </a:prstGeom>
            <a:solidFill>
              <a:srgbClr val="E2969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20" name="Google Shape;120;p8"/>
            <p:cNvSpPr/>
            <p:nvPr/>
          </p:nvSpPr>
          <p:spPr>
            <a:xfrm>
              <a:off x="8321423" y="1830763"/>
              <a:ext cx="894312" cy="1171666"/>
            </a:xfrm>
            <a:prstGeom prst="rect">
              <a:avLst/>
            </a:prstGeom>
            <a:solidFill>
              <a:srgbClr val="EBB9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21" name="Google Shape;121;p8"/>
            <p:cNvSpPr/>
            <p:nvPr/>
          </p:nvSpPr>
          <p:spPr>
            <a:xfrm>
              <a:off x="8321423" y="1830763"/>
              <a:ext cx="894312" cy="981846"/>
            </a:xfrm>
            <a:prstGeom prst="rect">
              <a:avLst/>
            </a:prstGeom>
            <a:solidFill>
              <a:srgbClr val="F5DB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22" name="Google Shape;122;p8"/>
            <p:cNvSpPr/>
            <p:nvPr/>
          </p:nvSpPr>
          <p:spPr>
            <a:xfrm>
              <a:off x="8321424" y="1830763"/>
              <a:ext cx="894312" cy="7882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23" name="Google Shape;123;p8"/>
            <p:cNvSpPr/>
            <p:nvPr/>
          </p:nvSpPr>
          <p:spPr>
            <a:xfrm>
              <a:off x="9390455" y="1830763"/>
              <a:ext cx="894312" cy="1741127"/>
            </a:xfrm>
            <a:prstGeom prst="rect">
              <a:avLst/>
            </a:prstGeom>
            <a:solidFill>
              <a:srgbClr val="5C1C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24" name="Google Shape;124;p8"/>
            <p:cNvSpPr/>
            <p:nvPr/>
          </p:nvSpPr>
          <p:spPr>
            <a:xfrm>
              <a:off x="9390455" y="1830763"/>
              <a:ext cx="894312" cy="1551307"/>
            </a:xfrm>
            <a:prstGeom prst="rect">
              <a:avLst/>
            </a:prstGeom>
            <a:solidFill>
              <a:srgbClr val="8A2A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25" name="Google Shape;125;p8"/>
            <p:cNvSpPr/>
            <p:nvPr/>
          </p:nvSpPr>
          <p:spPr>
            <a:xfrm>
              <a:off x="9390455" y="1830763"/>
              <a:ext cx="894312" cy="1361486"/>
            </a:xfrm>
            <a:prstGeom prst="rect">
              <a:avLst/>
            </a:prstGeom>
            <a:solidFill>
              <a:srgbClr val="D883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26" name="Google Shape;126;p8"/>
            <p:cNvSpPr/>
            <p:nvPr/>
          </p:nvSpPr>
          <p:spPr>
            <a:xfrm>
              <a:off x="9390455" y="1830763"/>
              <a:ext cx="894312" cy="1171666"/>
            </a:xfrm>
            <a:prstGeom prst="rect">
              <a:avLst/>
            </a:prstGeom>
            <a:solidFill>
              <a:srgbClr val="E5AB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27" name="Google Shape;127;p8"/>
            <p:cNvSpPr/>
            <p:nvPr/>
          </p:nvSpPr>
          <p:spPr>
            <a:xfrm>
              <a:off x="9390455" y="1830763"/>
              <a:ext cx="894312" cy="981846"/>
            </a:xfrm>
            <a:prstGeom prst="rect">
              <a:avLst/>
            </a:prstGeom>
            <a:solidFill>
              <a:srgbClr val="F2D4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28" name="Google Shape;128;p8"/>
            <p:cNvSpPr/>
            <p:nvPr/>
          </p:nvSpPr>
          <p:spPr>
            <a:xfrm>
              <a:off x="9390456" y="1830763"/>
              <a:ext cx="894312" cy="7882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29" name="Google Shape;129;p8"/>
            <p:cNvSpPr/>
            <p:nvPr/>
          </p:nvSpPr>
          <p:spPr>
            <a:xfrm>
              <a:off x="10459488" y="1830763"/>
              <a:ext cx="894312" cy="1741127"/>
            </a:xfrm>
            <a:prstGeom prst="rect">
              <a:avLst/>
            </a:prstGeom>
            <a:solidFill>
              <a:srgbClr val="44111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30" name="Google Shape;130;p8"/>
            <p:cNvSpPr/>
            <p:nvPr/>
          </p:nvSpPr>
          <p:spPr>
            <a:xfrm>
              <a:off x="10459488" y="1830763"/>
              <a:ext cx="894312" cy="1551307"/>
            </a:xfrm>
            <a:prstGeom prst="rect">
              <a:avLst/>
            </a:prstGeom>
            <a:solidFill>
              <a:srgbClr val="661A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31" name="Google Shape;131;p8"/>
            <p:cNvSpPr/>
            <p:nvPr/>
          </p:nvSpPr>
          <p:spPr>
            <a:xfrm>
              <a:off x="10459488" y="1830763"/>
              <a:ext cx="894312" cy="1361486"/>
            </a:xfrm>
            <a:prstGeom prst="rect">
              <a:avLst/>
            </a:prstGeom>
            <a:solidFill>
              <a:srgbClr val="D55D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32" name="Google Shape;132;p8"/>
            <p:cNvSpPr/>
            <p:nvPr/>
          </p:nvSpPr>
          <p:spPr>
            <a:xfrm>
              <a:off x="10459488" y="1830763"/>
              <a:ext cx="894312" cy="1171666"/>
            </a:xfrm>
            <a:prstGeom prst="rect">
              <a:avLst/>
            </a:prstGeom>
            <a:solidFill>
              <a:srgbClr val="E39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33" name="Google Shape;133;p8"/>
            <p:cNvSpPr/>
            <p:nvPr/>
          </p:nvSpPr>
          <p:spPr>
            <a:xfrm>
              <a:off x="10459488" y="1830763"/>
              <a:ext cx="894312" cy="981846"/>
            </a:xfrm>
            <a:prstGeom prst="rect">
              <a:avLst/>
            </a:prstGeom>
            <a:solidFill>
              <a:srgbClr val="F1C9C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34" name="Google Shape;134;p8"/>
            <p:cNvSpPr/>
            <p:nvPr/>
          </p:nvSpPr>
          <p:spPr>
            <a:xfrm>
              <a:off x="10459489" y="1830763"/>
              <a:ext cx="894312" cy="788259"/>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grpSp>
      <p:sp>
        <p:nvSpPr>
          <p:cNvPr id="135" name="Google Shape;135;p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A3B8C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8"/>
          <p:cNvSpPr txBox="1"/>
          <p:nvPr>
            <p:ph type="body" idx="1"/>
          </p:nvPr>
        </p:nvSpPr>
        <p:spPr>
          <a:xfrm>
            <a:off x="838199" y="3709150"/>
            <a:ext cx="10515600" cy="13258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A3B8CF"/>
              </a:buClr>
              <a:buSzPts val="4400"/>
              <a:buNone/>
              <a:defRPr sz="4400" b="1">
                <a:solidFill>
                  <a:srgbClr val="A3B8CF"/>
                </a:solidFill>
                <a:latin typeface="Calibri"/>
                <a:ea typeface="Calibri"/>
                <a:cs typeface="Calibri"/>
                <a:sym typeface="Calibri"/>
              </a:defRPr>
            </a:lvl1pPr>
            <a:lvl2pPr marL="914400" lvl="1" indent="-342900" algn="l">
              <a:lnSpc>
                <a:spcPct val="90000"/>
              </a:lnSpc>
              <a:spcBef>
                <a:spcPts val="1200"/>
              </a:spcBef>
              <a:spcAft>
                <a:spcPts val="0"/>
              </a:spcAft>
              <a:buClr>
                <a:schemeClr val="lt2"/>
              </a:buClr>
              <a:buSzPts val="1800"/>
              <a:buChar char="•"/>
              <a:defRPr/>
            </a:lvl2pPr>
            <a:lvl3pPr marL="1371600" lvl="2" indent="-342900" algn="l">
              <a:lnSpc>
                <a:spcPct val="90000"/>
              </a:lnSpc>
              <a:spcBef>
                <a:spcPts val="1200"/>
              </a:spcBef>
              <a:spcAft>
                <a:spcPts val="0"/>
              </a:spcAft>
              <a:buClr>
                <a:schemeClr val="lt2"/>
              </a:buClr>
              <a:buSzPts val="1800"/>
              <a:buChar char="•"/>
              <a:defRPr/>
            </a:lvl3pPr>
            <a:lvl4pPr marL="1828800" lvl="3" indent="-342900" algn="l">
              <a:lnSpc>
                <a:spcPct val="90000"/>
              </a:lnSpc>
              <a:spcBef>
                <a:spcPts val="1200"/>
              </a:spcBef>
              <a:spcAft>
                <a:spcPts val="0"/>
              </a:spcAft>
              <a:buClr>
                <a:schemeClr val="lt2"/>
              </a:buClr>
              <a:buSzPts val="1800"/>
              <a:buChar char="•"/>
              <a:defRPr/>
            </a:lvl4pPr>
            <a:lvl5pPr marL="2286000" lvl="4" indent="-342900" algn="l">
              <a:lnSpc>
                <a:spcPct val="90000"/>
              </a:lnSpc>
              <a:spcBef>
                <a:spcPts val="1200"/>
              </a:spcBef>
              <a:spcAft>
                <a:spcPts val="0"/>
              </a:spcAft>
              <a:buClr>
                <a:schemeClr val="lt2"/>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37" name="Google Shape;137;p8"/>
          <p:cNvSpPr txBox="1"/>
          <p:nvPr/>
        </p:nvSpPr>
        <p:spPr>
          <a:xfrm>
            <a:off x="4677206" y="4033186"/>
            <a:ext cx="2435282" cy="2646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00">
                <a:solidFill>
                  <a:schemeClr val="lt2"/>
                </a:solidFill>
                <a:latin typeface="Calibri"/>
                <a:ea typeface="Calibri"/>
                <a:cs typeface="Calibri"/>
                <a:sym typeface="Calibri"/>
              </a:rPr>
              <a:t>Aa</a:t>
            </a:r>
            <a:endParaRPr lang="en-US" sz="16600">
              <a:solidFill>
                <a:schemeClr val="lt2"/>
              </a:solidFill>
              <a:latin typeface="Calibri"/>
              <a:ea typeface="Calibri"/>
              <a:cs typeface="Calibri"/>
              <a:sym typeface="Calibri"/>
            </a:endParaRPr>
          </a:p>
        </p:txBody>
      </p:sp>
      <p:sp>
        <p:nvSpPr>
          <p:cNvPr id="138" name="Google Shape;138;p8"/>
          <p:cNvSpPr txBox="1"/>
          <p:nvPr>
            <p:ph type="body" idx="2"/>
          </p:nvPr>
        </p:nvSpPr>
        <p:spPr>
          <a:xfrm>
            <a:off x="4697757" y="6124726"/>
            <a:ext cx="2394180" cy="564999"/>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lt2"/>
              </a:buClr>
              <a:buSzPts val="2800"/>
              <a:buNone/>
              <a:defRPr/>
            </a:lvl1pPr>
            <a:lvl2pPr marL="914400" lvl="1" indent="-342900" algn="l">
              <a:lnSpc>
                <a:spcPct val="90000"/>
              </a:lnSpc>
              <a:spcBef>
                <a:spcPts val="1200"/>
              </a:spcBef>
              <a:spcAft>
                <a:spcPts val="0"/>
              </a:spcAft>
              <a:buClr>
                <a:schemeClr val="lt2"/>
              </a:buClr>
              <a:buSzPts val="1800"/>
              <a:buChar char="•"/>
              <a:defRPr/>
            </a:lvl2pPr>
            <a:lvl3pPr marL="1371600" lvl="2" indent="-342900" algn="l">
              <a:lnSpc>
                <a:spcPct val="90000"/>
              </a:lnSpc>
              <a:spcBef>
                <a:spcPts val="1200"/>
              </a:spcBef>
              <a:spcAft>
                <a:spcPts val="0"/>
              </a:spcAft>
              <a:buClr>
                <a:schemeClr val="lt2"/>
              </a:buClr>
              <a:buSzPts val="1800"/>
              <a:buChar char="•"/>
              <a:defRPr/>
            </a:lvl3pPr>
            <a:lvl4pPr marL="1828800" lvl="3" indent="-342900" algn="l">
              <a:lnSpc>
                <a:spcPct val="90000"/>
              </a:lnSpc>
              <a:spcBef>
                <a:spcPts val="1200"/>
              </a:spcBef>
              <a:spcAft>
                <a:spcPts val="0"/>
              </a:spcAft>
              <a:buClr>
                <a:schemeClr val="lt2"/>
              </a:buClr>
              <a:buSzPts val="1800"/>
              <a:buChar char="•"/>
              <a:defRPr/>
            </a:lvl4pPr>
            <a:lvl5pPr marL="2286000" lvl="4" indent="-342900" algn="l">
              <a:lnSpc>
                <a:spcPct val="90000"/>
              </a:lnSpc>
              <a:spcBef>
                <a:spcPts val="1200"/>
              </a:spcBef>
              <a:spcAft>
                <a:spcPts val="0"/>
              </a:spcAft>
              <a:buClr>
                <a:schemeClr val="lt2"/>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39" name="Google Shape;139;p8"/>
          <p:cNvSpPr txBox="1"/>
          <p:nvPr/>
        </p:nvSpPr>
        <p:spPr>
          <a:xfrm>
            <a:off x="7664716" y="4033186"/>
            <a:ext cx="2435282" cy="2646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00">
                <a:solidFill>
                  <a:schemeClr val="lt2"/>
                </a:solidFill>
                <a:latin typeface="Calibri"/>
                <a:ea typeface="Calibri"/>
                <a:cs typeface="Calibri"/>
                <a:sym typeface="Calibri"/>
              </a:rPr>
              <a:t>Aa</a:t>
            </a:r>
            <a:endParaRPr lang="en-US" sz="16600">
              <a:solidFill>
                <a:schemeClr val="lt2"/>
              </a:solidFill>
              <a:latin typeface="Calibri"/>
              <a:ea typeface="Calibri"/>
              <a:cs typeface="Calibri"/>
              <a:sym typeface="Calibri"/>
            </a:endParaRPr>
          </a:p>
        </p:txBody>
      </p:sp>
      <p:sp>
        <p:nvSpPr>
          <p:cNvPr id="140" name="Google Shape;140;p8"/>
          <p:cNvSpPr txBox="1"/>
          <p:nvPr>
            <p:ph type="body" idx="3"/>
          </p:nvPr>
        </p:nvSpPr>
        <p:spPr>
          <a:xfrm>
            <a:off x="7685267" y="6124726"/>
            <a:ext cx="2394180" cy="564999"/>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lt2"/>
              </a:buClr>
              <a:buSzPts val="2800"/>
              <a:buNone/>
              <a:defRPr>
                <a:latin typeface="Calibri"/>
                <a:ea typeface="Calibri"/>
                <a:cs typeface="Calibri"/>
                <a:sym typeface="Calibri"/>
              </a:defRPr>
            </a:lvl1pPr>
            <a:lvl2pPr marL="914400" lvl="1" indent="-342900" algn="l">
              <a:lnSpc>
                <a:spcPct val="90000"/>
              </a:lnSpc>
              <a:spcBef>
                <a:spcPts val="1200"/>
              </a:spcBef>
              <a:spcAft>
                <a:spcPts val="0"/>
              </a:spcAft>
              <a:buClr>
                <a:schemeClr val="lt2"/>
              </a:buClr>
              <a:buSzPts val="1800"/>
              <a:buChar char="•"/>
              <a:defRPr/>
            </a:lvl2pPr>
            <a:lvl3pPr marL="1371600" lvl="2" indent="-342900" algn="l">
              <a:lnSpc>
                <a:spcPct val="90000"/>
              </a:lnSpc>
              <a:spcBef>
                <a:spcPts val="1200"/>
              </a:spcBef>
              <a:spcAft>
                <a:spcPts val="0"/>
              </a:spcAft>
              <a:buClr>
                <a:schemeClr val="lt2"/>
              </a:buClr>
              <a:buSzPts val="1800"/>
              <a:buChar char="•"/>
              <a:defRPr/>
            </a:lvl3pPr>
            <a:lvl4pPr marL="1828800" lvl="3" indent="-342900" algn="l">
              <a:lnSpc>
                <a:spcPct val="90000"/>
              </a:lnSpc>
              <a:spcBef>
                <a:spcPts val="1200"/>
              </a:spcBef>
              <a:spcAft>
                <a:spcPts val="0"/>
              </a:spcAft>
              <a:buClr>
                <a:schemeClr val="lt2"/>
              </a:buClr>
              <a:buSzPts val="1800"/>
              <a:buChar char="•"/>
              <a:defRPr/>
            </a:lvl4pPr>
            <a:lvl5pPr marL="2286000" lvl="4" indent="-342900" algn="l">
              <a:lnSpc>
                <a:spcPct val="90000"/>
              </a:lnSpc>
              <a:spcBef>
                <a:spcPts val="1200"/>
              </a:spcBef>
              <a:spcAft>
                <a:spcPts val="0"/>
              </a:spcAft>
              <a:buClr>
                <a:schemeClr val="lt2"/>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1" name="Google Shape;141;p8"/>
          <p:cNvSpPr txBox="1"/>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rgbClr val="A3B8CF"/>
                </a:solidFill>
              </a:defRPr>
            </a:lvl1pPr>
            <a:lvl2pPr lvl="1">
              <a:buNone/>
              <a:defRPr sz="1300">
                <a:solidFill>
                  <a:srgbClr val="A3B8CF"/>
                </a:solidFill>
              </a:defRPr>
            </a:lvl2pPr>
            <a:lvl3pPr lvl="2">
              <a:buNone/>
              <a:defRPr sz="1300">
                <a:solidFill>
                  <a:srgbClr val="A3B8CF"/>
                </a:solidFill>
              </a:defRPr>
            </a:lvl3pPr>
            <a:lvl4pPr lvl="3">
              <a:buNone/>
              <a:defRPr sz="1300">
                <a:solidFill>
                  <a:srgbClr val="A3B8CF"/>
                </a:solidFill>
              </a:defRPr>
            </a:lvl4pPr>
            <a:lvl5pPr lvl="4">
              <a:buNone/>
              <a:defRPr sz="1300">
                <a:solidFill>
                  <a:srgbClr val="A3B8CF"/>
                </a:solidFill>
              </a:defRPr>
            </a:lvl5pPr>
            <a:lvl6pPr lvl="5">
              <a:buNone/>
              <a:defRPr sz="1300">
                <a:solidFill>
                  <a:srgbClr val="A3B8CF"/>
                </a:solidFill>
              </a:defRPr>
            </a:lvl6pPr>
            <a:lvl7pPr lvl="6">
              <a:buNone/>
              <a:defRPr sz="1300">
                <a:solidFill>
                  <a:srgbClr val="A3B8CF"/>
                </a:solidFill>
              </a:defRPr>
            </a:lvl7pPr>
            <a:lvl8pPr lvl="7">
              <a:buNone/>
              <a:defRPr sz="1300">
                <a:solidFill>
                  <a:srgbClr val="A3B8CF"/>
                </a:solidFill>
              </a:defRPr>
            </a:lvl8pPr>
            <a:lvl9pPr lvl="8">
              <a:buNone/>
              <a:defRPr sz="1300">
                <a:solidFill>
                  <a:srgbClr val="A3B8CF"/>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42" name="Shape 142"/>
        <p:cNvGrpSpPr/>
        <p:nvPr/>
      </p:nvGrpSpPr>
      <p:grpSpPr>
        <a:xfrm>
          <a:off x="0" y="0"/>
          <a:ext cx="0" cy="0"/>
          <a:chOff x="0" y="0"/>
          <a:chExt cx="0" cy="0"/>
        </a:xfrm>
      </p:grpSpPr>
      <p:sp>
        <p:nvSpPr>
          <p:cNvPr id="143" name="Google Shape;143;p9"/>
          <p:cNvSpPr txBox="1"/>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lt2"/>
                </a:solidFill>
              </a:defRPr>
            </a:lvl1pPr>
            <a:lvl2pPr lvl="1">
              <a:buNone/>
              <a:defRPr sz="1300">
                <a:solidFill>
                  <a:schemeClr val="lt2"/>
                </a:solidFill>
              </a:defRPr>
            </a:lvl2pPr>
            <a:lvl3pPr lvl="2">
              <a:buNone/>
              <a:defRPr sz="1300">
                <a:solidFill>
                  <a:schemeClr val="lt2"/>
                </a:solidFill>
              </a:defRPr>
            </a:lvl3pPr>
            <a:lvl4pPr lvl="3">
              <a:buNone/>
              <a:defRPr sz="1300">
                <a:solidFill>
                  <a:schemeClr val="lt2"/>
                </a:solidFill>
              </a:defRPr>
            </a:lvl4pPr>
            <a:lvl5pPr lvl="4">
              <a:buNone/>
              <a:defRPr sz="1300">
                <a:solidFill>
                  <a:schemeClr val="lt2"/>
                </a:solidFill>
              </a:defRPr>
            </a:lvl5pPr>
            <a:lvl6pPr lvl="5">
              <a:buNone/>
              <a:defRPr sz="1300">
                <a:solidFill>
                  <a:schemeClr val="lt2"/>
                </a:solidFill>
              </a:defRPr>
            </a:lvl6pPr>
            <a:lvl7pPr lvl="6">
              <a:buNone/>
              <a:defRPr sz="1300">
                <a:solidFill>
                  <a:schemeClr val="lt2"/>
                </a:solidFill>
              </a:defRPr>
            </a:lvl7pPr>
            <a:lvl8pPr lvl="7">
              <a:buNone/>
              <a:defRPr sz="1300">
                <a:solidFill>
                  <a:schemeClr val="lt2"/>
                </a:solidFill>
              </a:defRPr>
            </a:lvl8pPr>
            <a:lvl9pPr lvl="8">
              <a:buNone/>
              <a:defRPr sz="1300">
                <a:solidFill>
                  <a:schemeClr val="lt2"/>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hyperlink" Target="http://www.presentationgo.com/" TargetMode="Externa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A3C52"/>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A3B8CF"/>
              </a:buClr>
              <a:buSzPts val="4400"/>
              <a:buFont typeface="Calibri"/>
              <a:buNone/>
              <a:defRPr sz="4400" b="1" i="0" u="none" strike="noStrike" cap="none">
                <a:solidFill>
                  <a:srgbClr val="A3B8C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2"/>
              </a:buClr>
              <a:buSzPts val="2800"/>
              <a:buFont typeface="Arial" panose="020B0604020202020204"/>
              <a:buChar char="•"/>
              <a:defRPr sz="2800" b="0" i="0" u="none" strike="noStrike" cap="none">
                <a:solidFill>
                  <a:schemeClr val="lt2"/>
                </a:solidFill>
                <a:latin typeface="Calibri"/>
                <a:ea typeface="Calibri"/>
                <a:cs typeface="Calibri"/>
                <a:sym typeface="Calibri"/>
              </a:defRPr>
            </a:lvl1pPr>
            <a:lvl2pPr marL="914400" marR="0" lvl="1" indent="-381000" algn="l" rtl="0">
              <a:lnSpc>
                <a:spcPct val="90000"/>
              </a:lnSpc>
              <a:spcBef>
                <a:spcPts val="1200"/>
              </a:spcBef>
              <a:spcAft>
                <a:spcPts val="0"/>
              </a:spcAft>
              <a:buClr>
                <a:schemeClr val="lt2"/>
              </a:buClr>
              <a:buSzPts val="2400"/>
              <a:buFont typeface="Arial" panose="020B0604020202020204"/>
              <a:buChar char="•"/>
              <a:defRPr sz="2400" b="0" i="0" u="none" strike="noStrike" cap="none">
                <a:solidFill>
                  <a:schemeClr val="lt2"/>
                </a:solidFill>
                <a:latin typeface="Calibri"/>
                <a:ea typeface="Calibri"/>
                <a:cs typeface="Calibri"/>
                <a:sym typeface="Calibri"/>
              </a:defRPr>
            </a:lvl2pPr>
            <a:lvl3pPr marL="1371600" marR="0" lvl="2" indent="-355600" algn="l" rtl="0">
              <a:lnSpc>
                <a:spcPct val="90000"/>
              </a:lnSpc>
              <a:spcBef>
                <a:spcPts val="1200"/>
              </a:spcBef>
              <a:spcAft>
                <a:spcPts val="0"/>
              </a:spcAft>
              <a:buClr>
                <a:schemeClr val="lt2"/>
              </a:buClr>
              <a:buSzPts val="2000"/>
              <a:buFont typeface="Arial" panose="020B0604020202020204"/>
              <a:buChar char="•"/>
              <a:defRPr sz="2000" b="0" i="0" u="none" strike="noStrike" cap="none">
                <a:solidFill>
                  <a:schemeClr val="lt2"/>
                </a:solidFill>
                <a:latin typeface="Calibri"/>
                <a:ea typeface="Calibri"/>
                <a:cs typeface="Calibri"/>
                <a:sym typeface="Calibri"/>
              </a:defRPr>
            </a:lvl3pPr>
            <a:lvl4pPr marL="1828800" marR="0" lvl="3" indent="-342900" algn="l" rtl="0">
              <a:lnSpc>
                <a:spcPct val="90000"/>
              </a:lnSpc>
              <a:spcBef>
                <a:spcPts val="1200"/>
              </a:spcBef>
              <a:spcAft>
                <a:spcPts val="0"/>
              </a:spcAft>
              <a:buClr>
                <a:schemeClr val="lt2"/>
              </a:buClr>
              <a:buSzPts val="1800"/>
              <a:buFont typeface="Arial" panose="020B0604020202020204"/>
              <a:buChar char="•"/>
              <a:defRPr sz="1800" b="0" i="0" u="none" strike="noStrike" cap="none">
                <a:solidFill>
                  <a:schemeClr val="lt2"/>
                </a:solidFill>
                <a:latin typeface="Calibri"/>
                <a:ea typeface="Calibri"/>
                <a:cs typeface="Calibri"/>
                <a:sym typeface="Calibri"/>
              </a:defRPr>
            </a:lvl4pPr>
            <a:lvl5pPr marL="2286000" marR="0" lvl="4" indent="-342900" algn="l" rtl="0">
              <a:lnSpc>
                <a:spcPct val="90000"/>
              </a:lnSpc>
              <a:spcBef>
                <a:spcPts val="1200"/>
              </a:spcBef>
              <a:spcAft>
                <a:spcPts val="0"/>
              </a:spcAft>
              <a:buClr>
                <a:schemeClr val="lt2"/>
              </a:buClr>
              <a:buSzPts val="1800"/>
              <a:buFont typeface="Arial" panose="020B0604020202020204"/>
              <a:buChar char="•"/>
              <a:defRPr sz="1800" b="0" i="0" u="none" strike="noStrike" cap="none">
                <a:solidFill>
                  <a:schemeClr val="lt2"/>
                </a:solidFill>
                <a:latin typeface="Calibri"/>
                <a:ea typeface="Calibri"/>
                <a:cs typeface="Calibri"/>
                <a:sym typeface="Calibri"/>
              </a:defRPr>
            </a:lvl5pPr>
            <a:lvl6pPr marL="2743200" marR="0" lvl="5" indent="-342900" algn="l" rtl="0">
              <a:lnSpc>
                <a:spcPct val="90000"/>
              </a:lnSpc>
              <a:spcBef>
                <a:spcPts val="12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12" name="Google Shape;12;p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E96A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3" name="Google Shape;13;p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E96A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4" name="Google Shape;14;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E96A2"/>
                </a:solidFill>
                <a:latin typeface="Calibri"/>
                <a:ea typeface="Calibri"/>
                <a:cs typeface="Calibri"/>
                <a:sym typeface="Calibri"/>
              </a:defRPr>
            </a:lvl1pPr>
            <a:lvl2pPr marL="0" marR="0" lvl="1" indent="0" algn="r" rtl="0">
              <a:spcBef>
                <a:spcPts val="0"/>
              </a:spcBef>
              <a:buNone/>
              <a:defRPr sz="1200" b="0" i="0" u="none" strike="noStrike" cap="none">
                <a:solidFill>
                  <a:srgbClr val="8E96A2"/>
                </a:solidFill>
                <a:latin typeface="Calibri"/>
                <a:ea typeface="Calibri"/>
                <a:cs typeface="Calibri"/>
                <a:sym typeface="Calibri"/>
              </a:defRPr>
            </a:lvl2pPr>
            <a:lvl3pPr marL="0" marR="0" lvl="2" indent="0" algn="r" rtl="0">
              <a:spcBef>
                <a:spcPts val="0"/>
              </a:spcBef>
              <a:buNone/>
              <a:defRPr sz="1200" b="0" i="0" u="none" strike="noStrike" cap="none">
                <a:solidFill>
                  <a:srgbClr val="8E96A2"/>
                </a:solidFill>
                <a:latin typeface="Calibri"/>
                <a:ea typeface="Calibri"/>
                <a:cs typeface="Calibri"/>
                <a:sym typeface="Calibri"/>
              </a:defRPr>
            </a:lvl3pPr>
            <a:lvl4pPr marL="0" marR="0" lvl="3" indent="0" algn="r" rtl="0">
              <a:spcBef>
                <a:spcPts val="0"/>
              </a:spcBef>
              <a:buNone/>
              <a:defRPr sz="1200" b="0" i="0" u="none" strike="noStrike" cap="none">
                <a:solidFill>
                  <a:srgbClr val="8E96A2"/>
                </a:solidFill>
                <a:latin typeface="Calibri"/>
                <a:ea typeface="Calibri"/>
                <a:cs typeface="Calibri"/>
                <a:sym typeface="Calibri"/>
              </a:defRPr>
            </a:lvl4pPr>
            <a:lvl5pPr marL="0" marR="0" lvl="4" indent="0" algn="r" rtl="0">
              <a:spcBef>
                <a:spcPts val="0"/>
              </a:spcBef>
              <a:buNone/>
              <a:defRPr sz="1200" b="0" i="0" u="none" strike="noStrike" cap="none">
                <a:solidFill>
                  <a:srgbClr val="8E96A2"/>
                </a:solidFill>
                <a:latin typeface="Calibri"/>
                <a:ea typeface="Calibri"/>
                <a:cs typeface="Calibri"/>
                <a:sym typeface="Calibri"/>
              </a:defRPr>
            </a:lvl5pPr>
            <a:lvl6pPr marL="0" marR="0" lvl="5" indent="0" algn="r" rtl="0">
              <a:spcBef>
                <a:spcPts val="0"/>
              </a:spcBef>
              <a:buNone/>
              <a:defRPr sz="1200" b="0" i="0" u="none" strike="noStrike" cap="none">
                <a:solidFill>
                  <a:srgbClr val="8E96A2"/>
                </a:solidFill>
                <a:latin typeface="Calibri"/>
                <a:ea typeface="Calibri"/>
                <a:cs typeface="Calibri"/>
                <a:sym typeface="Calibri"/>
              </a:defRPr>
            </a:lvl6pPr>
            <a:lvl7pPr marL="0" marR="0" lvl="6" indent="0" algn="r" rtl="0">
              <a:spcBef>
                <a:spcPts val="0"/>
              </a:spcBef>
              <a:buNone/>
              <a:defRPr sz="1200" b="0" i="0" u="none" strike="noStrike" cap="none">
                <a:solidFill>
                  <a:srgbClr val="8E96A2"/>
                </a:solidFill>
                <a:latin typeface="Calibri"/>
                <a:ea typeface="Calibri"/>
                <a:cs typeface="Calibri"/>
                <a:sym typeface="Calibri"/>
              </a:defRPr>
            </a:lvl7pPr>
            <a:lvl8pPr marL="0" marR="0" lvl="7" indent="0" algn="r" rtl="0">
              <a:spcBef>
                <a:spcPts val="0"/>
              </a:spcBef>
              <a:buNone/>
              <a:defRPr sz="1200" b="0" i="0" u="none" strike="noStrike" cap="none">
                <a:solidFill>
                  <a:srgbClr val="8E96A2"/>
                </a:solidFill>
                <a:latin typeface="Calibri"/>
                <a:ea typeface="Calibri"/>
                <a:cs typeface="Calibri"/>
                <a:sym typeface="Calibri"/>
              </a:defRPr>
            </a:lvl8pPr>
            <a:lvl9pPr marL="0" marR="0" lvl="8" indent="0" algn="r" rtl="0">
              <a:spcBef>
                <a:spcPts val="0"/>
              </a:spcBef>
              <a:buNone/>
              <a:defRPr sz="1200" b="0" i="0" u="none" strike="noStrike" cap="none">
                <a:solidFill>
                  <a:srgbClr val="8E96A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1"/>
          <p:cNvSpPr/>
          <p:nvPr/>
        </p:nvSpPr>
        <p:spPr>
          <a:xfrm>
            <a:off x="-12701" y="7007226"/>
            <a:ext cx="1661032"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0" i="0" u="none" strike="noStrike" cap="none">
                <a:solidFill>
                  <a:schemeClr val="accent3"/>
                </a:solidFill>
                <a:latin typeface="Open Sans"/>
                <a:ea typeface="Open Sans"/>
                <a:cs typeface="Open Sans"/>
                <a:sym typeface="Open Sans"/>
              </a:rPr>
              <a:t>© </a:t>
            </a:r>
            <a:r>
              <a:rPr lang="en-US" sz="1100" b="0" i="0" u="sng" strike="noStrike" cap="none">
                <a:solidFill>
                  <a:schemeClr val="hlink"/>
                </a:solidFill>
                <a:latin typeface="Open Sans"/>
                <a:ea typeface="Open Sans"/>
                <a:cs typeface="Open Sans"/>
                <a:sym typeface="Open Sans"/>
                <a:hlinkClick r:id="rId9"/>
              </a:rPr>
              <a:t>presentationgo.com</a:t>
            </a:r>
            <a:endParaRPr sz="1100">
              <a:solidFill>
                <a:schemeClr val="accent3"/>
              </a:solidFill>
              <a:latin typeface="Calibri"/>
              <a:ea typeface="Calibri"/>
              <a:cs typeface="Calibri"/>
              <a:sym typeface="Calibri"/>
            </a:endParaRPr>
          </a:p>
        </p:txBody>
      </p:sp>
      <p:grpSp>
        <p:nvGrpSpPr>
          <p:cNvPr id="16" name="Google Shape;16;p1"/>
          <p:cNvGrpSpPr/>
          <p:nvPr/>
        </p:nvGrpSpPr>
        <p:grpSpPr>
          <a:xfrm>
            <a:off x="-1654908" y="-16654"/>
            <a:ext cx="1569183" cy="612144"/>
            <a:chOff x="-2096383" y="21447"/>
            <a:chExt cx="1569183" cy="612144"/>
          </a:xfrm>
        </p:grpSpPr>
        <p:sp>
          <p:nvSpPr>
            <p:cNvPr id="17" name="Google Shape;17;p1"/>
            <p:cNvSpPr txBox="1"/>
            <p:nvPr/>
          </p:nvSpPr>
          <p:spPr>
            <a:xfrm>
              <a:off x="-2096383" y="21447"/>
              <a:ext cx="36580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Open Sans"/>
                  <a:ea typeface="Open Sans"/>
                  <a:cs typeface="Open Sans"/>
                  <a:sym typeface="Open Sans"/>
                </a:rPr>
                <a:t>By:</a:t>
              </a:r>
              <a:endParaRPr lang="en-US" sz="1000">
                <a:solidFill>
                  <a:schemeClr val="dk1"/>
                </a:solidFill>
                <a:latin typeface="Open Sans"/>
                <a:ea typeface="Open Sans"/>
                <a:cs typeface="Open Sans"/>
                <a:sym typeface="Open Sans"/>
              </a:endParaRPr>
            </a:p>
          </p:txBody>
        </p:sp>
        <p:sp>
          <p:nvSpPr>
            <p:cNvPr id="18" name="Google Shape;18;p1"/>
            <p:cNvSpPr txBox="1"/>
            <p:nvPr/>
          </p:nvSpPr>
          <p:spPr>
            <a:xfrm>
              <a:off x="-1002010" y="387370"/>
              <a:ext cx="47481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Open Sans"/>
                  <a:ea typeface="Open Sans"/>
                  <a:cs typeface="Open Sans"/>
                  <a:sym typeface="Open Sans"/>
                </a:rPr>
                <a:t>.com</a:t>
              </a:r>
              <a:endParaRPr lang="en-US" sz="1000">
                <a:solidFill>
                  <a:schemeClr val="dk1"/>
                </a:solidFill>
                <a:latin typeface="Open Sans"/>
                <a:ea typeface="Open Sans"/>
                <a:cs typeface="Open Sans"/>
                <a:sym typeface="Open Sans"/>
              </a:endParaRPr>
            </a:p>
          </p:txBody>
        </p:sp>
        <p:pic>
          <p:nvPicPr>
            <p:cNvPr id="19" name="Google Shape;19;p1"/>
            <p:cNvPicPr preferRelativeResize="0"/>
            <p:nvPr/>
          </p:nvPicPr>
          <p:blipFill rotWithShape="1">
            <a:blip r:embed="rId10"/>
            <a:srcRect/>
            <a:stretch>
              <a:fillRect/>
            </a:stretch>
          </p:blipFill>
          <p:spPr>
            <a:xfrm>
              <a:off x="-2018604" y="234547"/>
              <a:ext cx="1405251" cy="185944"/>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drive.google.com/file/d/122_tzFKct1thhnRWeMezObIBVUirKdcw/view" TargetMode="Externa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drive.google.com/file/d/1z3lzX-oR12uzj-YQ8GAJd5ram2_901J8/view"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s://www.techtarget.com/searchenterpriseai/feature/Comparing-supervised-vs-unsupervised-learning" TargetMode="Externa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0"/>
          <p:cNvSpPr txBox="1"/>
          <p:nvPr>
            <p:ph type="ctrTitle"/>
          </p:nvPr>
        </p:nvSpPr>
        <p:spPr>
          <a:xfrm>
            <a:off x="838238" y="707088"/>
            <a:ext cx="5551500" cy="2387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A3B8CF"/>
              </a:buClr>
              <a:buSzPts val="6000"/>
              <a:buFont typeface="Calibri"/>
              <a:buNone/>
            </a:pPr>
            <a:r>
              <a:rPr lang="en-US"/>
              <a:t>Applying Deep Q-Learning to Atari Games</a:t>
            </a:r>
            <a:endParaRPr lang="en-US"/>
          </a:p>
        </p:txBody>
      </p:sp>
      <p:sp>
        <p:nvSpPr>
          <p:cNvPr id="150" name="Google Shape;150;p10"/>
          <p:cNvSpPr txBox="1"/>
          <p:nvPr>
            <p:ph type="subTitle" idx="1"/>
          </p:nvPr>
        </p:nvSpPr>
        <p:spPr>
          <a:xfrm>
            <a:off x="838200" y="3602038"/>
            <a:ext cx="5551500" cy="1655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2400"/>
              <a:buFont typeface="Arial" panose="020B0604020202020204"/>
              <a:buNone/>
            </a:pPr>
            <a:r>
              <a:rPr lang="en-US">
                <a:solidFill>
                  <a:schemeClr val="lt1"/>
                </a:solidFill>
              </a:rPr>
              <a:t>Harsha Vardhan Reddy Bonthu</a:t>
            </a:r>
            <a:endParaRPr lang="en-US">
              <a:solidFill>
                <a:schemeClr val="lt1"/>
              </a:solidFill>
            </a:endParaRPr>
          </a:p>
          <a:p>
            <a:pPr marL="0" lvl="0" indent="0" algn="l" rtl="0">
              <a:lnSpc>
                <a:spcPct val="90000"/>
              </a:lnSpc>
              <a:spcBef>
                <a:spcPts val="0"/>
              </a:spcBef>
              <a:spcAft>
                <a:spcPts val="0"/>
              </a:spcAft>
              <a:buClr>
                <a:schemeClr val="lt2"/>
              </a:buClr>
              <a:buSzPts val="2400"/>
              <a:buNone/>
            </a:pPr>
            <a:r>
              <a:rPr lang="en-US"/>
              <a:t>Anudeep Kumar Reddy Guntaka</a:t>
            </a:r>
            <a:endParaRPr lang="en-US"/>
          </a:p>
          <a:p>
            <a:pPr marL="0" lvl="0" indent="0" algn="l" rtl="0">
              <a:lnSpc>
                <a:spcPct val="90000"/>
              </a:lnSpc>
              <a:spcBef>
                <a:spcPts val="0"/>
              </a:spcBef>
              <a:spcAft>
                <a:spcPts val="0"/>
              </a:spcAft>
              <a:buClr>
                <a:schemeClr val="lt2"/>
              </a:buClr>
              <a:buSzPts val="2400"/>
              <a:buNone/>
            </a:pPr>
            <a:r>
              <a:rPr lang="en-US"/>
              <a:t>Bharath Kumar Reddy Kusuluru</a:t>
            </a:r>
            <a:endParaRPr lang="en-US"/>
          </a:p>
          <a:p>
            <a:pPr marL="0" lvl="0" indent="0" algn="l" rtl="0">
              <a:lnSpc>
                <a:spcPct val="90000"/>
              </a:lnSpc>
              <a:spcBef>
                <a:spcPts val="0"/>
              </a:spcBef>
              <a:spcAft>
                <a:spcPts val="0"/>
              </a:spcAft>
              <a:buClr>
                <a:schemeClr val="lt2"/>
              </a:buClr>
              <a:buSzPts val="2400"/>
              <a:buNone/>
            </a:pPr>
            <a:r>
              <a:rPr lang="en-US"/>
              <a:t>Siddhaarth Mandava</a:t>
            </a:r>
            <a:endParaRPr lang="en-US"/>
          </a:p>
        </p:txBody>
      </p:sp>
      <p:sp>
        <p:nvSpPr>
          <p:cNvPr id="151" name="Google Shape;151;p1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2600618" y="330475"/>
            <a:ext cx="9099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Rewards: DQN vs DDQN</a:t>
            </a:r>
            <a:endParaRPr lang="en-US"/>
          </a:p>
        </p:txBody>
      </p:sp>
      <p:sp>
        <p:nvSpPr>
          <p:cNvPr id="224" name="Google Shape;224;p19"/>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graphicFrame>
        <p:nvGraphicFramePr>
          <p:cNvPr id="225" name="Google Shape;225;p19"/>
          <p:cNvGraphicFramePr/>
          <p:nvPr/>
        </p:nvGraphicFramePr>
        <p:xfrm>
          <a:off x="2742050" y="2805650"/>
          <a:ext cx="7285200" cy="3000000"/>
        </p:xfrm>
        <a:graphic>
          <a:graphicData uri="http://schemas.openxmlformats.org/drawingml/2006/table">
            <a:tbl>
              <a:tblPr>
                <a:noFill/>
                <a:tableStyleId>{2E699091-622C-406C-BB64-24CE862BFF1F}</a:tableStyleId>
              </a:tblPr>
              <a:tblGrid>
                <a:gridCol w="2378375"/>
                <a:gridCol w="2447625"/>
                <a:gridCol w="2459200"/>
              </a:tblGrid>
              <a:tr h="0">
                <a:tc>
                  <a:txBody>
                    <a:bodyPr/>
                    <a:lstStyle/>
                    <a:p>
                      <a:pPr marL="0" lvl="0" indent="0" algn="l" rtl="0">
                        <a:lnSpc>
                          <a:spcPct val="150000"/>
                        </a:lnSpc>
                        <a:spcBef>
                          <a:spcPts val="0"/>
                        </a:spcBef>
                        <a:spcAft>
                          <a:spcPts val="0"/>
                        </a:spcAft>
                        <a:buNone/>
                      </a:pPr>
                      <a:r>
                        <a:rPr lang="en-US" sz="2400" b="1" u="sng">
                          <a:solidFill>
                            <a:schemeClr val="lt1"/>
                          </a:solidFill>
                          <a:latin typeface="Times New Roman" panose="02020603050405020304"/>
                          <a:ea typeface="Times New Roman" panose="02020603050405020304"/>
                          <a:cs typeface="Times New Roman" panose="02020603050405020304"/>
                          <a:sym typeface="Times New Roman" panose="02020603050405020304"/>
                        </a:rPr>
                        <a:t>Model</a:t>
                      </a:r>
                      <a:endParaRPr sz="2400" b="1" u="sng">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l" rtl="0">
                        <a:lnSpc>
                          <a:spcPct val="150000"/>
                        </a:lnSpc>
                        <a:spcBef>
                          <a:spcPts val="0"/>
                        </a:spcBef>
                        <a:spcAft>
                          <a:spcPts val="0"/>
                        </a:spcAft>
                        <a:buNone/>
                      </a:pPr>
                      <a:r>
                        <a:rPr lang="en-US" sz="2400" b="1" u="sng">
                          <a:solidFill>
                            <a:schemeClr val="lt1"/>
                          </a:solidFill>
                          <a:latin typeface="Times New Roman" panose="02020603050405020304"/>
                          <a:ea typeface="Times New Roman" panose="02020603050405020304"/>
                          <a:cs typeface="Times New Roman" panose="02020603050405020304"/>
                          <a:sym typeface="Times New Roman" panose="02020603050405020304"/>
                        </a:rPr>
                        <a:t>Reward</a:t>
                      </a:r>
                      <a:endParaRPr sz="2400" b="1" u="sng">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l" rtl="0">
                        <a:lnSpc>
                          <a:spcPct val="150000"/>
                        </a:lnSpc>
                        <a:spcBef>
                          <a:spcPts val="0"/>
                        </a:spcBef>
                        <a:spcAft>
                          <a:spcPts val="0"/>
                        </a:spcAft>
                        <a:buNone/>
                      </a:pPr>
                      <a:r>
                        <a:rPr lang="en-US" sz="2400" b="1" u="sng">
                          <a:solidFill>
                            <a:schemeClr val="lt1"/>
                          </a:solidFill>
                          <a:latin typeface="Times New Roman" panose="02020603050405020304"/>
                          <a:ea typeface="Times New Roman" panose="02020603050405020304"/>
                          <a:cs typeface="Times New Roman" panose="02020603050405020304"/>
                          <a:sym typeface="Times New Roman" panose="02020603050405020304"/>
                        </a:rPr>
                        <a:t>Mean</a:t>
                      </a:r>
                      <a:endParaRPr sz="2400" b="1" u="sng">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381000">
                <a:tc>
                  <a:txBody>
                    <a:bodyPr/>
                    <a:lstStyle/>
                    <a:p>
                      <a:pPr marL="0" lvl="0" indent="0" algn="l" rtl="0">
                        <a:lnSpc>
                          <a:spcPct val="150000"/>
                        </a:lnSpc>
                        <a:spcBef>
                          <a:spcPts val="0"/>
                        </a:spcBef>
                        <a:spcAft>
                          <a:spcPts val="0"/>
                        </a:spcAft>
                        <a:buNone/>
                      </a:pPr>
                      <a:r>
                        <a:rPr lang="en-US" sz="2400">
                          <a:solidFill>
                            <a:schemeClr val="lt1"/>
                          </a:solidFill>
                          <a:latin typeface="Times New Roman" panose="02020603050405020304"/>
                          <a:ea typeface="Times New Roman" panose="02020603050405020304"/>
                          <a:cs typeface="Times New Roman" panose="02020603050405020304"/>
                          <a:sym typeface="Times New Roman" panose="02020603050405020304"/>
                        </a:rPr>
                        <a:t>DQN Network</a:t>
                      </a: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l" rtl="0">
                        <a:lnSpc>
                          <a:spcPct val="150000"/>
                        </a:lnSpc>
                        <a:spcBef>
                          <a:spcPts val="0"/>
                        </a:spcBef>
                        <a:spcAft>
                          <a:spcPts val="0"/>
                        </a:spcAft>
                        <a:buNone/>
                      </a:pPr>
                      <a:r>
                        <a:rPr lang="en-US" sz="2400">
                          <a:solidFill>
                            <a:schemeClr val="lt1"/>
                          </a:solidFill>
                          <a:latin typeface="Times New Roman" panose="02020603050405020304"/>
                          <a:ea typeface="Times New Roman" panose="02020603050405020304"/>
                          <a:cs typeface="Times New Roman" panose="02020603050405020304"/>
                          <a:sym typeface="Times New Roman" panose="02020603050405020304"/>
                        </a:rPr>
                        <a:t>52.00</a:t>
                      </a: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l" rtl="0">
                        <a:lnSpc>
                          <a:spcPct val="150000"/>
                        </a:lnSpc>
                        <a:spcBef>
                          <a:spcPts val="0"/>
                        </a:spcBef>
                        <a:spcAft>
                          <a:spcPts val="0"/>
                        </a:spcAft>
                        <a:buNone/>
                      </a:pPr>
                      <a:r>
                        <a:rPr lang="en-US" sz="2400">
                          <a:solidFill>
                            <a:schemeClr val="lt1"/>
                          </a:solidFill>
                          <a:latin typeface="Times New Roman" panose="02020603050405020304"/>
                          <a:ea typeface="Times New Roman" panose="02020603050405020304"/>
                          <a:cs typeface="Times New Roman" panose="02020603050405020304"/>
                          <a:sym typeface="Times New Roman" panose="02020603050405020304"/>
                        </a:rPr>
                        <a:t>205.4</a:t>
                      </a: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381000">
                <a:tc>
                  <a:txBody>
                    <a:bodyPr/>
                    <a:lstStyle/>
                    <a:p>
                      <a:pPr marL="0" lvl="0" indent="0" algn="l" rtl="0">
                        <a:lnSpc>
                          <a:spcPct val="150000"/>
                        </a:lnSpc>
                        <a:spcBef>
                          <a:spcPts val="0"/>
                        </a:spcBef>
                        <a:spcAft>
                          <a:spcPts val="0"/>
                        </a:spcAft>
                        <a:buNone/>
                      </a:pPr>
                      <a:r>
                        <a:rPr lang="en-US" sz="2400">
                          <a:solidFill>
                            <a:schemeClr val="lt1"/>
                          </a:solidFill>
                          <a:latin typeface="Times New Roman" panose="02020603050405020304"/>
                          <a:ea typeface="Times New Roman" panose="02020603050405020304"/>
                          <a:cs typeface="Times New Roman" panose="02020603050405020304"/>
                          <a:sym typeface="Times New Roman" panose="02020603050405020304"/>
                        </a:rPr>
                        <a:t>DDQN Network</a:t>
                      </a: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l" rtl="0">
                        <a:lnSpc>
                          <a:spcPct val="150000"/>
                        </a:lnSpc>
                        <a:spcBef>
                          <a:spcPts val="0"/>
                        </a:spcBef>
                        <a:spcAft>
                          <a:spcPts val="0"/>
                        </a:spcAft>
                        <a:buNone/>
                      </a:pPr>
                      <a:r>
                        <a:rPr lang="en-US" sz="2400">
                          <a:solidFill>
                            <a:schemeClr val="lt1"/>
                          </a:solidFill>
                          <a:latin typeface="Times New Roman" panose="02020603050405020304"/>
                          <a:ea typeface="Times New Roman" panose="02020603050405020304"/>
                          <a:cs typeface="Times New Roman" panose="02020603050405020304"/>
                          <a:sym typeface="Times New Roman" panose="02020603050405020304"/>
                        </a:rPr>
                        <a:t>124.00</a:t>
                      </a: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l" rtl="0">
                        <a:lnSpc>
                          <a:spcPct val="150000"/>
                        </a:lnSpc>
                        <a:spcBef>
                          <a:spcPts val="0"/>
                        </a:spcBef>
                        <a:spcAft>
                          <a:spcPts val="0"/>
                        </a:spcAft>
                        <a:buNone/>
                      </a:pPr>
                      <a:r>
                        <a:rPr lang="en-US" sz="2400">
                          <a:solidFill>
                            <a:schemeClr val="lt1"/>
                          </a:solidFill>
                          <a:latin typeface="Times New Roman" panose="02020603050405020304"/>
                          <a:ea typeface="Times New Roman" panose="02020603050405020304"/>
                          <a:cs typeface="Times New Roman" panose="02020603050405020304"/>
                          <a:sym typeface="Times New Roman" panose="02020603050405020304"/>
                        </a:rPr>
                        <a:t>252.21</a:t>
                      </a: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3652993" y="399750"/>
            <a:ext cx="9099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Before Training</a:t>
            </a:r>
            <a:endParaRPr lang="en-US"/>
          </a:p>
        </p:txBody>
      </p:sp>
      <p:sp>
        <p:nvSpPr>
          <p:cNvPr id="232" name="Google Shape;232;p2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233" name="Google Shape;233;p20" title="openaigym.video.0.1836.video000000.mp4">
            <a:hlinkClick r:id="rId1"/>
          </p:cNvPr>
          <p:cNvPicPr preferRelativeResize="0"/>
          <p:nvPr/>
        </p:nvPicPr>
        <p:blipFill>
          <a:blip r:embed="rId2"/>
          <a:stretch>
            <a:fillRect/>
          </a:stretch>
        </p:blipFill>
        <p:spPr>
          <a:xfrm>
            <a:off x="3502900" y="1560925"/>
            <a:ext cx="6880691" cy="516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21"/>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240" name="Google Shape;240;p21" title="openaigym.video.0.1836.video001000.mp4">
            <a:hlinkClick r:id="rId1"/>
          </p:cNvPr>
          <p:cNvPicPr preferRelativeResize="0"/>
          <p:nvPr/>
        </p:nvPicPr>
        <p:blipFill>
          <a:blip r:embed="rId2"/>
          <a:stretch>
            <a:fillRect/>
          </a:stretch>
        </p:blipFill>
        <p:spPr>
          <a:xfrm>
            <a:off x="3373575" y="1410875"/>
            <a:ext cx="7080767" cy="5310575"/>
          </a:xfrm>
          <a:prstGeom prst="rect">
            <a:avLst/>
          </a:prstGeom>
          <a:noFill/>
          <a:ln>
            <a:noFill/>
          </a:ln>
        </p:spPr>
      </p:pic>
      <p:sp>
        <p:nvSpPr>
          <p:cNvPr id="241" name="Google Shape;241;p21"/>
          <p:cNvSpPr txBox="1"/>
          <p:nvPr>
            <p:ph type="title"/>
          </p:nvPr>
        </p:nvSpPr>
        <p:spPr>
          <a:xfrm>
            <a:off x="3304293" y="342000"/>
            <a:ext cx="9099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After </a:t>
            </a:r>
            <a:r>
              <a:rPr lang="en-US"/>
              <a:t>Training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fade">
                                      <p:cBhvr>
                                        <p:cTn id="7"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
        <p:nvSpPr>
          <p:cNvPr id="247" name="Google Shape;247;p22"/>
          <p:cNvSpPr/>
          <p:nvPr/>
        </p:nvSpPr>
        <p:spPr>
          <a:xfrm>
            <a:off x="0" y="0"/>
            <a:ext cx="12192000" cy="6858000"/>
          </a:xfrm>
          <a:custGeom>
            <a:avLst/>
            <a:gdLst/>
            <a:ahLst/>
            <a:cxnLst/>
            <a:rect l="l" t="t" r="r" b="b"/>
            <a:pathLst>
              <a:path w="12192000" h="6858000" extrusionOk="0">
                <a:moveTo>
                  <a:pt x="10955893" y="1265613"/>
                </a:moveTo>
                <a:cubicBezTo>
                  <a:pt x="10587657" y="1265613"/>
                  <a:pt x="10289143" y="1564127"/>
                  <a:pt x="10289143" y="1932363"/>
                </a:cubicBezTo>
                <a:cubicBezTo>
                  <a:pt x="10289143" y="2300599"/>
                  <a:pt x="10587657" y="2599113"/>
                  <a:pt x="10955893" y="2599113"/>
                </a:cubicBezTo>
                <a:cubicBezTo>
                  <a:pt x="11324129" y="2599113"/>
                  <a:pt x="11622643" y="2300599"/>
                  <a:pt x="11622643" y="1932363"/>
                </a:cubicBezTo>
                <a:cubicBezTo>
                  <a:pt x="11622643" y="1564127"/>
                  <a:pt x="11324129" y="1265613"/>
                  <a:pt x="10955893" y="1265613"/>
                </a:cubicBezTo>
                <a:close/>
                <a:moveTo>
                  <a:pt x="0" y="0"/>
                </a:moveTo>
                <a:lnTo>
                  <a:pt x="12192000" y="0"/>
                </a:lnTo>
                <a:lnTo>
                  <a:pt x="12192000" y="6858000"/>
                </a:lnTo>
                <a:lnTo>
                  <a:pt x="0" y="6858000"/>
                </a:lnTo>
                <a:close/>
              </a:path>
            </a:pathLst>
          </a:custGeom>
          <a:solidFill>
            <a:srgbClr val="2A3C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 name="Google Shape;248;p22"/>
          <p:cNvSpPr txBox="1"/>
          <p:nvPr>
            <p:ph type="title"/>
          </p:nvPr>
        </p:nvSpPr>
        <p:spPr>
          <a:xfrm>
            <a:off x="831850" y="1709738"/>
            <a:ext cx="6251996"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A3B8CF"/>
              </a:buClr>
              <a:buSzPts val="6000"/>
              <a:buFont typeface="Calibri"/>
              <a:buNone/>
            </a:pPr>
            <a:r>
              <a:rPr lang="en-US"/>
              <a:t>Thank You!</a:t>
            </a:r>
            <a:endParaRPr lang="en-US"/>
          </a:p>
        </p:txBody>
      </p:sp>
      <p:sp>
        <p:nvSpPr>
          <p:cNvPr id="249" name="Google Shape;249;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50" name="Google Shape;250;p22"/>
          <p:cNvSpPr/>
          <p:nvPr/>
        </p:nvSpPr>
        <p:spPr>
          <a:xfrm>
            <a:off x="1346201" y="-2"/>
            <a:ext cx="2249487" cy="2145038"/>
          </a:xfrm>
          <a:custGeom>
            <a:avLst/>
            <a:gdLst/>
            <a:ahLst/>
            <a:cxnLst/>
            <a:rect l="l" t="t" r="r" b="b"/>
            <a:pathLst>
              <a:path w="2249487" h="2145038" extrusionOk="0">
                <a:moveTo>
                  <a:pt x="368301" y="0"/>
                </a:moveTo>
                <a:lnTo>
                  <a:pt x="718842" y="0"/>
                </a:lnTo>
                <a:lnTo>
                  <a:pt x="718841" y="1"/>
                </a:lnTo>
                <a:lnTo>
                  <a:pt x="718842" y="1"/>
                </a:lnTo>
                <a:lnTo>
                  <a:pt x="718841" y="2"/>
                </a:lnTo>
                <a:lnTo>
                  <a:pt x="718842" y="2"/>
                </a:lnTo>
                <a:lnTo>
                  <a:pt x="1065534" y="15196"/>
                </a:lnTo>
                <a:lnTo>
                  <a:pt x="1065536" y="15194"/>
                </a:lnTo>
                <a:lnTo>
                  <a:pt x="1065536" y="8940"/>
                </a:lnTo>
                <a:lnTo>
                  <a:pt x="1065536" y="8939"/>
                </a:lnTo>
                <a:lnTo>
                  <a:pt x="1065536" y="8938"/>
                </a:lnTo>
                <a:lnTo>
                  <a:pt x="1074415" y="0"/>
                </a:lnTo>
                <a:lnTo>
                  <a:pt x="1437684" y="0"/>
                </a:lnTo>
                <a:lnTo>
                  <a:pt x="1437683" y="1"/>
                </a:lnTo>
                <a:lnTo>
                  <a:pt x="1437684" y="1"/>
                </a:lnTo>
                <a:lnTo>
                  <a:pt x="1437683" y="2"/>
                </a:lnTo>
                <a:lnTo>
                  <a:pt x="1437684" y="2"/>
                </a:lnTo>
                <a:lnTo>
                  <a:pt x="1774213" y="1246"/>
                </a:lnTo>
                <a:lnTo>
                  <a:pt x="1781803" y="1246"/>
                </a:lnTo>
                <a:lnTo>
                  <a:pt x="1781768" y="1274"/>
                </a:lnTo>
                <a:lnTo>
                  <a:pt x="1786941" y="1293"/>
                </a:lnTo>
                <a:lnTo>
                  <a:pt x="1786943" y="1291"/>
                </a:lnTo>
                <a:lnTo>
                  <a:pt x="1878012" y="1291"/>
                </a:lnTo>
                <a:lnTo>
                  <a:pt x="1878012" y="0"/>
                </a:lnTo>
                <a:lnTo>
                  <a:pt x="2249487" y="0"/>
                </a:lnTo>
                <a:lnTo>
                  <a:pt x="2249487" y="128587"/>
                </a:lnTo>
                <a:lnTo>
                  <a:pt x="2120801" y="128587"/>
                </a:lnTo>
                <a:lnTo>
                  <a:pt x="1065558" y="1085805"/>
                </a:lnTo>
                <a:lnTo>
                  <a:pt x="1065536" y="1085827"/>
                </a:lnTo>
                <a:lnTo>
                  <a:pt x="1065536" y="1085825"/>
                </a:lnTo>
                <a:lnTo>
                  <a:pt x="1065536" y="1079591"/>
                </a:lnTo>
                <a:lnTo>
                  <a:pt x="1065536" y="1079472"/>
                </a:lnTo>
                <a:lnTo>
                  <a:pt x="0" y="2145038"/>
                </a:lnTo>
                <a:lnTo>
                  <a:pt x="0" y="2145037"/>
                </a:lnTo>
                <a:lnTo>
                  <a:pt x="0" y="2145036"/>
                </a:lnTo>
                <a:lnTo>
                  <a:pt x="0" y="1794484"/>
                </a:lnTo>
                <a:lnTo>
                  <a:pt x="0" y="1794483"/>
                </a:lnTo>
                <a:lnTo>
                  <a:pt x="0" y="1794482"/>
                </a:lnTo>
                <a:lnTo>
                  <a:pt x="0" y="1431317"/>
                </a:lnTo>
                <a:lnTo>
                  <a:pt x="0" y="1431316"/>
                </a:lnTo>
                <a:lnTo>
                  <a:pt x="0" y="1431315"/>
                </a:lnTo>
                <a:lnTo>
                  <a:pt x="0" y="1080763"/>
                </a:lnTo>
                <a:lnTo>
                  <a:pt x="0" y="1080762"/>
                </a:lnTo>
                <a:lnTo>
                  <a:pt x="0" y="1080761"/>
                </a:lnTo>
                <a:lnTo>
                  <a:pt x="0" y="718788"/>
                </a:lnTo>
                <a:lnTo>
                  <a:pt x="0" y="718787"/>
                </a:lnTo>
                <a:lnTo>
                  <a:pt x="0" y="718786"/>
                </a:lnTo>
                <a:lnTo>
                  <a:pt x="0" y="368333"/>
                </a:lnTo>
                <a:lnTo>
                  <a:pt x="0" y="368332"/>
                </a:lnTo>
                <a:lnTo>
                  <a:pt x="0" y="368331"/>
                </a:lnTo>
                <a:lnTo>
                  <a:pt x="1" y="368330"/>
                </a:lnTo>
                <a:lnTo>
                  <a:pt x="78739" y="91442"/>
                </a:lnTo>
                <a:lnTo>
                  <a:pt x="368299" y="3"/>
                </a:lnTo>
                <a:close/>
                <a:moveTo>
                  <a:pt x="0" y="0"/>
                </a:moveTo>
                <a:lnTo>
                  <a:pt x="6314" y="0"/>
                </a:lnTo>
                <a:lnTo>
                  <a:pt x="6313" y="1"/>
                </a:lnTo>
                <a:lnTo>
                  <a:pt x="6314" y="1"/>
                </a:lnTo>
                <a:lnTo>
                  <a:pt x="6313" y="2"/>
                </a:lnTo>
                <a:lnTo>
                  <a:pt x="6314" y="2"/>
                </a:lnTo>
                <a:lnTo>
                  <a:pt x="0" y="6358"/>
                </a:lnTo>
                <a:lnTo>
                  <a:pt x="0" y="6357"/>
                </a:lnTo>
                <a:lnTo>
                  <a:pt x="0" y="6356"/>
                </a:lnTo>
                <a:lnTo>
                  <a:pt x="0" y="2"/>
                </a:lnTo>
                <a:lnTo>
                  <a:pt x="0" y="1"/>
                </a:lnTo>
                <a:close/>
              </a:path>
            </a:pathLst>
          </a:custGeom>
          <a:gradFill>
            <a:gsLst>
              <a:gs pos="0">
                <a:schemeClr val="dk2"/>
              </a:gs>
              <a:gs pos="95000">
                <a:srgbClr val="A3B8CF"/>
              </a:gs>
              <a:gs pos="100000">
                <a:srgbClr val="A3B8CF"/>
              </a:gs>
            </a:gsLst>
            <a:lin ang="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Google Shape;251;p22"/>
          <p:cNvSpPr/>
          <p:nvPr/>
        </p:nvSpPr>
        <p:spPr>
          <a:xfrm>
            <a:off x="0" y="0"/>
            <a:ext cx="3841752" cy="3841764"/>
          </a:xfrm>
          <a:custGeom>
            <a:avLst/>
            <a:gdLst/>
            <a:ahLst/>
            <a:cxnLst/>
            <a:rect l="l" t="t" r="r" b="b"/>
            <a:pathLst>
              <a:path w="21600" h="21600" extrusionOk="0">
                <a:moveTo>
                  <a:pt x="1564" y="0"/>
                </a:moveTo>
                <a:lnTo>
                  <a:pt x="7" y="1557"/>
                </a:lnTo>
                <a:lnTo>
                  <a:pt x="7" y="0"/>
                </a:lnTo>
                <a:lnTo>
                  <a:pt x="1564" y="0"/>
                </a:lnTo>
                <a:close/>
                <a:moveTo>
                  <a:pt x="15623" y="0"/>
                </a:moveTo>
                <a:lnTo>
                  <a:pt x="0" y="15623"/>
                </a:lnTo>
                <a:lnTo>
                  <a:pt x="0" y="17594"/>
                </a:lnTo>
                <a:lnTo>
                  <a:pt x="17587" y="7"/>
                </a:lnTo>
                <a:lnTo>
                  <a:pt x="15623" y="7"/>
                </a:lnTo>
                <a:close/>
                <a:moveTo>
                  <a:pt x="21600" y="0"/>
                </a:moveTo>
                <a:lnTo>
                  <a:pt x="19629" y="0"/>
                </a:lnTo>
                <a:lnTo>
                  <a:pt x="18487" y="1143"/>
                </a:lnTo>
                <a:lnTo>
                  <a:pt x="0" y="19629"/>
                </a:lnTo>
                <a:lnTo>
                  <a:pt x="0" y="21600"/>
                </a:lnTo>
                <a:lnTo>
                  <a:pt x="18487" y="3113"/>
                </a:lnTo>
                <a:lnTo>
                  <a:pt x="21600" y="0"/>
                </a:lnTo>
                <a:close/>
                <a:moveTo>
                  <a:pt x="11618" y="0"/>
                </a:moveTo>
                <a:lnTo>
                  <a:pt x="7" y="11610"/>
                </a:lnTo>
                <a:lnTo>
                  <a:pt x="7" y="13581"/>
                </a:lnTo>
                <a:lnTo>
                  <a:pt x="13588" y="0"/>
                </a:lnTo>
                <a:lnTo>
                  <a:pt x="11618" y="0"/>
                </a:lnTo>
                <a:close/>
                <a:moveTo>
                  <a:pt x="7612" y="0"/>
                </a:moveTo>
                <a:lnTo>
                  <a:pt x="7" y="7605"/>
                </a:lnTo>
                <a:lnTo>
                  <a:pt x="7" y="9575"/>
                </a:lnTo>
                <a:lnTo>
                  <a:pt x="9575" y="7"/>
                </a:lnTo>
                <a:lnTo>
                  <a:pt x="7612" y="7"/>
                </a:lnTo>
                <a:close/>
                <a:moveTo>
                  <a:pt x="3599" y="0"/>
                </a:moveTo>
                <a:lnTo>
                  <a:pt x="7" y="3592"/>
                </a:lnTo>
                <a:lnTo>
                  <a:pt x="7" y="5562"/>
                </a:lnTo>
                <a:lnTo>
                  <a:pt x="5570" y="0"/>
                </a:lnTo>
                <a:lnTo>
                  <a:pt x="3599" y="0"/>
                </a:lnTo>
                <a:close/>
              </a:path>
            </a:pathLst>
          </a:custGeom>
          <a:gradFill>
            <a:gsLst>
              <a:gs pos="0">
                <a:schemeClr val="accent1"/>
              </a:gs>
              <a:gs pos="99000">
                <a:schemeClr val="accent4"/>
              </a:gs>
              <a:gs pos="100000">
                <a:schemeClr val="accent4"/>
              </a:gs>
            </a:gsLst>
            <a:lin ang="1860000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22"/>
          <p:cNvSpPr/>
          <p:nvPr/>
        </p:nvSpPr>
        <p:spPr>
          <a:xfrm>
            <a:off x="7761436" y="3684265"/>
            <a:ext cx="2132936" cy="3173735"/>
          </a:xfrm>
          <a:custGeom>
            <a:avLst/>
            <a:gdLst/>
            <a:ahLst/>
            <a:cxnLst/>
            <a:rect l="l" t="t" r="r" b="b"/>
            <a:pathLst>
              <a:path w="2132936" h="3173735" extrusionOk="0">
                <a:moveTo>
                  <a:pt x="2132936" y="2851027"/>
                </a:moveTo>
                <a:lnTo>
                  <a:pt x="2132936" y="2857350"/>
                </a:lnTo>
                <a:lnTo>
                  <a:pt x="2132936" y="3173735"/>
                </a:lnTo>
                <a:lnTo>
                  <a:pt x="1810307" y="3173735"/>
                </a:lnTo>
                <a:close/>
                <a:moveTo>
                  <a:pt x="1067459" y="2848504"/>
                </a:moveTo>
                <a:lnTo>
                  <a:pt x="1066841" y="2853688"/>
                </a:lnTo>
                <a:lnTo>
                  <a:pt x="1067459" y="2853688"/>
                </a:lnTo>
                <a:close/>
                <a:moveTo>
                  <a:pt x="2132936" y="2138744"/>
                </a:moveTo>
                <a:lnTo>
                  <a:pt x="2132936" y="2145067"/>
                </a:lnTo>
                <a:lnTo>
                  <a:pt x="2132936" y="2495676"/>
                </a:lnTo>
                <a:lnTo>
                  <a:pt x="2132936" y="2501999"/>
                </a:lnTo>
                <a:lnTo>
                  <a:pt x="1461164" y="3173735"/>
                </a:lnTo>
                <a:lnTo>
                  <a:pt x="1097890" y="3173735"/>
                </a:lnTo>
                <a:close/>
                <a:moveTo>
                  <a:pt x="2132936" y="0"/>
                </a:moveTo>
                <a:lnTo>
                  <a:pt x="2132936" y="6323"/>
                </a:lnTo>
                <a:lnTo>
                  <a:pt x="2132936" y="356932"/>
                </a:lnTo>
                <a:lnTo>
                  <a:pt x="2132936" y="363255"/>
                </a:lnTo>
                <a:lnTo>
                  <a:pt x="1067459" y="1428675"/>
                </a:lnTo>
                <a:lnTo>
                  <a:pt x="1067459" y="1422355"/>
                </a:lnTo>
                <a:lnTo>
                  <a:pt x="1065431" y="1428848"/>
                </a:lnTo>
                <a:lnTo>
                  <a:pt x="1065431" y="1779186"/>
                </a:lnTo>
                <a:lnTo>
                  <a:pt x="1067459" y="1784342"/>
                </a:lnTo>
                <a:lnTo>
                  <a:pt x="1067459" y="1778019"/>
                </a:lnTo>
                <a:lnTo>
                  <a:pt x="2132936" y="712599"/>
                </a:lnTo>
                <a:lnTo>
                  <a:pt x="2132936" y="718922"/>
                </a:lnTo>
                <a:lnTo>
                  <a:pt x="2132936" y="1069214"/>
                </a:lnTo>
                <a:lnTo>
                  <a:pt x="2132936" y="1075537"/>
                </a:lnTo>
                <a:lnTo>
                  <a:pt x="1067459" y="2141273"/>
                </a:lnTo>
                <a:lnTo>
                  <a:pt x="1067459" y="2134953"/>
                </a:lnTo>
                <a:lnTo>
                  <a:pt x="1065431" y="2141126"/>
                </a:lnTo>
                <a:lnTo>
                  <a:pt x="1065431" y="2491747"/>
                </a:lnTo>
                <a:lnTo>
                  <a:pt x="1067459" y="2498205"/>
                </a:lnTo>
                <a:lnTo>
                  <a:pt x="1067459" y="2491882"/>
                </a:lnTo>
                <a:lnTo>
                  <a:pt x="2132936" y="1426146"/>
                </a:lnTo>
                <a:lnTo>
                  <a:pt x="2132936" y="1432469"/>
                </a:lnTo>
                <a:lnTo>
                  <a:pt x="2132936" y="1783077"/>
                </a:lnTo>
                <a:lnTo>
                  <a:pt x="2132936" y="1789400"/>
                </a:lnTo>
                <a:lnTo>
                  <a:pt x="1068052" y="2854228"/>
                </a:lnTo>
                <a:lnTo>
                  <a:pt x="1067459" y="2854820"/>
                </a:lnTo>
                <a:lnTo>
                  <a:pt x="1067459" y="2854821"/>
                </a:lnTo>
                <a:lnTo>
                  <a:pt x="1068052" y="2854229"/>
                </a:lnTo>
                <a:lnTo>
                  <a:pt x="1068052" y="3173735"/>
                </a:lnTo>
                <a:lnTo>
                  <a:pt x="1883" y="3173735"/>
                </a:lnTo>
                <a:lnTo>
                  <a:pt x="1883" y="2849763"/>
                </a:lnTo>
                <a:lnTo>
                  <a:pt x="0" y="2844915"/>
                </a:lnTo>
                <a:lnTo>
                  <a:pt x="0" y="2494294"/>
                </a:lnTo>
                <a:lnTo>
                  <a:pt x="1883" y="2488089"/>
                </a:lnTo>
                <a:lnTo>
                  <a:pt x="1883" y="2488088"/>
                </a:lnTo>
                <a:lnTo>
                  <a:pt x="1883" y="2137481"/>
                </a:lnTo>
                <a:lnTo>
                  <a:pt x="0" y="2132354"/>
                </a:lnTo>
                <a:lnTo>
                  <a:pt x="0" y="1781733"/>
                </a:lnTo>
                <a:lnTo>
                  <a:pt x="1065631" y="716286"/>
                </a:lnTo>
                <a:lnTo>
                  <a:pt x="1065631" y="1066907"/>
                </a:lnTo>
                <a:lnTo>
                  <a:pt x="1067459" y="1071743"/>
                </a:lnTo>
                <a:lnTo>
                  <a:pt x="1067459" y="1065420"/>
                </a:lnTo>
                <a:close/>
              </a:path>
            </a:pathLst>
          </a:custGeom>
          <a:gradFill>
            <a:gsLst>
              <a:gs pos="0">
                <a:schemeClr val="dk2"/>
              </a:gs>
              <a:gs pos="99000">
                <a:srgbClr val="A3B8CF"/>
              </a:gs>
              <a:gs pos="100000">
                <a:srgbClr val="A3B8CF"/>
              </a:gs>
            </a:gsLst>
            <a:lin ang="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22"/>
          <p:cNvSpPr/>
          <p:nvPr/>
        </p:nvSpPr>
        <p:spPr>
          <a:xfrm>
            <a:off x="6369422" y="4400550"/>
            <a:ext cx="2460066" cy="2457450"/>
          </a:xfrm>
          <a:custGeom>
            <a:avLst/>
            <a:gdLst/>
            <a:ahLst/>
            <a:cxnLst/>
            <a:rect l="l" t="t" r="r" b="b"/>
            <a:pathLst>
              <a:path w="2460066" h="2457450" extrusionOk="0">
                <a:moveTo>
                  <a:pt x="2458855" y="2137402"/>
                </a:moveTo>
                <a:lnTo>
                  <a:pt x="2460066" y="2137402"/>
                </a:lnTo>
                <a:lnTo>
                  <a:pt x="2460066" y="2457450"/>
                </a:lnTo>
                <a:lnTo>
                  <a:pt x="2138751" y="2457450"/>
                </a:lnTo>
                <a:close/>
                <a:moveTo>
                  <a:pt x="2457444" y="1424840"/>
                </a:moveTo>
                <a:lnTo>
                  <a:pt x="2457444" y="1775461"/>
                </a:lnTo>
                <a:lnTo>
                  <a:pt x="1775465" y="2457450"/>
                </a:lnTo>
                <a:lnTo>
                  <a:pt x="1425123" y="2457450"/>
                </a:lnTo>
                <a:close/>
                <a:moveTo>
                  <a:pt x="2457444" y="712562"/>
                </a:moveTo>
                <a:lnTo>
                  <a:pt x="2457444" y="1062900"/>
                </a:lnTo>
                <a:lnTo>
                  <a:pt x="1392014" y="2128629"/>
                </a:lnTo>
                <a:lnTo>
                  <a:pt x="1063190" y="2457450"/>
                </a:lnTo>
                <a:lnTo>
                  <a:pt x="712567" y="2457450"/>
                </a:lnTo>
                <a:lnTo>
                  <a:pt x="1392014" y="1778008"/>
                </a:lnTo>
                <a:close/>
                <a:moveTo>
                  <a:pt x="2457645" y="0"/>
                </a:moveTo>
                <a:lnTo>
                  <a:pt x="2457645" y="350621"/>
                </a:lnTo>
                <a:lnTo>
                  <a:pt x="1392014" y="1416068"/>
                </a:lnTo>
                <a:lnTo>
                  <a:pt x="350623" y="2457450"/>
                </a:lnTo>
                <a:lnTo>
                  <a:pt x="0" y="2457450"/>
                </a:lnTo>
                <a:lnTo>
                  <a:pt x="1392014" y="1065447"/>
                </a:lnTo>
                <a:close/>
              </a:path>
            </a:pathLst>
          </a:custGeom>
          <a:gradFill>
            <a:gsLst>
              <a:gs pos="0">
                <a:schemeClr val="accent1"/>
              </a:gs>
              <a:gs pos="99000">
                <a:schemeClr val="accent4"/>
              </a:gs>
              <a:gs pos="100000">
                <a:schemeClr val="accent4"/>
              </a:gs>
            </a:gsLst>
            <a:lin ang="18600000"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2254268" y="0"/>
            <a:ext cx="9099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A3B8CF"/>
              </a:buClr>
              <a:buSzPts val="4400"/>
              <a:buFont typeface="Calibri"/>
              <a:buNone/>
            </a:pPr>
            <a:r>
              <a:rPr lang="en-US"/>
              <a:t>Introduction</a:t>
            </a:r>
            <a:endParaRPr lang="en-US"/>
          </a:p>
        </p:txBody>
      </p:sp>
      <p:sp>
        <p:nvSpPr>
          <p:cNvPr id="158" name="Google Shape;158;p11"/>
          <p:cNvSpPr txBox="1"/>
          <p:nvPr>
            <p:ph type="body" idx="1"/>
          </p:nvPr>
        </p:nvSpPr>
        <p:spPr>
          <a:xfrm>
            <a:off x="2254275" y="1529000"/>
            <a:ext cx="9385500" cy="4351500"/>
          </a:xfrm>
          <a:prstGeom prst="rect">
            <a:avLst/>
          </a:prstGeom>
          <a:noFill/>
          <a:ln>
            <a:noFill/>
          </a:ln>
        </p:spPr>
        <p:txBody>
          <a:bodyPr spcFirstLastPara="1" wrap="square" lIns="91425" tIns="45700" rIns="91425" bIns="45700" anchor="t" anchorCtr="0">
            <a:noAutofit/>
          </a:bodyPr>
          <a:lstStyle/>
          <a:p>
            <a:pPr marL="228600" lvl="0" indent="-26670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Deep learning drives many artificial intelligence (AI) applications and services that improve automation, performing analytical and physical tasks without human intervention. </a:t>
            </a:r>
            <a:endParaRPr sz="2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6670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Deep neural networks consist of multiple layers of interconnected nodes, each building upon the previous layer to refine and optimize the prediction or categorization.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6670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In this project we demonstrate Deep Q-learning in the Arcade Learning Environment (ALE), a challenging framework composed of dozens of Atari 2600 games used to evaluate general competency in AI.</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59" name="Google Shape;159;p11"/>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2254193" y="-6900"/>
            <a:ext cx="9099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A3B8CF"/>
              </a:buClr>
              <a:buSzPts val="4400"/>
              <a:buFont typeface="Calibri"/>
              <a:buNone/>
            </a:pPr>
            <a:r>
              <a:rPr lang="en-US"/>
              <a:t>Reinforcement Learning</a:t>
            </a:r>
            <a:endParaRPr lang="en-US"/>
          </a:p>
        </p:txBody>
      </p:sp>
      <p:sp>
        <p:nvSpPr>
          <p:cNvPr id="166" name="Google Shape;166;p12"/>
          <p:cNvSpPr txBox="1"/>
          <p:nvPr>
            <p:ph type="body" idx="1"/>
          </p:nvPr>
        </p:nvSpPr>
        <p:spPr>
          <a:xfrm>
            <a:off x="2254200" y="1644250"/>
            <a:ext cx="9219300" cy="4712100"/>
          </a:xfrm>
          <a:prstGeom prst="rect">
            <a:avLst/>
          </a:prstGeom>
          <a:noFill/>
          <a:ln>
            <a:noFill/>
          </a:ln>
        </p:spPr>
        <p:txBody>
          <a:bodyPr spcFirstLastPara="1" wrap="square" lIns="91425" tIns="45700" rIns="91425" bIns="45700" anchor="t" anchorCtr="0">
            <a:noAutofit/>
          </a:bodyPr>
          <a:lstStyle/>
          <a:p>
            <a:pPr marL="228600" lvl="0" indent="-205740" algn="l" rtl="0">
              <a:lnSpc>
                <a:spcPct val="130000"/>
              </a:lnSpc>
              <a:spcBef>
                <a:spcPts val="2200"/>
              </a:spcBef>
              <a:spcAft>
                <a:spcPts val="0"/>
              </a:spcAft>
              <a:buClr>
                <a:schemeClr val="lt2"/>
              </a:buClr>
              <a:buSzPts val="2440"/>
              <a:buFont typeface="Times New Roman" panose="02020603050405020304"/>
              <a:buChar char="•"/>
            </a:pPr>
            <a:r>
              <a:rPr lang="en-US" sz="2440">
                <a:latin typeface="Times New Roman" panose="02020603050405020304"/>
                <a:ea typeface="Times New Roman" panose="02020603050405020304"/>
                <a:cs typeface="Times New Roman" panose="02020603050405020304"/>
                <a:sym typeface="Times New Roman" panose="02020603050405020304"/>
              </a:rPr>
              <a:t>The fundamental challenge in today’s artificial intelligence and machine learning is learning to make good decisions under uncertainty.</a:t>
            </a:r>
            <a:endParaRPr sz="2440">
              <a:latin typeface="Times New Roman" panose="02020603050405020304"/>
              <a:ea typeface="Times New Roman" panose="02020603050405020304"/>
              <a:cs typeface="Times New Roman" panose="02020603050405020304"/>
              <a:sym typeface="Times New Roman" panose="02020603050405020304"/>
            </a:endParaRPr>
          </a:p>
          <a:p>
            <a:pPr marL="228600" lvl="0" indent="-205740" algn="l" rtl="0">
              <a:lnSpc>
                <a:spcPct val="130000"/>
              </a:lnSpc>
              <a:spcBef>
                <a:spcPts val="2200"/>
              </a:spcBef>
              <a:spcAft>
                <a:spcPts val="0"/>
              </a:spcAft>
              <a:buClr>
                <a:schemeClr val="lt2"/>
              </a:buClr>
              <a:buSzPts val="2440"/>
              <a:buFont typeface="Times New Roman" panose="02020603050405020304"/>
              <a:buChar char="•"/>
            </a:pPr>
            <a:r>
              <a:rPr lang="en-US" sz="2440">
                <a:latin typeface="Times New Roman" panose="02020603050405020304"/>
                <a:ea typeface="Times New Roman" panose="02020603050405020304"/>
                <a:cs typeface="Times New Roman" panose="02020603050405020304"/>
                <a:sym typeface="Times New Roman" panose="02020603050405020304"/>
              </a:rPr>
              <a:t>Reinforcement learning is a </a:t>
            </a:r>
            <a:r>
              <a:rPr lang="en-US" sz="2440">
                <a:uFill>
                  <a:noFill/>
                </a:uFill>
                <a:latin typeface="Times New Roman" panose="02020603050405020304"/>
                <a:ea typeface="Times New Roman" panose="02020603050405020304"/>
                <a:cs typeface="Times New Roman" panose="02020603050405020304"/>
                <a:sym typeface="Times New Roman" panose="02020603050405020304"/>
                <a:hlinkClick r:id="rId1"/>
              </a:rPr>
              <a:t>machine learning training method</a:t>
            </a:r>
            <a:r>
              <a:rPr lang="en-US" sz="2440">
                <a:latin typeface="Times New Roman" panose="02020603050405020304"/>
                <a:ea typeface="Times New Roman" panose="02020603050405020304"/>
                <a:cs typeface="Times New Roman" panose="02020603050405020304"/>
                <a:sym typeface="Times New Roman" panose="02020603050405020304"/>
              </a:rPr>
              <a:t> based on rewarding desired behaviors and/or punishing undesired ones. </a:t>
            </a:r>
            <a:endParaRPr sz="2440">
              <a:latin typeface="Times New Roman" panose="02020603050405020304"/>
              <a:ea typeface="Times New Roman" panose="02020603050405020304"/>
              <a:cs typeface="Times New Roman" panose="02020603050405020304"/>
              <a:sym typeface="Times New Roman" panose="02020603050405020304"/>
            </a:endParaRPr>
          </a:p>
          <a:p>
            <a:pPr marL="228600" lvl="0" indent="-151765" algn="l" rtl="0">
              <a:lnSpc>
                <a:spcPct val="130000"/>
              </a:lnSpc>
              <a:spcBef>
                <a:spcPts val="2200"/>
              </a:spcBef>
              <a:spcAft>
                <a:spcPts val="0"/>
              </a:spcAft>
              <a:buSzPts val="1590"/>
              <a:buFont typeface="Times New Roman" panose="02020603050405020304"/>
              <a:buChar char="•"/>
            </a:pPr>
            <a:r>
              <a:rPr lang="en-US" sz="2440">
                <a:latin typeface="Times New Roman" panose="02020603050405020304"/>
                <a:ea typeface="Times New Roman" panose="02020603050405020304"/>
                <a:cs typeface="Times New Roman" panose="02020603050405020304"/>
                <a:sym typeface="Times New Roman" panose="02020603050405020304"/>
              </a:rPr>
              <a:t>In this type of learning the algorithm learns a policy on how to act in given situation and every action has some impact on the environment which in turn provides rewards to the algorithm to guide it and make better decisions.</a:t>
            </a:r>
            <a:endParaRPr sz="2440">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Google Shape;167;p12"/>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2254268" y="-121350"/>
            <a:ext cx="9099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Atari Games</a:t>
            </a:r>
            <a:endParaRPr lang="en-US"/>
          </a:p>
        </p:txBody>
      </p:sp>
      <p:sp>
        <p:nvSpPr>
          <p:cNvPr id="174" name="Google Shape;174;p13"/>
          <p:cNvSpPr txBox="1"/>
          <p:nvPr>
            <p:ph type="body" idx="1"/>
          </p:nvPr>
        </p:nvSpPr>
        <p:spPr>
          <a:xfrm>
            <a:off x="2254275" y="1139050"/>
            <a:ext cx="9848100" cy="2479800"/>
          </a:xfrm>
          <a:prstGeom prst="rect">
            <a:avLst/>
          </a:prstGeom>
        </p:spPr>
        <p:txBody>
          <a:bodyPr spcFirstLastPara="1" wrap="square" lIns="91425" tIns="45700" rIns="91425" bIns="45700" anchor="t" anchorCtr="0">
            <a:noAutofit/>
          </a:bodyPr>
          <a:lstStyle/>
          <a:p>
            <a:pPr marL="457200" lvl="0" indent="-383540" algn="l" rtl="0">
              <a:lnSpc>
                <a:spcPct val="130000"/>
              </a:lnSpc>
              <a:spcBef>
                <a:spcPts val="1000"/>
              </a:spcBef>
              <a:spcAft>
                <a:spcPts val="0"/>
              </a:spcAft>
              <a:buSzPts val="2440"/>
              <a:buFont typeface="Times New Roman" panose="02020603050405020304"/>
              <a:buChar char="●"/>
            </a:pPr>
            <a:r>
              <a:rPr lang="en-US" sz="2440">
                <a:latin typeface="Times New Roman" panose="02020603050405020304"/>
                <a:ea typeface="Times New Roman" panose="02020603050405020304"/>
                <a:cs typeface="Times New Roman" panose="02020603050405020304"/>
                <a:sym typeface="Times New Roman" panose="02020603050405020304"/>
              </a:rPr>
              <a:t>Atari Games Corporation has created many loved arcade games such as Space Invaders, Pong, </a:t>
            </a:r>
            <a:r>
              <a:rPr lang="en-US" sz="2440">
                <a:latin typeface="Times New Roman" panose="02020603050405020304"/>
                <a:ea typeface="Times New Roman" panose="02020603050405020304"/>
                <a:cs typeface="Times New Roman" panose="02020603050405020304"/>
                <a:sym typeface="Times New Roman" panose="02020603050405020304"/>
              </a:rPr>
              <a:t>Missile</a:t>
            </a:r>
            <a:r>
              <a:rPr lang="en-US" sz="2440">
                <a:latin typeface="Times New Roman" panose="02020603050405020304"/>
                <a:ea typeface="Times New Roman" panose="02020603050405020304"/>
                <a:cs typeface="Times New Roman" panose="02020603050405020304"/>
                <a:sym typeface="Times New Roman" panose="02020603050405020304"/>
              </a:rPr>
              <a:t> Command, Pitfall, etc. </a:t>
            </a:r>
            <a:endParaRPr sz="2440">
              <a:latin typeface="Times New Roman" panose="02020603050405020304"/>
              <a:ea typeface="Times New Roman" panose="02020603050405020304"/>
              <a:cs typeface="Times New Roman" panose="02020603050405020304"/>
              <a:sym typeface="Times New Roman" panose="02020603050405020304"/>
            </a:endParaRPr>
          </a:p>
          <a:p>
            <a:pPr marL="457200" lvl="0" indent="-383540" algn="l" rtl="0">
              <a:lnSpc>
                <a:spcPct val="130000"/>
              </a:lnSpc>
              <a:spcBef>
                <a:spcPts val="0"/>
              </a:spcBef>
              <a:spcAft>
                <a:spcPts val="0"/>
              </a:spcAft>
              <a:buSzPts val="2440"/>
              <a:buFont typeface="Times New Roman" panose="02020603050405020304"/>
              <a:buChar char="●"/>
            </a:pPr>
            <a:r>
              <a:rPr lang="en-US" sz="2440">
                <a:latin typeface="Times New Roman" panose="02020603050405020304"/>
                <a:ea typeface="Times New Roman" panose="02020603050405020304"/>
                <a:cs typeface="Times New Roman" panose="02020603050405020304"/>
                <a:sym typeface="Times New Roman" panose="02020603050405020304"/>
              </a:rPr>
              <a:t>We are going to </a:t>
            </a:r>
            <a:r>
              <a:rPr lang="en-US" sz="2440">
                <a:latin typeface="Times New Roman" panose="02020603050405020304"/>
                <a:ea typeface="Times New Roman" panose="02020603050405020304"/>
                <a:cs typeface="Times New Roman" panose="02020603050405020304"/>
                <a:sym typeface="Times New Roman" panose="02020603050405020304"/>
              </a:rPr>
              <a:t>perform</a:t>
            </a:r>
            <a:r>
              <a:rPr lang="en-US" sz="2440">
                <a:latin typeface="Times New Roman" panose="02020603050405020304"/>
                <a:ea typeface="Times New Roman" panose="02020603050405020304"/>
                <a:cs typeface="Times New Roman" panose="02020603050405020304"/>
                <a:sym typeface="Times New Roman" panose="02020603050405020304"/>
              </a:rPr>
              <a:t> our Reinforcement Learning on the frames of the following game:</a:t>
            </a:r>
            <a:br>
              <a:rPr lang="en-US" sz="2440">
                <a:latin typeface="Times New Roman" panose="02020603050405020304"/>
                <a:ea typeface="Times New Roman" panose="02020603050405020304"/>
                <a:cs typeface="Times New Roman" panose="02020603050405020304"/>
                <a:sym typeface="Times New Roman" panose="02020603050405020304"/>
              </a:rPr>
            </a:br>
            <a:r>
              <a:rPr lang="en-US" sz="2440" u="sng">
                <a:latin typeface="Times New Roman" panose="02020603050405020304"/>
                <a:ea typeface="Times New Roman" panose="02020603050405020304"/>
                <a:cs typeface="Times New Roman" panose="02020603050405020304"/>
                <a:sym typeface="Times New Roman" panose="02020603050405020304"/>
              </a:rPr>
              <a:t>Assault:</a:t>
            </a:r>
            <a:r>
              <a:rPr lang="en-US" sz="2440">
                <a:latin typeface="Times New Roman" panose="02020603050405020304"/>
                <a:ea typeface="Times New Roman" panose="02020603050405020304"/>
                <a:cs typeface="Times New Roman" panose="02020603050405020304"/>
                <a:sym typeface="Times New Roman" panose="02020603050405020304"/>
              </a:rPr>
              <a:t>  Assault is a 1983 fixed shooter video game developed and published by Bomb for the Atari 2600</a:t>
            </a:r>
            <a:endParaRPr sz="2440">
              <a:latin typeface="Times New Roman" panose="02020603050405020304"/>
              <a:ea typeface="Times New Roman" panose="02020603050405020304"/>
              <a:cs typeface="Times New Roman" panose="02020603050405020304"/>
              <a:sym typeface="Times New Roman" panose="02020603050405020304"/>
            </a:endParaRPr>
          </a:p>
        </p:txBody>
      </p:sp>
      <p:pic>
        <p:nvPicPr>
          <p:cNvPr id="175" name="Google Shape;175;p13"/>
          <p:cNvPicPr preferRelativeResize="0"/>
          <p:nvPr/>
        </p:nvPicPr>
        <p:blipFill>
          <a:blip r:embed="rId1"/>
          <a:stretch>
            <a:fillRect/>
          </a:stretch>
        </p:blipFill>
        <p:spPr>
          <a:xfrm>
            <a:off x="2744775" y="4152775"/>
            <a:ext cx="3040623" cy="2479801"/>
          </a:xfrm>
          <a:prstGeom prst="rect">
            <a:avLst/>
          </a:prstGeom>
          <a:noFill/>
          <a:ln>
            <a:noFill/>
          </a:ln>
        </p:spPr>
      </p:pic>
      <p:pic>
        <p:nvPicPr>
          <p:cNvPr id="176" name="Google Shape;176;p13"/>
          <p:cNvPicPr preferRelativeResize="0"/>
          <p:nvPr/>
        </p:nvPicPr>
        <p:blipFill>
          <a:blip r:embed="rId2"/>
          <a:stretch>
            <a:fillRect/>
          </a:stretch>
        </p:blipFill>
        <p:spPr>
          <a:xfrm>
            <a:off x="9060375" y="4152775"/>
            <a:ext cx="1701250" cy="2313700"/>
          </a:xfrm>
          <a:prstGeom prst="rect">
            <a:avLst/>
          </a:prstGeom>
          <a:noFill/>
          <a:ln>
            <a:noFill/>
          </a:ln>
        </p:spPr>
      </p:pic>
      <p:sp>
        <p:nvSpPr>
          <p:cNvPr id="177" name="Google Shape;177;p13"/>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831850" y="1709738"/>
            <a:ext cx="6285046"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A3B8CF"/>
              </a:buClr>
              <a:buSzPts val="6000"/>
              <a:buFont typeface="Calibri"/>
              <a:buNone/>
            </a:pPr>
            <a:r>
              <a:rPr lang="en-US"/>
              <a:t>Methods</a:t>
            </a:r>
            <a:endParaRPr lang="en-US"/>
          </a:p>
        </p:txBody>
      </p:sp>
      <p:sp>
        <p:nvSpPr>
          <p:cNvPr id="184" name="Google Shape;184;p14"/>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778875" y="-156925"/>
            <a:ext cx="95949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A3B8CF"/>
              </a:buClr>
              <a:buSzPts val="4400"/>
              <a:buFont typeface="Calibri"/>
              <a:buNone/>
            </a:pPr>
            <a:r>
              <a:rPr lang="en-US"/>
              <a:t>Deep Q Learning</a:t>
            </a:r>
            <a:endParaRPr lang="en-US"/>
          </a:p>
        </p:txBody>
      </p:sp>
      <p:sp>
        <p:nvSpPr>
          <p:cNvPr id="191" name="Google Shape;191;p15"/>
          <p:cNvSpPr txBox="1"/>
          <p:nvPr>
            <p:ph type="body" idx="1"/>
          </p:nvPr>
        </p:nvSpPr>
        <p:spPr>
          <a:xfrm>
            <a:off x="652575" y="1398475"/>
            <a:ext cx="10002300" cy="4351200"/>
          </a:xfrm>
          <a:prstGeom prst="rect">
            <a:avLst/>
          </a:prstGeom>
          <a:noFill/>
          <a:ln>
            <a:noFill/>
          </a:ln>
        </p:spPr>
        <p:txBody>
          <a:bodyPr spcFirstLastPara="1" wrap="square" lIns="91425" tIns="45700" rIns="91425" bIns="45700" anchor="t" anchorCtr="0">
            <a:noAutofit/>
          </a:bodyPr>
          <a:lstStyle/>
          <a:p>
            <a:pPr marL="228600" lvl="0" indent="-203200" algn="l" rtl="0">
              <a:lnSpc>
                <a:spcPct val="130000"/>
              </a:lnSpc>
              <a:spcBef>
                <a:spcPts val="2200"/>
              </a:spcBef>
              <a:spcAft>
                <a:spcPts val="0"/>
              </a:spcAft>
              <a:buClr>
                <a:schemeClr val="lt2"/>
              </a:buClr>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The core </a:t>
            </a:r>
            <a:r>
              <a:rPr lang="en-US" sz="2400">
                <a:latin typeface="Times New Roman" panose="02020603050405020304"/>
                <a:ea typeface="Times New Roman" panose="02020603050405020304"/>
                <a:cs typeface="Times New Roman" panose="02020603050405020304"/>
                <a:sym typeface="Times New Roman" panose="02020603050405020304"/>
              </a:rPr>
              <a:t>differences</a:t>
            </a:r>
            <a:r>
              <a:rPr lang="en-US" sz="2400">
                <a:latin typeface="Times New Roman" panose="02020603050405020304"/>
                <a:ea typeface="Times New Roman" panose="02020603050405020304"/>
                <a:cs typeface="Times New Roman" panose="02020603050405020304"/>
                <a:sym typeface="Times New Roman" panose="02020603050405020304"/>
              </a:rPr>
              <a:t> between Deep Q learning and vanilla Q learning is  the implementation of the Q-table.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03200" algn="l" rtl="0">
              <a:lnSpc>
                <a:spcPct val="130000"/>
              </a:lnSpc>
              <a:spcBef>
                <a:spcPts val="220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This type of learning replaces the regular Q-table with the neural network to map input states to (‘action’, ‘Q value’) pairs.</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03200" algn="l" rtl="0">
              <a:lnSpc>
                <a:spcPct val="130000"/>
              </a:lnSpc>
              <a:spcBef>
                <a:spcPts val="220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The initial state is fed into the </a:t>
            </a:r>
            <a:r>
              <a:rPr lang="en-US" sz="2400">
                <a:latin typeface="Times New Roman" panose="02020603050405020304"/>
                <a:ea typeface="Times New Roman" panose="02020603050405020304"/>
                <a:cs typeface="Times New Roman" panose="02020603050405020304"/>
                <a:sym typeface="Times New Roman" panose="02020603050405020304"/>
              </a:rPr>
              <a:t>neural</a:t>
            </a:r>
            <a:r>
              <a:rPr lang="en-US" sz="2400">
                <a:latin typeface="Times New Roman" panose="02020603050405020304"/>
                <a:ea typeface="Times New Roman" panose="02020603050405020304"/>
                <a:cs typeface="Times New Roman" panose="02020603050405020304"/>
                <a:sym typeface="Times New Roman" panose="02020603050405020304"/>
              </a:rPr>
              <a:t> network and it returns the Q-value of all the possible actions as an output</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03200" algn="l" rtl="0">
              <a:lnSpc>
                <a:spcPct val="130000"/>
              </a:lnSpc>
              <a:spcBef>
                <a:spcPts val="220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Basically all the past experience is stored in the memory and the next </a:t>
            </a:r>
            <a:r>
              <a:rPr lang="en-US" sz="2400">
                <a:latin typeface="Times New Roman" panose="02020603050405020304"/>
                <a:ea typeface="Times New Roman" panose="02020603050405020304"/>
                <a:cs typeface="Times New Roman" panose="02020603050405020304"/>
                <a:sym typeface="Times New Roman" panose="02020603050405020304"/>
              </a:rPr>
              <a:t>action</a:t>
            </a:r>
            <a:r>
              <a:rPr lang="en-US" sz="2400">
                <a:latin typeface="Times New Roman" panose="02020603050405020304"/>
                <a:ea typeface="Times New Roman" panose="02020603050405020304"/>
                <a:cs typeface="Times New Roman" panose="02020603050405020304"/>
                <a:sym typeface="Times New Roman" panose="02020603050405020304"/>
              </a:rPr>
              <a:t> is </a:t>
            </a:r>
            <a:r>
              <a:rPr lang="en-US" sz="2400">
                <a:latin typeface="Times New Roman" panose="02020603050405020304"/>
                <a:ea typeface="Times New Roman" panose="02020603050405020304"/>
                <a:cs typeface="Times New Roman" panose="02020603050405020304"/>
                <a:sym typeface="Times New Roman" panose="02020603050405020304"/>
              </a:rPr>
              <a:t>determined</a:t>
            </a:r>
            <a:r>
              <a:rPr lang="en-US" sz="2400">
                <a:latin typeface="Times New Roman" panose="02020603050405020304"/>
                <a:ea typeface="Times New Roman" panose="02020603050405020304"/>
                <a:cs typeface="Times New Roman" panose="02020603050405020304"/>
                <a:sym typeface="Times New Roman" panose="02020603050405020304"/>
              </a:rPr>
              <a:t> by the maximum output of the Q-network. The loss </a:t>
            </a:r>
            <a:r>
              <a:rPr lang="en-US" sz="2400">
                <a:latin typeface="Times New Roman" panose="02020603050405020304"/>
                <a:ea typeface="Times New Roman" panose="02020603050405020304"/>
                <a:cs typeface="Times New Roman" panose="02020603050405020304"/>
                <a:sym typeface="Times New Roman" panose="02020603050405020304"/>
              </a:rPr>
              <a:t>function</a:t>
            </a:r>
            <a:r>
              <a:rPr lang="en-US" sz="2400">
                <a:latin typeface="Times New Roman" panose="02020603050405020304"/>
                <a:ea typeface="Times New Roman" panose="02020603050405020304"/>
                <a:cs typeface="Times New Roman" panose="02020603050405020304"/>
                <a:sym typeface="Times New Roman" panose="02020603050405020304"/>
              </a:rPr>
              <a:t> here is the mean-squared error of the predicted Q-value and </a:t>
            </a:r>
            <a:r>
              <a:rPr lang="en-US" sz="2400">
                <a:latin typeface="Times New Roman" panose="02020603050405020304"/>
                <a:ea typeface="Times New Roman" panose="02020603050405020304"/>
                <a:cs typeface="Times New Roman" panose="02020603050405020304"/>
                <a:sym typeface="Times New Roman" panose="02020603050405020304"/>
              </a:rPr>
              <a:t>target Q-value(Q*).</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92" name="Google Shape;192;p15"/>
          <p:cNvSpPr txBox="1"/>
          <p:nvPr>
            <p:ph type="sldNum" idx="12"/>
          </p:nvPr>
        </p:nvSpPr>
        <p:spPr>
          <a:xfrm>
            <a:off x="8610600" y="6356350"/>
            <a:ext cx="1822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838200" y="-109475"/>
            <a:ext cx="95949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Double Deep Q Learning</a:t>
            </a:r>
            <a:endParaRPr lang="en-US"/>
          </a:p>
        </p:txBody>
      </p:sp>
      <p:sp>
        <p:nvSpPr>
          <p:cNvPr id="199" name="Google Shape;199;p16"/>
          <p:cNvSpPr txBox="1"/>
          <p:nvPr>
            <p:ph type="body" idx="1"/>
          </p:nvPr>
        </p:nvSpPr>
        <p:spPr>
          <a:xfrm>
            <a:off x="838200" y="1149300"/>
            <a:ext cx="9594900" cy="4351200"/>
          </a:xfrm>
          <a:prstGeom prst="rect">
            <a:avLst/>
          </a:prstGeom>
        </p:spPr>
        <p:txBody>
          <a:bodyPr spcFirstLastPara="1" wrap="square" lIns="91425" tIns="45700" rIns="91425" bIns="45700" anchor="t" anchorCtr="0">
            <a:noAutofit/>
          </a:bodyPr>
          <a:lstStyle/>
          <a:p>
            <a:pPr marL="457200" lvl="0" indent="-358775" algn="l" rtl="0">
              <a:lnSpc>
                <a:spcPct val="150000"/>
              </a:lnSpc>
              <a:spcBef>
                <a:spcPts val="1000"/>
              </a:spcBef>
              <a:spcAft>
                <a:spcPts val="0"/>
              </a:spcAft>
              <a:buSzPts val="2050"/>
              <a:buFont typeface="Times New Roman" panose="02020603050405020304"/>
              <a:buChar char="•"/>
            </a:pPr>
            <a:r>
              <a:rPr lang="en-US" sz="2420">
                <a:latin typeface="Times New Roman" panose="02020603050405020304"/>
                <a:ea typeface="Times New Roman" panose="02020603050405020304"/>
                <a:cs typeface="Times New Roman" panose="02020603050405020304"/>
                <a:sym typeface="Times New Roman" panose="02020603050405020304"/>
              </a:rPr>
              <a:t>This</a:t>
            </a:r>
            <a:r>
              <a:rPr lang="en-US" sz="2420">
                <a:latin typeface="Times New Roman" panose="02020603050405020304"/>
                <a:ea typeface="Times New Roman" panose="02020603050405020304"/>
                <a:cs typeface="Times New Roman" panose="02020603050405020304"/>
                <a:sym typeface="Times New Roman" panose="02020603050405020304"/>
              </a:rPr>
              <a:t> idea was postulated in the paper “Deep Reinforcement Learning with Double Q-Learning” by H. van Hasselt and his team.</a:t>
            </a:r>
            <a:endParaRPr sz="2420">
              <a:latin typeface="Times New Roman" panose="02020603050405020304"/>
              <a:ea typeface="Times New Roman" panose="02020603050405020304"/>
              <a:cs typeface="Times New Roman" panose="02020603050405020304"/>
              <a:sym typeface="Times New Roman" panose="02020603050405020304"/>
            </a:endParaRPr>
          </a:p>
          <a:p>
            <a:pPr marL="457200" marR="0" lvl="0" indent="-358775" algn="l" rtl="0">
              <a:lnSpc>
                <a:spcPct val="150000"/>
              </a:lnSpc>
              <a:spcBef>
                <a:spcPts val="0"/>
              </a:spcBef>
              <a:spcAft>
                <a:spcPts val="0"/>
              </a:spcAft>
              <a:buSzPts val="2050"/>
              <a:buFont typeface="Times New Roman" panose="02020603050405020304"/>
              <a:buChar char="•"/>
            </a:pPr>
            <a:r>
              <a:rPr lang="en-US" sz="2420">
                <a:latin typeface="Times New Roman" panose="02020603050405020304"/>
                <a:ea typeface="Times New Roman" panose="02020603050405020304"/>
                <a:cs typeface="Times New Roman" panose="02020603050405020304"/>
                <a:sym typeface="Times New Roman" panose="02020603050405020304"/>
              </a:rPr>
              <a:t>The idea of Double Q-learning is to reduce overestimations by decomposing the max operation in the target into action selection and action evaluation.</a:t>
            </a:r>
            <a:endParaRPr sz="2420">
              <a:latin typeface="Times New Roman" panose="02020603050405020304"/>
              <a:ea typeface="Times New Roman" panose="02020603050405020304"/>
              <a:cs typeface="Times New Roman" panose="02020603050405020304"/>
              <a:sym typeface="Times New Roman" panose="02020603050405020304"/>
            </a:endParaRPr>
          </a:p>
          <a:p>
            <a:pPr marL="457200" marR="0" lvl="0" indent="-382270" algn="l" rtl="0">
              <a:lnSpc>
                <a:spcPct val="150000"/>
              </a:lnSpc>
              <a:spcBef>
                <a:spcPts val="0"/>
              </a:spcBef>
              <a:spcAft>
                <a:spcPts val="0"/>
              </a:spcAft>
              <a:buSzPts val="2420"/>
              <a:buFont typeface="Times New Roman" panose="02020603050405020304"/>
              <a:buChar char="•"/>
            </a:pPr>
            <a:r>
              <a:rPr lang="en-US" sz="2420">
                <a:latin typeface="Times New Roman" panose="02020603050405020304"/>
                <a:ea typeface="Times New Roman" panose="02020603050405020304"/>
                <a:cs typeface="Times New Roman" panose="02020603050405020304"/>
                <a:sym typeface="Times New Roman" panose="02020603050405020304"/>
              </a:rPr>
              <a:t>DDQN maintains two Q-value functions QA and QB, each one gets update from the other for the next state. The update consists of finding the action a* that maximises QA in the next state (Q(s’, a*) = Max Q(s’, a)), then use a* to get the value of QB(s’, a*) in order to update QA(s, a)</a:t>
            </a:r>
            <a:endParaRPr sz="2420">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16"/>
          <p:cNvSpPr txBox="1"/>
          <p:nvPr>
            <p:ph type="sldNum" idx="12"/>
          </p:nvPr>
        </p:nvSpPr>
        <p:spPr>
          <a:xfrm>
            <a:off x="8610600" y="6356350"/>
            <a:ext cx="1822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888375" y="711188"/>
            <a:ext cx="62850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A3B8CF"/>
              </a:buClr>
              <a:buSzPts val="6000"/>
              <a:buFont typeface="Calibri"/>
              <a:buNone/>
            </a:pPr>
            <a:r>
              <a:rPr lang="en-US"/>
              <a:t>Results and Analysis</a:t>
            </a:r>
            <a:endParaRPr lang="en-US"/>
          </a:p>
        </p:txBody>
      </p:sp>
      <p:sp>
        <p:nvSpPr>
          <p:cNvPr id="207" name="Google Shape;207;p17"/>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p18"/>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214" name="Google Shape;214;p18"/>
          <p:cNvPicPr preferRelativeResize="0"/>
          <p:nvPr/>
        </p:nvPicPr>
        <p:blipFill>
          <a:blip r:embed="rId1"/>
          <a:stretch>
            <a:fillRect/>
          </a:stretch>
        </p:blipFill>
        <p:spPr>
          <a:xfrm>
            <a:off x="2366175" y="482075"/>
            <a:ext cx="4378774" cy="4378774"/>
          </a:xfrm>
          <a:prstGeom prst="rect">
            <a:avLst/>
          </a:prstGeom>
          <a:noFill/>
          <a:ln>
            <a:noFill/>
          </a:ln>
        </p:spPr>
      </p:pic>
      <p:pic>
        <p:nvPicPr>
          <p:cNvPr id="215" name="Google Shape;215;p18"/>
          <p:cNvPicPr preferRelativeResize="0"/>
          <p:nvPr/>
        </p:nvPicPr>
        <p:blipFill>
          <a:blip r:embed="rId2"/>
          <a:stretch>
            <a:fillRect/>
          </a:stretch>
        </p:blipFill>
        <p:spPr>
          <a:xfrm>
            <a:off x="6878499" y="482075"/>
            <a:ext cx="4558176" cy="4565516"/>
          </a:xfrm>
          <a:prstGeom prst="rect">
            <a:avLst/>
          </a:prstGeom>
          <a:noFill/>
          <a:ln>
            <a:noFill/>
          </a:ln>
        </p:spPr>
      </p:pic>
      <p:sp>
        <p:nvSpPr>
          <p:cNvPr id="216" name="Google Shape;216;p18"/>
          <p:cNvSpPr txBox="1"/>
          <p:nvPr/>
        </p:nvSpPr>
        <p:spPr>
          <a:xfrm>
            <a:off x="2906950" y="5149425"/>
            <a:ext cx="3796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2"/>
                </a:solidFill>
                <a:latin typeface="Times New Roman" panose="02020603050405020304"/>
                <a:ea typeface="Times New Roman" panose="02020603050405020304"/>
                <a:cs typeface="Times New Roman" panose="02020603050405020304"/>
                <a:sym typeface="Times New Roman" panose="02020603050405020304"/>
              </a:rPr>
              <a:t>Rewards vs Episodes : DQN</a:t>
            </a:r>
            <a:endParaRPr sz="18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7" name="Google Shape;217;p18"/>
          <p:cNvSpPr txBox="1"/>
          <p:nvPr/>
        </p:nvSpPr>
        <p:spPr>
          <a:xfrm>
            <a:off x="7152800" y="5149425"/>
            <a:ext cx="3796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Rewards vs Episodes : DDQN</a:t>
            </a:r>
            <a:endParaRPr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PresentationGO">
  <a:themeElements>
    <a:clrScheme name="Tuscany">
      <a:dk1>
        <a:srgbClr val="38516E"/>
      </a:dk1>
      <a:lt1>
        <a:srgbClr val="F0F0F5"/>
      </a:lt1>
      <a:dk2>
        <a:srgbClr val="38516E"/>
      </a:dk2>
      <a:lt2>
        <a:srgbClr val="F0F0F5"/>
      </a:lt2>
      <a:accent1>
        <a:srgbClr val="F8B394"/>
      </a:accent1>
      <a:accent2>
        <a:srgbClr val="F29376"/>
      </a:accent2>
      <a:accent3>
        <a:srgbClr val="E17974"/>
      </a:accent3>
      <a:accent4>
        <a:srgbClr val="CF535A"/>
      </a:accent4>
      <a:accent5>
        <a:srgbClr val="B83944"/>
      </a:accent5>
      <a:accent6>
        <a:srgbClr val="89242C"/>
      </a:accent6>
      <a:hlink>
        <a:srgbClr val="F8B394"/>
      </a:hlink>
      <a:folHlink>
        <a:srgbClr val="CF53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2905</Words>
  <Application>WPS Presentation</Application>
  <PresentationFormat/>
  <Paragraphs>97</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Calibri</vt:lpstr>
      <vt:lpstr>Helvetica Neue</vt:lpstr>
      <vt:lpstr>Open Sans</vt:lpstr>
      <vt:lpstr>Times New Roman</vt:lpstr>
      <vt:lpstr>Microsoft YaHei</vt:lpstr>
      <vt:lpstr>汉仪旗黑</vt:lpstr>
      <vt:lpstr>Arial Unicode MS</vt:lpstr>
      <vt:lpstr>PresentationGO</vt:lpstr>
      <vt:lpstr>Applying Deep Q-Learning to Atari Games</vt:lpstr>
      <vt:lpstr>Introduction</vt:lpstr>
      <vt:lpstr>Reinforcement Learning</vt:lpstr>
      <vt:lpstr>Atari Games</vt:lpstr>
      <vt:lpstr>Methods</vt:lpstr>
      <vt:lpstr>Deep Q Learning</vt:lpstr>
      <vt:lpstr>Double Deep Q Learning</vt:lpstr>
      <vt:lpstr>Results and Analysis</vt:lpstr>
      <vt:lpstr>PowerPoint 演示文稿</vt:lpstr>
      <vt:lpstr>Rewards: DQN vs DDQN</vt:lpstr>
      <vt:lpstr>Before Training</vt:lpstr>
      <vt:lpstr>After Training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Deep Q-Learning to Atari Games</dc:title>
  <dc:creator/>
  <cp:lastModifiedBy>Harsha Vardhan Reddy Bonthu</cp:lastModifiedBy>
  <cp:revision>1</cp:revision>
  <dcterms:created xsi:type="dcterms:W3CDTF">2022-07-01T22:39:05Z</dcterms:created>
  <dcterms:modified xsi:type="dcterms:W3CDTF">2022-07-01T22:39:05Z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1033-4.2.0.7541</vt:lpwstr>
  </property>
</Properties>
</file>