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7"/>
  </p:notesMasterIdLst>
  <p:sldIdLst>
    <p:sldId id="256" r:id="rId5"/>
    <p:sldId id="25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714"/>
  </p:normalViewPr>
  <p:slideViewPr>
    <p:cSldViewPr snapToGrid="0">
      <p:cViewPr varScale="1">
        <p:scale>
          <a:sx n="109" d="100"/>
          <a:sy n="109" d="100"/>
        </p:scale>
        <p:origin x="7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B1886-D6E6-11E7-F26C-A97737DD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818594"/>
            <a:ext cx="8520600" cy="2158477"/>
          </a:xfrm>
        </p:spPr>
        <p:txBody>
          <a:bodyPr/>
          <a:lstStyle/>
          <a:p>
            <a:r>
              <a:rPr lang="en-US" sz="3200" u="sng" dirty="0">
                <a:solidFill>
                  <a:srgbClr val="FFC000"/>
                </a:solidFill>
              </a:rPr>
              <a:t>Flight Delay Analysis &amp; Prediction</a:t>
            </a:r>
            <a:br>
              <a:rPr lang="en-US" sz="2400" u="sng" dirty="0">
                <a:solidFill>
                  <a:srgbClr val="FFC000"/>
                </a:solidFill>
              </a:rPr>
            </a:br>
            <a:br>
              <a:rPr lang="en-US" sz="2400" u="sng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DATA603 – Project Delivery Report </a:t>
            </a:r>
            <a:endParaRPr lang="en-US" sz="8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021643-9A4E-DF43-6A06-8E7C3EE56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39" y="2935599"/>
            <a:ext cx="2994207" cy="1389307"/>
          </a:xfrm>
        </p:spPr>
        <p:txBody>
          <a:bodyPr/>
          <a:lstStyle/>
          <a:p>
            <a:pPr algn="l"/>
            <a:r>
              <a:rPr lang="en-US" sz="1600" b="1" u="sng" dirty="0">
                <a:solidFill>
                  <a:schemeClr val="tx1"/>
                </a:solidFill>
              </a:rPr>
              <a:t>By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114300" indent="0" algn="l"/>
            <a:r>
              <a:rPr lang="en-US" sz="1400" dirty="0">
                <a:solidFill>
                  <a:schemeClr val="tx1"/>
                </a:solidFill>
              </a:rPr>
              <a:t>Madhiri Sri Harsha Vardhan</a:t>
            </a:r>
          </a:p>
          <a:p>
            <a:pPr marL="114300" indent="0" algn="l"/>
            <a:r>
              <a:rPr lang="en-US" sz="1400" dirty="0">
                <a:solidFill>
                  <a:schemeClr val="tx1"/>
                </a:solidFill>
              </a:rPr>
              <a:t>Bellamkonda Raja Pavan Kalyan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2FF7-601D-C6BB-5663-F2FED7B1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>
                <a:solidFill>
                  <a:srgbClr val="FFC000"/>
                </a:solidFill>
                <a:cs typeface="Adelle Sans Devanagari"/>
              </a:rPr>
              <a:t>Description And Problem Statement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20364-BB6C-13AA-5F03-FAAF18F90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46517"/>
            <a:ext cx="8520600" cy="3996983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Introduction to Flight Delay Analysis and Prediction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Objective: Analyze flight delays and predict their likelihood using historical data and relevant factors.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Method: Utilize advanced models and algorithms to forecast delays, considering weather patterns and other variables.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Benefit: Enhance operational efficiency and passenger satisfaction by anticipating and mitigating potential disruptions.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Accurate Prediction: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Significance: Accurate prediction of flight delays is critical for passengers and airlines alike.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Impact on Passengers: Enables passengers to prepare for disruptions and minimize inconvenience.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Impact on Airlines: Allows airlines to proactively respond to delay causes, reducing operational impact and enhancing customer experience.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Advanced Models and Data-Driven Approaches: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Tools: Advanced prediction models and data-driven approaches play a pivotal role in addressing flight delay challenges.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Empowerment: Empower airlines to make informed decisions and optimize resources.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Outcome: Implementation of proactive measures based on predictive insights leads to improved operational efficiency and passenger satisfaction. Wards more efficient and reliable air travel, benefiting both passengers and airlines alike.</a:t>
            </a:r>
          </a:p>
        </p:txBody>
      </p:sp>
    </p:spTree>
    <p:extLst>
      <p:ext uri="{BB962C8B-B14F-4D97-AF65-F5344CB8AC3E}">
        <p14:creationId xmlns:p14="http://schemas.microsoft.com/office/powerpoint/2010/main" val="42757554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BC presentation template" id="{AB65D83E-2400-6B44-80B6-570C4D1979AE}" vid="{575BF1C9-A2EC-6C4D-85BC-EA12E69D25D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846978CDBE747A9853BF7CD058ED6" ma:contentTypeVersion="0" ma:contentTypeDescription="Create a new document." ma:contentTypeScope="" ma:versionID="bc1733fba57a693d3f4f99f786ac0c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acb77245b979393001e3e2e7dad5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7D5036-224F-4702-A7D6-45C6253E8B4D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442A6C4-4E33-455C-8756-092A9067C4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2477F5-ACFC-4ED1-ACC1-C27FFFF643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UMBC presentation template</Template>
  <TotalTime>5860</TotalTime>
  <Words>234</Words>
  <Application>Microsoft Office PowerPoint</Application>
  <PresentationFormat>On-screen Show (16:9)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Adelle Sans Devanagari</vt:lpstr>
      <vt:lpstr>Arial</vt:lpstr>
      <vt:lpstr>Times New Roman</vt:lpstr>
      <vt:lpstr>Simple Light</vt:lpstr>
      <vt:lpstr>Flight Delay Analysis &amp; Prediction  DATA603 – Project Delivery Report </vt:lpstr>
      <vt:lpstr>Description And Problem Statement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ANALYSIS AND PREDICTION  DATA603 – Project Delivery Report</dc:title>
  <dc:creator>Koushik Gadeela</dc:creator>
  <cp:lastModifiedBy>sri harsha</cp:lastModifiedBy>
  <cp:revision>150</cp:revision>
  <cp:lastPrinted>2022-12-06T17:26:06Z</cp:lastPrinted>
  <dcterms:created xsi:type="dcterms:W3CDTF">2023-05-10T18:09:51Z</dcterms:created>
  <dcterms:modified xsi:type="dcterms:W3CDTF">2024-04-21T19:58:00Z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0x010100237846978CDBE747A9853BF7CD058ED6</vt:lpwstr>
  </property>
</Properties>
</file>