
<file path=[Content_Types].xml><?xml version="1.0" encoding="utf-8"?>
<Types xmlns="http://schemas.openxmlformats.org/package/2006/content-types">
  <Default Extension="emf" ContentType="image/x-emf"/>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 id="2147483814" r:id="rId2"/>
  </p:sldMasterIdLst>
  <p:notesMasterIdLst>
    <p:notesMasterId r:id="rId13"/>
  </p:notesMasterIdLst>
  <p:handoutMasterIdLst>
    <p:handoutMasterId r:id="rId14"/>
  </p:handoutMasterIdLst>
  <p:sldIdLst>
    <p:sldId id="306" r:id="rId3"/>
    <p:sldId id="341" r:id="rId4"/>
    <p:sldId id="340" r:id="rId5"/>
    <p:sldId id="275" r:id="rId6"/>
    <p:sldId id="343" r:id="rId7"/>
    <p:sldId id="344" r:id="rId8"/>
    <p:sldId id="346" r:id="rId9"/>
    <p:sldId id="347" r:id="rId10"/>
    <p:sldId id="345" r:id="rId11"/>
    <p:sldId id="348" r:id="rId12"/>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6532" autoAdjust="0"/>
  </p:normalViewPr>
  <p:slideViewPr>
    <p:cSldViewPr snapToGrid="0" snapToObjects="1">
      <p:cViewPr varScale="1">
        <p:scale>
          <a:sx n="83" d="100"/>
          <a:sy n="83" d="100"/>
        </p:scale>
        <p:origin x="1450" y="43"/>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B5B3FC-D259-4339-B80E-3202CA0E79E0}"/>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en-US" dirty="0"/>
          </a:p>
        </p:txBody>
      </p:sp>
      <p:sp>
        <p:nvSpPr>
          <p:cNvPr id="3" name="Date Placeholder 2">
            <a:extLst>
              <a:ext uri="{FF2B5EF4-FFF2-40B4-BE49-F238E27FC236}">
                <a16:creationId xmlns:a16="http://schemas.microsoft.com/office/drawing/2014/main" id="{83FC71E3-9681-4FD2-8D7A-D1CF620D97E0}"/>
              </a:ext>
            </a:extLst>
          </p:cNvPr>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81C42527-8CB2-4B15-A023-2BC6DAF79A16}" type="datetimeFigureOut">
              <a:rPr lang="en-US" altLang="en-US"/>
              <a:pPr>
                <a:defRPr/>
              </a:pPr>
              <a:t>5/3/2024</a:t>
            </a:fld>
            <a:endParaRPr lang="en-US" altLang="en-US" dirty="0"/>
          </a:p>
        </p:txBody>
      </p:sp>
      <p:sp>
        <p:nvSpPr>
          <p:cNvPr id="4" name="Footer Placeholder 3">
            <a:extLst>
              <a:ext uri="{FF2B5EF4-FFF2-40B4-BE49-F238E27FC236}">
                <a16:creationId xmlns:a16="http://schemas.microsoft.com/office/drawing/2014/main" id="{B2420833-BE26-409D-977C-70F1EE82E373}"/>
              </a:ext>
            </a:extLst>
          </p:cNvPr>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en-US" dirty="0"/>
          </a:p>
        </p:txBody>
      </p:sp>
      <p:sp>
        <p:nvSpPr>
          <p:cNvPr id="5" name="Slide Number Placeholder 4">
            <a:extLst>
              <a:ext uri="{FF2B5EF4-FFF2-40B4-BE49-F238E27FC236}">
                <a16:creationId xmlns:a16="http://schemas.microsoft.com/office/drawing/2014/main" id="{E1CBEA6B-0C64-42E5-9E64-21C8B8DDE37A}"/>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FD518A1C-3D7A-4D93-87CB-929567B29C90}" type="slidenum">
              <a:rPr lang="en-US" altLang="en-US"/>
              <a:pPr>
                <a:defRPr/>
              </a:pPr>
              <a:t>‹#›</a:t>
            </a:fld>
            <a:endParaRPr lang="en-US" alt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FE9C9D1-FF53-4A1F-B1AC-C553C465C06C}"/>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en-US" dirty="0"/>
          </a:p>
        </p:txBody>
      </p:sp>
      <p:sp>
        <p:nvSpPr>
          <p:cNvPr id="3" name="Date Placeholder 2">
            <a:extLst>
              <a:ext uri="{FF2B5EF4-FFF2-40B4-BE49-F238E27FC236}">
                <a16:creationId xmlns:a16="http://schemas.microsoft.com/office/drawing/2014/main" id="{41B10D0F-6CF9-4371-BFF6-87FD774BB128}"/>
              </a:ext>
            </a:extLst>
          </p:cNvPr>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32E9C981-B83C-43FE-BAC2-886B2E289F95}" type="datetimeFigureOut">
              <a:rPr lang="en-US" altLang="en-US"/>
              <a:pPr>
                <a:defRPr/>
              </a:pPr>
              <a:t>5/3/2024</a:t>
            </a:fld>
            <a:endParaRPr lang="en-US" altLang="en-US" dirty="0"/>
          </a:p>
        </p:txBody>
      </p:sp>
      <p:sp>
        <p:nvSpPr>
          <p:cNvPr id="4" name="Slide Image Placeholder 3">
            <a:extLst>
              <a:ext uri="{FF2B5EF4-FFF2-40B4-BE49-F238E27FC236}">
                <a16:creationId xmlns:a16="http://schemas.microsoft.com/office/drawing/2014/main" id="{536C0587-BAD1-4F27-AE41-8F616658EAB8}"/>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a16="http://schemas.microsoft.com/office/drawing/2014/main" id="{E2CFA256-6831-4BFA-8360-3E04C7D4E739}"/>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ABCA1D6E-799F-469D-AE51-4A6D5AA5EEB9}"/>
              </a:ext>
            </a:extLst>
          </p:cNvPr>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en-US" dirty="0"/>
          </a:p>
        </p:txBody>
      </p:sp>
      <p:sp>
        <p:nvSpPr>
          <p:cNvPr id="7" name="Slide Number Placeholder 6">
            <a:extLst>
              <a:ext uri="{FF2B5EF4-FFF2-40B4-BE49-F238E27FC236}">
                <a16:creationId xmlns:a16="http://schemas.microsoft.com/office/drawing/2014/main" id="{339090E3-AF64-4FF8-AE87-9C351B090760}"/>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2A048AD9-4560-411A-985C-A5A70006F240}"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F8AA2057-F365-401A-BCBD-AB15783DA6B7}"/>
              </a:ext>
            </a:extLst>
          </p:cNvPr>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AF9DCA33-D365-4FE0-81A7-27A770F66A96}" type="datetimeFigureOut">
              <a:rPr lang="en-US" altLang="en-US"/>
              <a:pPr>
                <a:defRPr/>
              </a:pPr>
              <a:t>5/3/2024</a:t>
            </a:fld>
            <a:endParaRPr lang="en-US" altLang="en-US" dirty="0"/>
          </a:p>
        </p:txBody>
      </p:sp>
      <p:sp>
        <p:nvSpPr>
          <p:cNvPr id="5" name="Footer Placeholder 4">
            <a:extLst>
              <a:ext uri="{FF2B5EF4-FFF2-40B4-BE49-F238E27FC236}">
                <a16:creationId xmlns:a16="http://schemas.microsoft.com/office/drawing/2014/main" id="{D4A55D79-0C34-4DF6-BBDC-31C81003B506}"/>
              </a:ext>
            </a:extLst>
          </p:cNvPr>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endParaRPr lang="en-US" altLang="en-US" dirty="0"/>
          </a:p>
        </p:txBody>
      </p:sp>
      <p:sp>
        <p:nvSpPr>
          <p:cNvPr id="6" name="Slide Number Placeholder 5">
            <a:extLst>
              <a:ext uri="{FF2B5EF4-FFF2-40B4-BE49-F238E27FC236}">
                <a16:creationId xmlns:a16="http://schemas.microsoft.com/office/drawing/2014/main" id="{20D99590-BA39-44A9-93FC-5BE7E9236185}"/>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7511B927-7FF2-4960-929B-A359A8EEEE7B}" type="slidenum">
              <a:rPr lang="en-US" altLang="en-US"/>
              <a:pPr>
                <a:defRPr/>
              </a:pPr>
              <a:t>‹#›</a:t>
            </a:fld>
            <a:endParaRPr lang="en-US" altLang="en-US" dirty="0"/>
          </a:p>
        </p:txBody>
      </p:sp>
    </p:spTree>
    <p:extLst>
      <p:ext uri="{BB962C8B-B14F-4D97-AF65-F5344CB8AC3E}">
        <p14:creationId xmlns:p14="http://schemas.microsoft.com/office/powerpoint/2010/main" val="3357749956"/>
      </p:ext>
    </p:extLst>
  </p:cSld>
  <p:clrMapOvr>
    <a:masterClrMapping/>
  </p:clrMapOvr>
  <mc:AlternateContent xmlns:mc="http://schemas.openxmlformats.org/markup-compatibility/2006" xmlns:p14="http://schemas.microsoft.com/office/powerpoint/2010/main">
    <mc:Choice Requires="p14">
      <p:transition spd="slow" p14:dur="30000">
        <p:wipe/>
      </p:transition>
    </mc:Choice>
    <mc:Fallback xmlns="">
      <p:transition spd="slow">
        <p:wip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CFC3E9-7643-4106-9235-158C4081FFFF}"/>
              </a:ext>
            </a:extLst>
          </p:cNvPr>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0191881F-57E7-4550-B97D-30CE246C02F7}" type="datetimeFigureOut">
              <a:rPr lang="en-US" altLang="en-US"/>
              <a:pPr>
                <a:defRPr/>
              </a:pPr>
              <a:t>5/3/2024</a:t>
            </a:fld>
            <a:endParaRPr lang="en-US" altLang="en-US" dirty="0"/>
          </a:p>
        </p:txBody>
      </p:sp>
      <p:sp>
        <p:nvSpPr>
          <p:cNvPr id="5" name="Footer Placeholder 4">
            <a:extLst>
              <a:ext uri="{FF2B5EF4-FFF2-40B4-BE49-F238E27FC236}">
                <a16:creationId xmlns:a16="http://schemas.microsoft.com/office/drawing/2014/main" id="{CF154D46-BD71-4228-8B81-02FE9B892514}"/>
              </a:ext>
            </a:extLst>
          </p:cNvPr>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endParaRPr lang="en-US" altLang="en-US" dirty="0"/>
          </a:p>
        </p:txBody>
      </p:sp>
      <p:sp>
        <p:nvSpPr>
          <p:cNvPr id="6" name="Slide Number Placeholder 5">
            <a:extLst>
              <a:ext uri="{FF2B5EF4-FFF2-40B4-BE49-F238E27FC236}">
                <a16:creationId xmlns:a16="http://schemas.microsoft.com/office/drawing/2014/main" id="{7C36D9BD-9409-4A26-8EBF-F6660E10A771}"/>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143F76E3-2BF3-49EA-971E-CF7ADDEFEACA}" type="slidenum">
              <a:rPr lang="en-US" altLang="en-US"/>
              <a:pPr>
                <a:defRPr/>
              </a:pPr>
              <a:t>‹#›</a:t>
            </a:fld>
            <a:endParaRPr lang="en-US" altLang="en-US" dirty="0"/>
          </a:p>
        </p:txBody>
      </p:sp>
    </p:spTree>
    <p:extLst>
      <p:ext uri="{BB962C8B-B14F-4D97-AF65-F5344CB8AC3E}">
        <p14:creationId xmlns:p14="http://schemas.microsoft.com/office/powerpoint/2010/main" val="4178753604"/>
      </p:ext>
    </p:extLst>
  </p:cSld>
  <p:clrMapOvr>
    <a:masterClrMapping/>
  </p:clrMapOvr>
  <mc:AlternateContent xmlns:mc="http://schemas.openxmlformats.org/markup-compatibility/2006" xmlns:p14="http://schemas.microsoft.com/office/powerpoint/2010/main">
    <mc:Choice Requires="p14">
      <p:transition spd="slow" p14:dur="30000">
        <p:wipe/>
      </p:transition>
    </mc:Choice>
    <mc:Fallback xmlns="">
      <p:transition spd="slow">
        <p:wip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83DF32-E195-45A1-9189-8459B6B77CAD}"/>
              </a:ext>
            </a:extLst>
          </p:cNvPr>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BDC6BF1C-C9DC-4FDC-AC80-181CC916068F}" type="datetimeFigureOut">
              <a:rPr lang="en-US" altLang="en-US"/>
              <a:pPr>
                <a:defRPr/>
              </a:pPr>
              <a:t>5/3/2024</a:t>
            </a:fld>
            <a:endParaRPr lang="en-US" altLang="en-US" dirty="0"/>
          </a:p>
        </p:txBody>
      </p:sp>
      <p:sp>
        <p:nvSpPr>
          <p:cNvPr id="5" name="Footer Placeholder 4">
            <a:extLst>
              <a:ext uri="{FF2B5EF4-FFF2-40B4-BE49-F238E27FC236}">
                <a16:creationId xmlns:a16="http://schemas.microsoft.com/office/drawing/2014/main" id="{E6C43FF7-D3CC-4F03-A430-CB6A16C6628F}"/>
              </a:ext>
            </a:extLst>
          </p:cNvPr>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endParaRPr lang="en-US" altLang="en-US" dirty="0"/>
          </a:p>
        </p:txBody>
      </p:sp>
      <p:sp>
        <p:nvSpPr>
          <p:cNvPr id="6" name="Slide Number Placeholder 5">
            <a:extLst>
              <a:ext uri="{FF2B5EF4-FFF2-40B4-BE49-F238E27FC236}">
                <a16:creationId xmlns:a16="http://schemas.microsoft.com/office/drawing/2014/main" id="{F25BC1D2-7D8E-456B-A40C-C58E34386023}"/>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DFC85001-6B94-4565-8898-C6E5096DD639}" type="slidenum">
              <a:rPr lang="en-US" altLang="en-US"/>
              <a:pPr>
                <a:defRPr/>
              </a:pPr>
              <a:t>‹#›</a:t>
            </a:fld>
            <a:endParaRPr lang="en-US" altLang="en-US" dirty="0"/>
          </a:p>
        </p:txBody>
      </p:sp>
    </p:spTree>
    <p:extLst>
      <p:ext uri="{BB962C8B-B14F-4D97-AF65-F5344CB8AC3E}">
        <p14:creationId xmlns:p14="http://schemas.microsoft.com/office/powerpoint/2010/main" val="1090537671"/>
      </p:ext>
    </p:extLst>
  </p:cSld>
  <p:clrMapOvr>
    <a:masterClrMapping/>
  </p:clrMapOvr>
  <mc:AlternateContent xmlns:mc="http://schemas.openxmlformats.org/markup-compatibility/2006" xmlns:p14="http://schemas.microsoft.com/office/powerpoint/2010/main">
    <mc:Choice Requires="p14">
      <p:transition spd="slow" p14:dur="30000">
        <p:wipe/>
      </p:transition>
    </mc:Choice>
    <mc:Fallback xmlns="">
      <p:transition spd="slow">
        <p:wip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EA86F9A6-2F82-49AC-8C56-891A7F78EDB4}"/>
              </a:ext>
            </a:extLst>
          </p:cNvPr>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20D79FD9-5F4B-4CD9-A447-0BE83AB4E995}" type="datetimeFigureOut">
              <a:rPr lang="en-US" altLang="en-US" smtClean="0"/>
              <a:pPr/>
              <a:t>5/3/2024</a:t>
            </a:fld>
            <a:endParaRPr lang="en-US" altLang="en-US" dirty="0"/>
          </a:p>
        </p:txBody>
      </p:sp>
      <p:sp>
        <p:nvSpPr>
          <p:cNvPr id="5" name="Footer Placeholder 4">
            <a:extLst>
              <a:ext uri="{FF2B5EF4-FFF2-40B4-BE49-F238E27FC236}">
                <a16:creationId xmlns:a16="http://schemas.microsoft.com/office/drawing/2014/main" id="{8ECF44E9-052F-4AC2-AAEB-AD128165C0C8}"/>
              </a:ext>
            </a:extLst>
          </p:cNvPr>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endParaRPr lang="en-US" altLang="en-US" dirty="0"/>
          </a:p>
        </p:txBody>
      </p:sp>
    </p:spTree>
    <p:extLst>
      <p:ext uri="{BB962C8B-B14F-4D97-AF65-F5344CB8AC3E}">
        <p14:creationId xmlns:p14="http://schemas.microsoft.com/office/powerpoint/2010/main" val="1985613987"/>
      </p:ext>
    </p:extLst>
  </p:cSld>
  <p:clrMapOvr>
    <a:masterClrMapping/>
  </p:clrMapOvr>
  <mc:AlternateContent xmlns:mc="http://schemas.openxmlformats.org/markup-compatibility/2006" xmlns:p14="http://schemas.microsoft.com/office/powerpoint/2010/main">
    <mc:Choice Requires="p14">
      <p:transition spd="slow" p14:dur="30000">
        <p:wipe/>
      </p:transition>
    </mc:Choice>
    <mc:Fallback xmlns="">
      <p:transition spd="slow">
        <p:wip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2D6A05-3C66-4AE6-A14C-102567BC2995}"/>
              </a:ext>
            </a:extLst>
          </p:cNvPr>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8A389E30-C771-49F6-A76B-5B68A4637EC0}" type="datetimeFigureOut">
              <a:rPr lang="en-US" altLang="en-US" smtClean="0"/>
              <a:pPr/>
              <a:t>5/3/2024</a:t>
            </a:fld>
            <a:endParaRPr lang="en-US" altLang="en-US" dirty="0"/>
          </a:p>
        </p:txBody>
      </p:sp>
      <p:sp>
        <p:nvSpPr>
          <p:cNvPr id="5" name="Footer Placeholder 4">
            <a:extLst>
              <a:ext uri="{FF2B5EF4-FFF2-40B4-BE49-F238E27FC236}">
                <a16:creationId xmlns:a16="http://schemas.microsoft.com/office/drawing/2014/main" id="{997B718B-3971-4647-B52E-00DBFF176E17}"/>
              </a:ext>
            </a:extLst>
          </p:cNvPr>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endParaRPr lang="en-US" altLang="en-US" dirty="0"/>
          </a:p>
        </p:txBody>
      </p:sp>
      <p:sp>
        <p:nvSpPr>
          <p:cNvPr id="6" name="Slide Number Placeholder 5">
            <a:extLst>
              <a:ext uri="{FF2B5EF4-FFF2-40B4-BE49-F238E27FC236}">
                <a16:creationId xmlns:a16="http://schemas.microsoft.com/office/drawing/2014/main" id="{A1C0721C-F2EF-4F23-992D-7393BE3F4E41}"/>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867CA608-15CA-4A38-AC5E-87B9F7ECE360}" type="slidenum">
              <a:rPr lang="en-US" altLang="en-US"/>
              <a:pPr/>
              <a:t>‹#›</a:t>
            </a:fld>
            <a:endParaRPr lang="en-US" altLang="en-US" dirty="0"/>
          </a:p>
        </p:txBody>
      </p:sp>
    </p:spTree>
    <p:extLst>
      <p:ext uri="{BB962C8B-B14F-4D97-AF65-F5344CB8AC3E}">
        <p14:creationId xmlns:p14="http://schemas.microsoft.com/office/powerpoint/2010/main" val="1128443046"/>
      </p:ext>
    </p:extLst>
  </p:cSld>
  <p:clrMapOvr>
    <a:masterClrMapping/>
  </p:clrMapOvr>
  <mc:AlternateContent xmlns:mc="http://schemas.openxmlformats.org/markup-compatibility/2006" xmlns:p14="http://schemas.microsoft.com/office/powerpoint/2010/main">
    <mc:Choice Requires="p14">
      <p:transition spd="slow" p14:dur="30000">
        <p:wipe/>
      </p:transition>
    </mc:Choice>
    <mc:Fallback xmlns="">
      <p:transition spd="slow">
        <p:wip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9CDDEF-E649-47D7-BBD2-833CA6F22D69}"/>
              </a:ext>
            </a:extLst>
          </p:cNvPr>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8AF2D3E5-B70C-48A3-946F-99F73A627D28}" type="datetimeFigureOut">
              <a:rPr lang="en-US" altLang="en-US" smtClean="0"/>
              <a:pPr/>
              <a:t>5/3/2024</a:t>
            </a:fld>
            <a:endParaRPr lang="en-US" altLang="en-US" dirty="0"/>
          </a:p>
        </p:txBody>
      </p:sp>
      <p:sp>
        <p:nvSpPr>
          <p:cNvPr id="5" name="Footer Placeholder 4">
            <a:extLst>
              <a:ext uri="{FF2B5EF4-FFF2-40B4-BE49-F238E27FC236}">
                <a16:creationId xmlns:a16="http://schemas.microsoft.com/office/drawing/2014/main" id="{4012F055-3E29-43D1-B7AF-0AD56B181F55}"/>
              </a:ext>
            </a:extLst>
          </p:cNvPr>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endParaRPr lang="en-US" altLang="en-US" dirty="0"/>
          </a:p>
        </p:txBody>
      </p:sp>
      <p:sp>
        <p:nvSpPr>
          <p:cNvPr id="6" name="Slide Number Placeholder 5">
            <a:extLst>
              <a:ext uri="{FF2B5EF4-FFF2-40B4-BE49-F238E27FC236}">
                <a16:creationId xmlns:a16="http://schemas.microsoft.com/office/drawing/2014/main" id="{986F2684-4B46-449B-9EE9-AE351B136F95}"/>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FA60CF40-C468-43C1-A674-71A4430116F8}" type="slidenum">
              <a:rPr lang="en-US" altLang="en-US"/>
              <a:pPr/>
              <a:t>‹#›</a:t>
            </a:fld>
            <a:endParaRPr lang="en-US" altLang="en-US" dirty="0"/>
          </a:p>
        </p:txBody>
      </p:sp>
    </p:spTree>
    <p:extLst>
      <p:ext uri="{BB962C8B-B14F-4D97-AF65-F5344CB8AC3E}">
        <p14:creationId xmlns:p14="http://schemas.microsoft.com/office/powerpoint/2010/main" val="3067182379"/>
      </p:ext>
    </p:extLst>
  </p:cSld>
  <p:clrMapOvr>
    <a:masterClrMapping/>
  </p:clrMapOvr>
  <mc:AlternateContent xmlns:mc="http://schemas.openxmlformats.org/markup-compatibility/2006" xmlns:p14="http://schemas.microsoft.com/office/powerpoint/2010/main">
    <mc:Choice Requires="p14">
      <p:transition spd="slow" p14:dur="30000">
        <p:wipe/>
      </p:transition>
    </mc:Choice>
    <mc:Fallback xmlns="">
      <p:transition spd="slow">
        <p:wip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3088A3F-3A65-4C5C-9601-98E1A88AD396}"/>
              </a:ext>
            </a:extLst>
          </p:cNvPr>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E4FF4A64-424B-40C6-954B-B371BC3AC465}" type="datetimeFigureOut">
              <a:rPr lang="en-US" altLang="en-US" smtClean="0"/>
              <a:pPr/>
              <a:t>5/3/2024</a:t>
            </a:fld>
            <a:endParaRPr lang="en-US" altLang="en-US" dirty="0"/>
          </a:p>
        </p:txBody>
      </p:sp>
      <p:sp>
        <p:nvSpPr>
          <p:cNvPr id="6" name="Footer Placeholder 5">
            <a:extLst>
              <a:ext uri="{FF2B5EF4-FFF2-40B4-BE49-F238E27FC236}">
                <a16:creationId xmlns:a16="http://schemas.microsoft.com/office/drawing/2014/main" id="{ABBCD679-5843-49CC-AF84-B014C4A08103}"/>
              </a:ext>
            </a:extLst>
          </p:cNvPr>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endParaRPr lang="en-US" altLang="en-US" dirty="0"/>
          </a:p>
        </p:txBody>
      </p:sp>
      <p:sp>
        <p:nvSpPr>
          <p:cNvPr id="7" name="Slide Number Placeholder 6">
            <a:extLst>
              <a:ext uri="{FF2B5EF4-FFF2-40B4-BE49-F238E27FC236}">
                <a16:creationId xmlns:a16="http://schemas.microsoft.com/office/drawing/2014/main" id="{7483CC60-A632-4681-97DE-F8F72C153B5F}"/>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C0CAAA93-31EF-4F35-9827-0CFB19514978}" type="slidenum">
              <a:rPr lang="en-US" altLang="en-US"/>
              <a:pPr/>
              <a:t>‹#›</a:t>
            </a:fld>
            <a:endParaRPr lang="en-US" altLang="en-US" dirty="0"/>
          </a:p>
        </p:txBody>
      </p:sp>
    </p:spTree>
    <p:extLst>
      <p:ext uri="{BB962C8B-B14F-4D97-AF65-F5344CB8AC3E}">
        <p14:creationId xmlns:p14="http://schemas.microsoft.com/office/powerpoint/2010/main" val="2636394256"/>
      </p:ext>
    </p:extLst>
  </p:cSld>
  <p:clrMapOvr>
    <a:masterClrMapping/>
  </p:clrMapOvr>
  <mc:AlternateContent xmlns:mc="http://schemas.openxmlformats.org/markup-compatibility/2006" xmlns:p14="http://schemas.microsoft.com/office/powerpoint/2010/main">
    <mc:Choice Requires="p14">
      <p:transition spd="slow" p14:dur="30000">
        <p:wipe/>
      </p:transition>
    </mc:Choice>
    <mc:Fallback xmlns="">
      <p:transition spd="slow">
        <p:wip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8C85377-87AA-46E5-988C-598CC74150F0}"/>
              </a:ext>
            </a:extLst>
          </p:cNvPr>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001118D1-EF65-47D6-AF2D-44AAC7EE89E3}" type="datetimeFigureOut">
              <a:rPr lang="en-US" altLang="en-US" smtClean="0"/>
              <a:pPr/>
              <a:t>5/3/2024</a:t>
            </a:fld>
            <a:endParaRPr lang="en-US" altLang="en-US" dirty="0"/>
          </a:p>
        </p:txBody>
      </p:sp>
      <p:sp>
        <p:nvSpPr>
          <p:cNvPr id="8" name="Footer Placeholder 7">
            <a:extLst>
              <a:ext uri="{FF2B5EF4-FFF2-40B4-BE49-F238E27FC236}">
                <a16:creationId xmlns:a16="http://schemas.microsoft.com/office/drawing/2014/main" id="{EF799C36-71DC-4BDB-9FB0-ECF6AF3D1CAD}"/>
              </a:ext>
            </a:extLst>
          </p:cNvPr>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endParaRPr lang="en-US" altLang="en-US" dirty="0"/>
          </a:p>
        </p:txBody>
      </p:sp>
      <p:sp>
        <p:nvSpPr>
          <p:cNvPr id="9" name="Slide Number Placeholder 8">
            <a:extLst>
              <a:ext uri="{FF2B5EF4-FFF2-40B4-BE49-F238E27FC236}">
                <a16:creationId xmlns:a16="http://schemas.microsoft.com/office/drawing/2014/main" id="{09E162AD-9A85-451B-9E23-D777B4EE0285}"/>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15F4815A-87F0-4DFC-97CD-32D043AC6018}" type="slidenum">
              <a:rPr lang="en-US" altLang="en-US"/>
              <a:pPr/>
              <a:t>‹#›</a:t>
            </a:fld>
            <a:endParaRPr lang="en-US" altLang="en-US" dirty="0"/>
          </a:p>
        </p:txBody>
      </p:sp>
    </p:spTree>
    <p:extLst>
      <p:ext uri="{BB962C8B-B14F-4D97-AF65-F5344CB8AC3E}">
        <p14:creationId xmlns:p14="http://schemas.microsoft.com/office/powerpoint/2010/main" val="221470024"/>
      </p:ext>
    </p:extLst>
  </p:cSld>
  <p:clrMapOvr>
    <a:masterClrMapping/>
  </p:clrMapOvr>
  <mc:AlternateContent xmlns:mc="http://schemas.openxmlformats.org/markup-compatibility/2006" xmlns:p14="http://schemas.microsoft.com/office/powerpoint/2010/main">
    <mc:Choice Requires="p14">
      <p:transition spd="slow" p14:dur="30000">
        <p:wipe/>
      </p:transition>
    </mc:Choice>
    <mc:Fallback xmlns="">
      <p:transition spd="slow">
        <p:wip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43DD7AF-9A33-41BF-8291-64315E25B6F6}"/>
              </a:ext>
            </a:extLst>
          </p:cNvPr>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DA2D60F8-90EB-43B8-A282-58CB84499812}" type="datetimeFigureOut">
              <a:rPr lang="en-US" altLang="en-US" smtClean="0"/>
              <a:pPr/>
              <a:t>5/3/2024</a:t>
            </a:fld>
            <a:endParaRPr lang="en-US" altLang="en-US" dirty="0"/>
          </a:p>
        </p:txBody>
      </p:sp>
      <p:sp>
        <p:nvSpPr>
          <p:cNvPr id="4" name="Footer Placeholder 3">
            <a:extLst>
              <a:ext uri="{FF2B5EF4-FFF2-40B4-BE49-F238E27FC236}">
                <a16:creationId xmlns:a16="http://schemas.microsoft.com/office/drawing/2014/main" id="{B3CAD3F9-0ACB-42E0-B237-F4EDFA4AF6B5}"/>
              </a:ext>
            </a:extLst>
          </p:cNvPr>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endParaRPr lang="en-US" altLang="en-US" dirty="0"/>
          </a:p>
        </p:txBody>
      </p:sp>
      <p:sp>
        <p:nvSpPr>
          <p:cNvPr id="5" name="Slide Number Placeholder 4">
            <a:extLst>
              <a:ext uri="{FF2B5EF4-FFF2-40B4-BE49-F238E27FC236}">
                <a16:creationId xmlns:a16="http://schemas.microsoft.com/office/drawing/2014/main" id="{0C92822A-B235-452B-8B0A-CEE0241BD0CA}"/>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6FE2F005-B40C-4FD7-8C60-485835114B51}" type="slidenum">
              <a:rPr lang="en-US" altLang="en-US"/>
              <a:pPr/>
              <a:t>‹#›</a:t>
            </a:fld>
            <a:endParaRPr lang="en-US" altLang="en-US" dirty="0"/>
          </a:p>
        </p:txBody>
      </p:sp>
    </p:spTree>
    <p:extLst>
      <p:ext uri="{BB962C8B-B14F-4D97-AF65-F5344CB8AC3E}">
        <p14:creationId xmlns:p14="http://schemas.microsoft.com/office/powerpoint/2010/main" val="2696893394"/>
      </p:ext>
    </p:extLst>
  </p:cSld>
  <p:clrMapOvr>
    <a:masterClrMapping/>
  </p:clrMapOvr>
  <mc:AlternateContent xmlns:mc="http://schemas.openxmlformats.org/markup-compatibility/2006" xmlns:p14="http://schemas.microsoft.com/office/powerpoint/2010/main">
    <mc:Choice Requires="p14">
      <p:transition spd="slow" p14:dur="30000">
        <p:wipe/>
      </p:transition>
    </mc:Choice>
    <mc:Fallback xmlns="">
      <p:transition spd="slow">
        <p:wip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B8A568-8579-442E-8291-D44B9CFC8294}"/>
              </a:ext>
            </a:extLst>
          </p:cNvPr>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6FE96E6A-3A9B-489D-9152-6273BC481E5E}" type="datetimeFigureOut">
              <a:rPr lang="en-US" altLang="en-US" smtClean="0"/>
              <a:pPr/>
              <a:t>5/3/2024</a:t>
            </a:fld>
            <a:endParaRPr lang="en-US" altLang="en-US" dirty="0"/>
          </a:p>
        </p:txBody>
      </p:sp>
      <p:sp>
        <p:nvSpPr>
          <p:cNvPr id="3" name="Footer Placeholder 2">
            <a:extLst>
              <a:ext uri="{FF2B5EF4-FFF2-40B4-BE49-F238E27FC236}">
                <a16:creationId xmlns:a16="http://schemas.microsoft.com/office/drawing/2014/main" id="{1A4627B6-92CC-48CD-AFD6-688194ED9B37}"/>
              </a:ext>
            </a:extLst>
          </p:cNvPr>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endParaRPr lang="en-US" altLang="en-US" dirty="0"/>
          </a:p>
        </p:txBody>
      </p:sp>
      <p:sp>
        <p:nvSpPr>
          <p:cNvPr id="4" name="Slide Number Placeholder 3">
            <a:extLst>
              <a:ext uri="{FF2B5EF4-FFF2-40B4-BE49-F238E27FC236}">
                <a16:creationId xmlns:a16="http://schemas.microsoft.com/office/drawing/2014/main" id="{6598B8F3-3272-4806-8165-E6CBFAF99CFA}"/>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46E40394-30B9-499C-B819-0720468E35BD}" type="slidenum">
              <a:rPr lang="en-US" altLang="en-US"/>
              <a:pPr/>
              <a:t>‹#›</a:t>
            </a:fld>
            <a:endParaRPr lang="en-US" altLang="en-US" dirty="0"/>
          </a:p>
        </p:txBody>
      </p:sp>
    </p:spTree>
    <p:extLst>
      <p:ext uri="{BB962C8B-B14F-4D97-AF65-F5344CB8AC3E}">
        <p14:creationId xmlns:p14="http://schemas.microsoft.com/office/powerpoint/2010/main" val="4000251997"/>
      </p:ext>
    </p:extLst>
  </p:cSld>
  <p:clrMapOvr>
    <a:masterClrMapping/>
  </p:clrMapOvr>
  <mc:AlternateContent xmlns:mc="http://schemas.openxmlformats.org/markup-compatibility/2006" xmlns:p14="http://schemas.microsoft.com/office/powerpoint/2010/main">
    <mc:Choice Requires="p14">
      <p:transition spd="slow" p14:dur="30000">
        <p:wipe/>
      </p:transition>
    </mc:Choice>
    <mc:Fallback xmlns="">
      <p:transition spd="slow">
        <p:wip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2069DF84-CDDD-4298-BCE1-68E44BF6BB4C}"/>
              </a:ext>
            </a:extLst>
          </p:cNvPr>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0173A869-1A68-4A2D-A6A5-A8F5ED9DC1B5}" type="datetimeFigureOut">
              <a:rPr lang="en-US" altLang="en-US" smtClean="0"/>
              <a:pPr/>
              <a:t>5/3/2024</a:t>
            </a:fld>
            <a:endParaRPr lang="en-US" altLang="en-US" dirty="0"/>
          </a:p>
        </p:txBody>
      </p:sp>
      <p:sp>
        <p:nvSpPr>
          <p:cNvPr id="6" name="Footer Placeholder 5">
            <a:extLst>
              <a:ext uri="{FF2B5EF4-FFF2-40B4-BE49-F238E27FC236}">
                <a16:creationId xmlns:a16="http://schemas.microsoft.com/office/drawing/2014/main" id="{7ACDDC28-0C9D-41D9-999A-33FD88A49DA9}"/>
              </a:ext>
            </a:extLst>
          </p:cNvPr>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endParaRPr lang="en-US" altLang="en-US" dirty="0"/>
          </a:p>
        </p:txBody>
      </p:sp>
      <p:sp>
        <p:nvSpPr>
          <p:cNvPr id="7" name="Slide Number Placeholder 6">
            <a:extLst>
              <a:ext uri="{FF2B5EF4-FFF2-40B4-BE49-F238E27FC236}">
                <a16:creationId xmlns:a16="http://schemas.microsoft.com/office/drawing/2014/main" id="{FD6EA991-4FE9-4425-8D0A-D5BF20E64879}"/>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E2FBD7B2-B05A-4BC7-ABDA-4AB11B93D772}" type="slidenum">
              <a:rPr lang="en-US" altLang="en-US"/>
              <a:pPr/>
              <a:t>‹#›</a:t>
            </a:fld>
            <a:endParaRPr lang="en-US" altLang="en-US" dirty="0"/>
          </a:p>
        </p:txBody>
      </p:sp>
    </p:spTree>
    <p:extLst>
      <p:ext uri="{BB962C8B-B14F-4D97-AF65-F5344CB8AC3E}">
        <p14:creationId xmlns:p14="http://schemas.microsoft.com/office/powerpoint/2010/main" val="3875586856"/>
      </p:ext>
    </p:extLst>
  </p:cSld>
  <p:clrMapOvr>
    <a:masterClrMapping/>
  </p:clrMapOvr>
  <mc:AlternateContent xmlns:mc="http://schemas.openxmlformats.org/markup-compatibility/2006" xmlns:p14="http://schemas.microsoft.com/office/powerpoint/2010/main">
    <mc:Choice Requires="p14">
      <p:transition spd="slow" p14:dur="30000">
        <p:wipe/>
      </p:transition>
    </mc:Choice>
    <mc:Fallback xmlns="">
      <p:transition spd="slow">
        <p:wip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rgbClr val="002060"/>
                </a:solidFill>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1C68AF-BA65-4F09-A35A-7EF98513B450}"/>
              </a:ext>
            </a:extLst>
          </p:cNvPr>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24B927C0-26D1-4F68-B12B-5B0CF161EE9E}" type="datetimeFigureOut">
              <a:rPr lang="en-US" altLang="en-US"/>
              <a:pPr>
                <a:defRPr/>
              </a:pPr>
              <a:t>5/3/2024</a:t>
            </a:fld>
            <a:endParaRPr lang="en-US" altLang="en-US" dirty="0"/>
          </a:p>
        </p:txBody>
      </p:sp>
      <p:sp>
        <p:nvSpPr>
          <p:cNvPr id="5" name="Footer Placeholder 4">
            <a:extLst>
              <a:ext uri="{FF2B5EF4-FFF2-40B4-BE49-F238E27FC236}">
                <a16:creationId xmlns:a16="http://schemas.microsoft.com/office/drawing/2014/main" id="{A1C5C241-3308-4E50-AFE6-41F07D07FB0B}"/>
              </a:ext>
            </a:extLst>
          </p:cNvPr>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endParaRPr lang="en-US" altLang="en-US" dirty="0"/>
          </a:p>
        </p:txBody>
      </p:sp>
      <p:sp>
        <p:nvSpPr>
          <p:cNvPr id="6" name="Slide Number Placeholder 5">
            <a:extLst>
              <a:ext uri="{FF2B5EF4-FFF2-40B4-BE49-F238E27FC236}">
                <a16:creationId xmlns:a16="http://schemas.microsoft.com/office/drawing/2014/main" id="{E67ECFCB-F036-4B0A-97A9-C6DEC65D1F02}"/>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ABC21EAA-49E6-4B6F-A4FB-986EE655E2A1}" type="slidenum">
              <a:rPr lang="en-US" altLang="en-US"/>
              <a:pPr>
                <a:defRPr/>
              </a:pPr>
              <a:t>‹#›</a:t>
            </a:fld>
            <a:endParaRPr lang="en-US" altLang="en-US" dirty="0"/>
          </a:p>
        </p:txBody>
      </p:sp>
    </p:spTree>
    <p:extLst>
      <p:ext uri="{BB962C8B-B14F-4D97-AF65-F5344CB8AC3E}">
        <p14:creationId xmlns:p14="http://schemas.microsoft.com/office/powerpoint/2010/main" val="641717427"/>
      </p:ext>
    </p:extLst>
  </p:cSld>
  <p:clrMapOvr>
    <a:masterClrMapping/>
  </p:clrMapOvr>
  <mc:AlternateContent xmlns:mc="http://schemas.openxmlformats.org/markup-compatibility/2006" xmlns:p14="http://schemas.microsoft.com/office/powerpoint/2010/main">
    <mc:Choice Requires="p14">
      <p:transition spd="slow" p14:dur="30000">
        <p:wipe/>
      </p:transition>
    </mc:Choice>
    <mc:Fallback xmlns="">
      <p:transition spd="slow">
        <p:wip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C89950C2-0BB9-48FE-B37C-C872FB8069A7}"/>
              </a:ext>
            </a:extLst>
          </p:cNvPr>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85A41E36-2873-4663-A2EC-EB46BE5C95DA}" type="datetimeFigureOut">
              <a:rPr lang="en-US" altLang="en-US" smtClean="0"/>
              <a:pPr/>
              <a:t>5/3/2024</a:t>
            </a:fld>
            <a:endParaRPr lang="en-US" altLang="en-US" dirty="0"/>
          </a:p>
        </p:txBody>
      </p:sp>
      <p:sp>
        <p:nvSpPr>
          <p:cNvPr id="6" name="Footer Placeholder 5">
            <a:extLst>
              <a:ext uri="{FF2B5EF4-FFF2-40B4-BE49-F238E27FC236}">
                <a16:creationId xmlns:a16="http://schemas.microsoft.com/office/drawing/2014/main" id="{6C28F548-9A97-4B86-8C79-EA05E7B8D6F7}"/>
              </a:ext>
            </a:extLst>
          </p:cNvPr>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endParaRPr lang="en-US" altLang="en-US" dirty="0"/>
          </a:p>
        </p:txBody>
      </p:sp>
      <p:sp>
        <p:nvSpPr>
          <p:cNvPr id="7" name="Slide Number Placeholder 6">
            <a:extLst>
              <a:ext uri="{FF2B5EF4-FFF2-40B4-BE49-F238E27FC236}">
                <a16:creationId xmlns:a16="http://schemas.microsoft.com/office/drawing/2014/main" id="{6AAFA8F0-6998-4CD0-A78F-D455CCD6A5AA}"/>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3BC6803D-374D-48E2-9155-7A5C9BBEE3F2}" type="slidenum">
              <a:rPr lang="en-US" altLang="en-US"/>
              <a:pPr/>
              <a:t>‹#›</a:t>
            </a:fld>
            <a:endParaRPr lang="en-US" altLang="en-US" dirty="0"/>
          </a:p>
        </p:txBody>
      </p:sp>
    </p:spTree>
    <p:extLst>
      <p:ext uri="{BB962C8B-B14F-4D97-AF65-F5344CB8AC3E}">
        <p14:creationId xmlns:p14="http://schemas.microsoft.com/office/powerpoint/2010/main" val="664367830"/>
      </p:ext>
    </p:extLst>
  </p:cSld>
  <p:clrMapOvr>
    <a:masterClrMapping/>
  </p:clrMapOvr>
  <mc:AlternateContent xmlns:mc="http://schemas.openxmlformats.org/markup-compatibility/2006" xmlns:p14="http://schemas.microsoft.com/office/powerpoint/2010/main">
    <mc:Choice Requires="p14">
      <p:transition spd="slow" p14:dur="30000">
        <p:wipe/>
      </p:transition>
    </mc:Choice>
    <mc:Fallback xmlns="">
      <p:transition spd="slow">
        <p:wip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DFC28C-81B8-4532-950C-20C9371D5BE5}"/>
              </a:ext>
            </a:extLst>
          </p:cNvPr>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1EDC4BCE-8169-418B-BCF9-78E8D4C2D986}" type="datetimeFigureOut">
              <a:rPr lang="en-US" altLang="en-US" smtClean="0"/>
              <a:pPr/>
              <a:t>5/3/2024</a:t>
            </a:fld>
            <a:endParaRPr lang="en-US" altLang="en-US" dirty="0"/>
          </a:p>
        </p:txBody>
      </p:sp>
      <p:sp>
        <p:nvSpPr>
          <p:cNvPr id="5" name="Footer Placeholder 4">
            <a:extLst>
              <a:ext uri="{FF2B5EF4-FFF2-40B4-BE49-F238E27FC236}">
                <a16:creationId xmlns:a16="http://schemas.microsoft.com/office/drawing/2014/main" id="{91373C35-7011-4754-92FE-C91BAB741A51}"/>
              </a:ext>
            </a:extLst>
          </p:cNvPr>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endParaRPr lang="en-US" altLang="en-US" dirty="0"/>
          </a:p>
        </p:txBody>
      </p:sp>
      <p:sp>
        <p:nvSpPr>
          <p:cNvPr id="6" name="Slide Number Placeholder 5">
            <a:extLst>
              <a:ext uri="{FF2B5EF4-FFF2-40B4-BE49-F238E27FC236}">
                <a16:creationId xmlns:a16="http://schemas.microsoft.com/office/drawing/2014/main" id="{B493851B-6C29-489A-A7A2-4B099DCADB01}"/>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01973A2D-77C3-4EF2-8BB5-E1759FB27530}" type="slidenum">
              <a:rPr lang="en-US" altLang="en-US"/>
              <a:pPr/>
              <a:t>‹#›</a:t>
            </a:fld>
            <a:endParaRPr lang="en-US" altLang="en-US" dirty="0"/>
          </a:p>
        </p:txBody>
      </p:sp>
    </p:spTree>
    <p:extLst>
      <p:ext uri="{BB962C8B-B14F-4D97-AF65-F5344CB8AC3E}">
        <p14:creationId xmlns:p14="http://schemas.microsoft.com/office/powerpoint/2010/main" val="726748829"/>
      </p:ext>
    </p:extLst>
  </p:cSld>
  <p:clrMapOvr>
    <a:masterClrMapping/>
  </p:clrMapOvr>
  <mc:AlternateContent xmlns:mc="http://schemas.openxmlformats.org/markup-compatibility/2006" xmlns:p14="http://schemas.microsoft.com/office/powerpoint/2010/main">
    <mc:Choice Requires="p14">
      <p:transition spd="slow" p14:dur="30000">
        <p:wipe/>
      </p:transition>
    </mc:Choice>
    <mc:Fallback xmlns="">
      <p:transition spd="slow">
        <p:wip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A56A1E-1D5D-4872-A7C6-29E23A07E486}"/>
              </a:ext>
            </a:extLst>
          </p:cNvPr>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4627F3B0-E6C9-44D9-A976-E78771124813}" type="datetimeFigureOut">
              <a:rPr lang="en-US" altLang="en-US" smtClean="0"/>
              <a:pPr/>
              <a:t>5/3/2024</a:t>
            </a:fld>
            <a:endParaRPr lang="en-US" altLang="en-US" dirty="0"/>
          </a:p>
        </p:txBody>
      </p:sp>
      <p:sp>
        <p:nvSpPr>
          <p:cNvPr id="5" name="Footer Placeholder 4">
            <a:extLst>
              <a:ext uri="{FF2B5EF4-FFF2-40B4-BE49-F238E27FC236}">
                <a16:creationId xmlns:a16="http://schemas.microsoft.com/office/drawing/2014/main" id="{D80537C3-CFA9-477A-9F78-A5EEDD9376B6}"/>
              </a:ext>
            </a:extLst>
          </p:cNvPr>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endParaRPr lang="en-US" altLang="en-US" dirty="0"/>
          </a:p>
        </p:txBody>
      </p:sp>
      <p:sp>
        <p:nvSpPr>
          <p:cNvPr id="6" name="Slide Number Placeholder 5">
            <a:extLst>
              <a:ext uri="{FF2B5EF4-FFF2-40B4-BE49-F238E27FC236}">
                <a16:creationId xmlns:a16="http://schemas.microsoft.com/office/drawing/2014/main" id="{2190DAD8-9739-4616-B70E-FF498493F606}"/>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019F2C7E-0EEA-4972-8EC1-3C1EB6BD0C65}" type="slidenum">
              <a:rPr lang="en-US" altLang="en-US"/>
              <a:pPr/>
              <a:t>‹#›</a:t>
            </a:fld>
            <a:endParaRPr lang="en-US" altLang="en-US" dirty="0"/>
          </a:p>
        </p:txBody>
      </p:sp>
    </p:spTree>
    <p:extLst>
      <p:ext uri="{BB962C8B-B14F-4D97-AF65-F5344CB8AC3E}">
        <p14:creationId xmlns:p14="http://schemas.microsoft.com/office/powerpoint/2010/main" val="1316519372"/>
      </p:ext>
    </p:extLst>
  </p:cSld>
  <p:clrMapOvr>
    <a:masterClrMapping/>
  </p:clrMapOvr>
  <mc:AlternateContent xmlns:mc="http://schemas.openxmlformats.org/markup-compatibility/2006" xmlns:p14="http://schemas.microsoft.com/office/powerpoint/2010/main">
    <mc:Choice Requires="p14">
      <p:transition spd="slow" p14:dur="30000">
        <p:wipe/>
      </p:transition>
    </mc:Choice>
    <mc:Fallback xmlns="">
      <p:transition spd="slow">
        <p:wip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2893C7-E7FB-4767-988A-0F37584B8503}"/>
              </a:ext>
            </a:extLst>
          </p:cNvPr>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6AA0E657-A5C6-4D8A-8EB1-623EA37EA730}" type="datetimeFigureOut">
              <a:rPr lang="en-US" altLang="en-US"/>
              <a:pPr>
                <a:defRPr/>
              </a:pPr>
              <a:t>5/3/2024</a:t>
            </a:fld>
            <a:endParaRPr lang="en-US" altLang="en-US" dirty="0"/>
          </a:p>
        </p:txBody>
      </p:sp>
      <p:sp>
        <p:nvSpPr>
          <p:cNvPr id="5" name="Footer Placeholder 4">
            <a:extLst>
              <a:ext uri="{FF2B5EF4-FFF2-40B4-BE49-F238E27FC236}">
                <a16:creationId xmlns:a16="http://schemas.microsoft.com/office/drawing/2014/main" id="{A903C0D7-29E8-4D75-BDDF-7AE96B42C680}"/>
              </a:ext>
            </a:extLst>
          </p:cNvPr>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endParaRPr lang="en-US" altLang="en-US" dirty="0"/>
          </a:p>
        </p:txBody>
      </p:sp>
      <p:sp>
        <p:nvSpPr>
          <p:cNvPr id="6" name="Slide Number Placeholder 5">
            <a:extLst>
              <a:ext uri="{FF2B5EF4-FFF2-40B4-BE49-F238E27FC236}">
                <a16:creationId xmlns:a16="http://schemas.microsoft.com/office/drawing/2014/main" id="{8E8E2663-68A6-4797-84DB-D26E42FB73DA}"/>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346BBD96-78D1-4DAB-9705-F30109DE1322}" type="slidenum">
              <a:rPr lang="en-US" altLang="en-US"/>
              <a:pPr>
                <a:defRPr/>
              </a:pPr>
              <a:t>‹#›</a:t>
            </a:fld>
            <a:endParaRPr lang="en-US" altLang="en-US" dirty="0"/>
          </a:p>
        </p:txBody>
      </p:sp>
    </p:spTree>
    <p:extLst>
      <p:ext uri="{BB962C8B-B14F-4D97-AF65-F5344CB8AC3E}">
        <p14:creationId xmlns:p14="http://schemas.microsoft.com/office/powerpoint/2010/main" val="1891998801"/>
      </p:ext>
    </p:extLst>
  </p:cSld>
  <p:clrMapOvr>
    <a:masterClrMapping/>
  </p:clrMapOvr>
  <mc:AlternateContent xmlns:mc="http://schemas.openxmlformats.org/markup-compatibility/2006" xmlns:p14="http://schemas.microsoft.com/office/powerpoint/2010/main">
    <mc:Choice Requires="p14">
      <p:transition spd="slow" p14:dur="30000">
        <p:wipe/>
      </p:transition>
    </mc:Choice>
    <mc:Fallback xmlns="">
      <p:transition spd="slow">
        <p:wip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E40C3F7-D3E6-4B8A-9FC8-686FB25235F9}"/>
              </a:ext>
            </a:extLst>
          </p:cNvPr>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DBBD917D-4136-45A5-9DAF-6C2EC9D971F2}" type="datetimeFigureOut">
              <a:rPr lang="en-US" altLang="en-US"/>
              <a:pPr>
                <a:defRPr/>
              </a:pPr>
              <a:t>5/3/2024</a:t>
            </a:fld>
            <a:endParaRPr lang="en-US" altLang="en-US" dirty="0"/>
          </a:p>
        </p:txBody>
      </p:sp>
      <p:sp>
        <p:nvSpPr>
          <p:cNvPr id="6" name="Footer Placeholder 5">
            <a:extLst>
              <a:ext uri="{FF2B5EF4-FFF2-40B4-BE49-F238E27FC236}">
                <a16:creationId xmlns:a16="http://schemas.microsoft.com/office/drawing/2014/main" id="{D7F61188-20BA-4A33-9B4E-7AFE8130F948}"/>
              </a:ext>
            </a:extLst>
          </p:cNvPr>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endParaRPr lang="en-US" altLang="en-US" dirty="0"/>
          </a:p>
        </p:txBody>
      </p:sp>
      <p:sp>
        <p:nvSpPr>
          <p:cNvPr id="7" name="Slide Number Placeholder 6">
            <a:extLst>
              <a:ext uri="{FF2B5EF4-FFF2-40B4-BE49-F238E27FC236}">
                <a16:creationId xmlns:a16="http://schemas.microsoft.com/office/drawing/2014/main" id="{59F5CD8B-E93C-4D9E-9F3B-750296C10E16}"/>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B9052D72-5FD4-49A6-A517-AE78A399A7BE}" type="slidenum">
              <a:rPr lang="en-US" altLang="en-US"/>
              <a:pPr>
                <a:defRPr/>
              </a:pPr>
              <a:t>‹#›</a:t>
            </a:fld>
            <a:endParaRPr lang="en-US" altLang="en-US" dirty="0"/>
          </a:p>
        </p:txBody>
      </p:sp>
    </p:spTree>
    <p:extLst>
      <p:ext uri="{BB962C8B-B14F-4D97-AF65-F5344CB8AC3E}">
        <p14:creationId xmlns:p14="http://schemas.microsoft.com/office/powerpoint/2010/main" val="2761401664"/>
      </p:ext>
    </p:extLst>
  </p:cSld>
  <p:clrMapOvr>
    <a:masterClrMapping/>
  </p:clrMapOvr>
  <mc:AlternateContent xmlns:mc="http://schemas.openxmlformats.org/markup-compatibility/2006" xmlns:p14="http://schemas.microsoft.com/office/powerpoint/2010/main">
    <mc:Choice Requires="p14">
      <p:transition spd="slow" p14:dur="30000">
        <p:wipe/>
      </p:transition>
    </mc:Choice>
    <mc:Fallback xmlns="">
      <p:transition spd="slow">
        <p:wip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17FACBC-AAFE-47B6-8224-050D1DCFBCE5}"/>
              </a:ext>
            </a:extLst>
          </p:cNvPr>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1AF08184-8FEF-4510-A049-660951F33C3B}" type="datetimeFigureOut">
              <a:rPr lang="en-US" altLang="en-US"/>
              <a:pPr>
                <a:defRPr/>
              </a:pPr>
              <a:t>5/3/2024</a:t>
            </a:fld>
            <a:endParaRPr lang="en-US" altLang="en-US" dirty="0"/>
          </a:p>
        </p:txBody>
      </p:sp>
      <p:sp>
        <p:nvSpPr>
          <p:cNvPr id="8" name="Footer Placeholder 7">
            <a:extLst>
              <a:ext uri="{FF2B5EF4-FFF2-40B4-BE49-F238E27FC236}">
                <a16:creationId xmlns:a16="http://schemas.microsoft.com/office/drawing/2014/main" id="{AA731A29-EAAC-4E7D-A62C-A16B33B6E1B9}"/>
              </a:ext>
            </a:extLst>
          </p:cNvPr>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endParaRPr lang="en-US" altLang="en-US" dirty="0"/>
          </a:p>
        </p:txBody>
      </p:sp>
      <p:sp>
        <p:nvSpPr>
          <p:cNvPr id="9" name="Slide Number Placeholder 8">
            <a:extLst>
              <a:ext uri="{FF2B5EF4-FFF2-40B4-BE49-F238E27FC236}">
                <a16:creationId xmlns:a16="http://schemas.microsoft.com/office/drawing/2014/main" id="{D34BE737-5761-4E35-988C-A312905239D4}"/>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44EBC236-076A-4346-B038-81299B1633E8}" type="slidenum">
              <a:rPr lang="en-US" altLang="en-US"/>
              <a:pPr>
                <a:defRPr/>
              </a:pPr>
              <a:t>‹#›</a:t>
            </a:fld>
            <a:endParaRPr lang="en-US" altLang="en-US" dirty="0"/>
          </a:p>
        </p:txBody>
      </p:sp>
    </p:spTree>
    <p:extLst>
      <p:ext uri="{BB962C8B-B14F-4D97-AF65-F5344CB8AC3E}">
        <p14:creationId xmlns:p14="http://schemas.microsoft.com/office/powerpoint/2010/main" val="2145537982"/>
      </p:ext>
    </p:extLst>
  </p:cSld>
  <p:clrMapOvr>
    <a:masterClrMapping/>
  </p:clrMapOvr>
  <mc:AlternateContent xmlns:mc="http://schemas.openxmlformats.org/markup-compatibility/2006" xmlns:p14="http://schemas.microsoft.com/office/powerpoint/2010/main">
    <mc:Choice Requires="p14">
      <p:transition spd="slow" p14:dur="30000">
        <p:wipe/>
      </p:transition>
    </mc:Choice>
    <mc:Fallback xmlns="">
      <p:transition spd="slow">
        <p:wip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68AC781-FDD7-4F13-A968-5D276B12A891}"/>
              </a:ext>
            </a:extLst>
          </p:cNvPr>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D2A00367-7EB8-4DA2-BB56-91F3C8FCB906}" type="datetimeFigureOut">
              <a:rPr lang="en-US" altLang="en-US"/>
              <a:pPr>
                <a:defRPr/>
              </a:pPr>
              <a:t>5/3/2024</a:t>
            </a:fld>
            <a:endParaRPr lang="en-US" altLang="en-US" dirty="0"/>
          </a:p>
        </p:txBody>
      </p:sp>
      <p:sp>
        <p:nvSpPr>
          <p:cNvPr id="4" name="Footer Placeholder 3">
            <a:extLst>
              <a:ext uri="{FF2B5EF4-FFF2-40B4-BE49-F238E27FC236}">
                <a16:creationId xmlns:a16="http://schemas.microsoft.com/office/drawing/2014/main" id="{955AAADF-155E-468D-BA96-B02325C64FC8}"/>
              </a:ext>
            </a:extLst>
          </p:cNvPr>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endParaRPr lang="en-US" altLang="en-US" dirty="0"/>
          </a:p>
        </p:txBody>
      </p:sp>
      <p:sp>
        <p:nvSpPr>
          <p:cNvPr id="5" name="Slide Number Placeholder 4">
            <a:extLst>
              <a:ext uri="{FF2B5EF4-FFF2-40B4-BE49-F238E27FC236}">
                <a16:creationId xmlns:a16="http://schemas.microsoft.com/office/drawing/2014/main" id="{6BB58EBA-3ABC-4BE3-B35D-AAB683BDF8AE}"/>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841FEE62-1536-488B-A5ED-1A9A4DF15981}" type="slidenum">
              <a:rPr lang="en-US" altLang="en-US"/>
              <a:pPr>
                <a:defRPr/>
              </a:pPr>
              <a:t>‹#›</a:t>
            </a:fld>
            <a:endParaRPr lang="en-US" altLang="en-US" dirty="0"/>
          </a:p>
        </p:txBody>
      </p:sp>
    </p:spTree>
    <p:extLst>
      <p:ext uri="{BB962C8B-B14F-4D97-AF65-F5344CB8AC3E}">
        <p14:creationId xmlns:p14="http://schemas.microsoft.com/office/powerpoint/2010/main" val="883380742"/>
      </p:ext>
    </p:extLst>
  </p:cSld>
  <p:clrMapOvr>
    <a:masterClrMapping/>
  </p:clrMapOvr>
  <mc:AlternateContent xmlns:mc="http://schemas.openxmlformats.org/markup-compatibility/2006" xmlns:p14="http://schemas.microsoft.com/office/powerpoint/2010/main">
    <mc:Choice Requires="p14">
      <p:transition spd="slow" p14:dur="30000">
        <p:wipe/>
      </p:transition>
    </mc:Choice>
    <mc:Fallback xmlns="">
      <p:transition spd="slow">
        <p:wip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6321F5-2035-4595-8727-F764CB79F842}"/>
              </a:ext>
            </a:extLst>
          </p:cNvPr>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86D177C7-4872-403D-A96A-55A60FDC6B11}" type="datetimeFigureOut">
              <a:rPr lang="en-US" altLang="en-US"/>
              <a:pPr>
                <a:defRPr/>
              </a:pPr>
              <a:t>5/3/2024</a:t>
            </a:fld>
            <a:endParaRPr lang="en-US" altLang="en-US" dirty="0"/>
          </a:p>
        </p:txBody>
      </p:sp>
      <p:sp>
        <p:nvSpPr>
          <p:cNvPr id="3" name="Footer Placeholder 2">
            <a:extLst>
              <a:ext uri="{FF2B5EF4-FFF2-40B4-BE49-F238E27FC236}">
                <a16:creationId xmlns:a16="http://schemas.microsoft.com/office/drawing/2014/main" id="{946D3146-A107-48C9-BC57-A20897760AF6}"/>
              </a:ext>
            </a:extLst>
          </p:cNvPr>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endParaRPr lang="en-US" altLang="en-US" dirty="0"/>
          </a:p>
        </p:txBody>
      </p:sp>
      <p:sp>
        <p:nvSpPr>
          <p:cNvPr id="4" name="Slide Number Placeholder 3">
            <a:extLst>
              <a:ext uri="{FF2B5EF4-FFF2-40B4-BE49-F238E27FC236}">
                <a16:creationId xmlns:a16="http://schemas.microsoft.com/office/drawing/2014/main" id="{BBBCB8C7-112A-4CA2-90E1-88A9E8A402C0}"/>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8D9915B2-AFAF-4FAD-94CC-611F11408D6D}" type="slidenum">
              <a:rPr lang="en-US" altLang="en-US"/>
              <a:pPr>
                <a:defRPr/>
              </a:pPr>
              <a:t>‹#›</a:t>
            </a:fld>
            <a:endParaRPr lang="en-US" altLang="en-US" dirty="0"/>
          </a:p>
        </p:txBody>
      </p:sp>
    </p:spTree>
    <p:extLst>
      <p:ext uri="{BB962C8B-B14F-4D97-AF65-F5344CB8AC3E}">
        <p14:creationId xmlns:p14="http://schemas.microsoft.com/office/powerpoint/2010/main" val="4052726729"/>
      </p:ext>
    </p:extLst>
  </p:cSld>
  <p:clrMapOvr>
    <a:masterClrMapping/>
  </p:clrMapOvr>
  <mc:AlternateContent xmlns:mc="http://schemas.openxmlformats.org/markup-compatibility/2006" xmlns:p14="http://schemas.microsoft.com/office/powerpoint/2010/main">
    <mc:Choice Requires="p14">
      <p:transition spd="slow" p14:dur="30000">
        <p:wipe/>
      </p:transition>
    </mc:Choice>
    <mc:Fallback xmlns="">
      <p:transition spd="slow">
        <p:wip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A758494A-7ADC-4FA7-819E-2834B48FF365}"/>
              </a:ext>
            </a:extLst>
          </p:cNvPr>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C0873DEA-835A-4693-AB30-4D711BADE628}" type="datetimeFigureOut">
              <a:rPr lang="en-US" altLang="en-US"/>
              <a:pPr>
                <a:defRPr/>
              </a:pPr>
              <a:t>5/3/2024</a:t>
            </a:fld>
            <a:endParaRPr lang="en-US" altLang="en-US" dirty="0"/>
          </a:p>
        </p:txBody>
      </p:sp>
      <p:sp>
        <p:nvSpPr>
          <p:cNvPr id="6" name="Footer Placeholder 5">
            <a:extLst>
              <a:ext uri="{FF2B5EF4-FFF2-40B4-BE49-F238E27FC236}">
                <a16:creationId xmlns:a16="http://schemas.microsoft.com/office/drawing/2014/main" id="{5310E911-1F1A-4E8E-92BC-42B9DFFAEC1E}"/>
              </a:ext>
            </a:extLst>
          </p:cNvPr>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endParaRPr lang="en-US" altLang="en-US" dirty="0"/>
          </a:p>
        </p:txBody>
      </p:sp>
      <p:sp>
        <p:nvSpPr>
          <p:cNvPr id="7" name="Slide Number Placeholder 6">
            <a:extLst>
              <a:ext uri="{FF2B5EF4-FFF2-40B4-BE49-F238E27FC236}">
                <a16:creationId xmlns:a16="http://schemas.microsoft.com/office/drawing/2014/main" id="{50AF4738-0DC7-44F4-AC48-B3C7484BF665}"/>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E640BD9F-D079-450E-88AD-DC576E6B6B63}" type="slidenum">
              <a:rPr lang="en-US" altLang="en-US"/>
              <a:pPr>
                <a:defRPr/>
              </a:pPr>
              <a:t>‹#›</a:t>
            </a:fld>
            <a:endParaRPr lang="en-US" altLang="en-US" dirty="0"/>
          </a:p>
        </p:txBody>
      </p:sp>
    </p:spTree>
    <p:extLst>
      <p:ext uri="{BB962C8B-B14F-4D97-AF65-F5344CB8AC3E}">
        <p14:creationId xmlns:p14="http://schemas.microsoft.com/office/powerpoint/2010/main" val="3410605672"/>
      </p:ext>
    </p:extLst>
  </p:cSld>
  <p:clrMapOvr>
    <a:masterClrMapping/>
  </p:clrMapOvr>
  <mc:AlternateContent xmlns:mc="http://schemas.openxmlformats.org/markup-compatibility/2006" xmlns:p14="http://schemas.microsoft.com/office/powerpoint/2010/main">
    <mc:Choice Requires="p14">
      <p:transition spd="slow" p14:dur="30000">
        <p:wipe/>
      </p:transition>
    </mc:Choice>
    <mc:Fallback xmlns="">
      <p:transition spd="slow">
        <p:wip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DE8EAF76-E1B3-4C6A-B002-DBA75AA0FCFF}"/>
              </a:ext>
            </a:extLst>
          </p:cNvPr>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CEB4572D-4921-4BB3-A5A2-5794794B51CD}" type="datetimeFigureOut">
              <a:rPr lang="en-US" altLang="en-US"/>
              <a:pPr>
                <a:defRPr/>
              </a:pPr>
              <a:t>5/3/2024</a:t>
            </a:fld>
            <a:endParaRPr lang="en-US" altLang="en-US" dirty="0"/>
          </a:p>
        </p:txBody>
      </p:sp>
      <p:sp>
        <p:nvSpPr>
          <p:cNvPr id="6" name="Footer Placeholder 5">
            <a:extLst>
              <a:ext uri="{FF2B5EF4-FFF2-40B4-BE49-F238E27FC236}">
                <a16:creationId xmlns:a16="http://schemas.microsoft.com/office/drawing/2014/main" id="{DBBABB14-104E-4645-8A67-FB06A31550C7}"/>
              </a:ext>
            </a:extLst>
          </p:cNvPr>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endParaRPr lang="en-US" altLang="en-US" dirty="0"/>
          </a:p>
        </p:txBody>
      </p:sp>
      <p:sp>
        <p:nvSpPr>
          <p:cNvPr id="7" name="Slide Number Placeholder 6">
            <a:extLst>
              <a:ext uri="{FF2B5EF4-FFF2-40B4-BE49-F238E27FC236}">
                <a16:creationId xmlns:a16="http://schemas.microsoft.com/office/drawing/2014/main" id="{86C99F09-A480-40E9-8BDF-ADF19F2ED03F}"/>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726F9262-4E28-443D-82A7-AE52F302D1C3}" type="slidenum">
              <a:rPr lang="en-US" altLang="en-US"/>
              <a:pPr>
                <a:defRPr/>
              </a:pPr>
              <a:t>‹#›</a:t>
            </a:fld>
            <a:endParaRPr lang="en-US" altLang="en-US" dirty="0"/>
          </a:p>
        </p:txBody>
      </p:sp>
    </p:spTree>
    <p:extLst>
      <p:ext uri="{BB962C8B-B14F-4D97-AF65-F5344CB8AC3E}">
        <p14:creationId xmlns:p14="http://schemas.microsoft.com/office/powerpoint/2010/main" val="3140310275"/>
      </p:ext>
    </p:extLst>
  </p:cSld>
  <p:clrMapOvr>
    <a:masterClrMapping/>
  </p:clrMapOvr>
  <mc:AlternateContent xmlns:mc="http://schemas.openxmlformats.org/markup-compatibility/2006" xmlns:p14="http://schemas.microsoft.com/office/powerpoint/2010/main">
    <mc:Choice Requires="p14">
      <p:transition spd="slow" p14:dur="30000">
        <p:wipe/>
      </p:transition>
    </mc:Choice>
    <mc:Fallback xmlns="">
      <p:transition spd="slow">
        <p:wip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emf"/><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6FCA1CB5-AD55-414D-BABE-364829FE7091}"/>
              </a:ext>
            </a:extLst>
          </p:cNvPr>
          <p:cNvSpPr>
            <a:spLocks noGrp="1"/>
          </p:cNvSpPr>
          <p:nvPr>
            <p:ph type="title"/>
          </p:nvPr>
        </p:nvSpPr>
        <p:spPr bwMode="auto">
          <a:xfrm>
            <a:off x="457200" y="115887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D18C33E8-B18F-48E0-A271-411F5DA7A69D}"/>
              </a:ext>
            </a:extLst>
          </p:cNvPr>
          <p:cNvSpPr>
            <a:spLocks noGrp="1"/>
          </p:cNvSpPr>
          <p:nvPr>
            <p:ph type="body" idx="1"/>
          </p:nvPr>
        </p:nvSpPr>
        <p:spPr bwMode="auto">
          <a:xfrm>
            <a:off x="457200" y="2452688"/>
            <a:ext cx="8229600"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8" name="Rectangle 7">
            <a:extLst>
              <a:ext uri="{FF2B5EF4-FFF2-40B4-BE49-F238E27FC236}">
                <a16:creationId xmlns:a16="http://schemas.microsoft.com/office/drawing/2014/main" id="{6CDF79B9-C119-4F47-A077-AC2003ACFBAE}"/>
              </a:ext>
            </a:extLst>
          </p:cNvPr>
          <p:cNvSpPr/>
          <p:nvPr userDrawn="1"/>
        </p:nvSpPr>
        <p:spPr>
          <a:xfrm>
            <a:off x="0" y="6569075"/>
            <a:ext cx="9144000" cy="288925"/>
          </a:xfrm>
          <a:prstGeom prst="rect">
            <a:avLst/>
          </a:prstGeom>
          <a:solidFill>
            <a:srgbClr val="FFCC00"/>
          </a:solidFill>
          <a:ln>
            <a:noFill/>
          </a:ln>
          <a:effectLst/>
        </p:spPr>
        <p:style>
          <a:lnRef idx="1">
            <a:schemeClr val="accent6"/>
          </a:lnRef>
          <a:fillRef idx="3">
            <a:schemeClr val="accent6"/>
          </a:fillRef>
          <a:effectRef idx="2">
            <a:schemeClr val="accent6"/>
          </a:effectRef>
          <a:fontRef idx="minor">
            <a:schemeClr val="lt1"/>
          </a:fontRef>
        </p:style>
        <p:txBody>
          <a:bodyPr anchor="ct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lgn="ctr" eaLnBrk="1" hangingPunct="1">
              <a:defRPr/>
            </a:pPr>
            <a:endParaRPr lang="en-US" altLang="en-US" dirty="0">
              <a:solidFill>
                <a:srgbClr val="FFFFFF"/>
              </a:solidFill>
            </a:endParaRPr>
          </a:p>
        </p:txBody>
      </p:sp>
      <p:sp>
        <p:nvSpPr>
          <p:cNvPr id="9" name="Rectangle 8">
            <a:extLst>
              <a:ext uri="{FF2B5EF4-FFF2-40B4-BE49-F238E27FC236}">
                <a16:creationId xmlns:a16="http://schemas.microsoft.com/office/drawing/2014/main" id="{FC66D138-FA02-442D-AE68-5EAD317AF5B0}"/>
              </a:ext>
            </a:extLst>
          </p:cNvPr>
          <p:cNvSpPr>
            <a:spLocks noChangeArrowheads="1"/>
          </p:cNvSpPr>
          <p:nvPr userDrawn="1"/>
        </p:nvSpPr>
        <p:spPr bwMode="auto">
          <a:xfrm>
            <a:off x="0" y="0"/>
            <a:ext cx="9144000" cy="831850"/>
          </a:xfrm>
          <a:prstGeom prst="rect">
            <a:avLst/>
          </a:prstGeom>
          <a:solidFill>
            <a:schemeClr val="tx1"/>
          </a:solidFill>
          <a:ln>
            <a:noFill/>
          </a:ln>
          <a:effectLst>
            <a:outerShdw blurRad="40000"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lgn="ctr" eaLnBrk="1" hangingPunct="1">
              <a:defRPr/>
            </a:pPr>
            <a:endParaRPr lang="en-US" altLang="en-US" dirty="0">
              <a:solidFill>
                <a:srgbClr val="FFFFFF"/>
              </a:solidFill>
            </a:endParaRPr>
          </a:p>
        </p:txBody>
      </p:sp>
      <p:pic>
        <p:nvPicPr>
          <p:cNvPr id="1030" name="Picture 9" descr="UMBClogo_offset_cmyk-W.eps">
            <a:extLst>
              <a:ext uri="{FF2B5EF4-FFF2-40B4-BE49-F238E27FC236}">
                <a16:creationId xmlns:a16="http://schemas.microsoft.com/office/drawing/2014/main" id="{79F71F7E-0737-45BA-9B8A-863FC040F9B6}"/>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68275" y="127000"/>
            <a:ext cx="3316288"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TextBox 10">
            <a:extLst>
              <a:ext uri="{FF2B5EF4-FFF2-40B4-BE49-F238E27FC236}">
                <a16:creationId xmlns:a16="http://schemas.microsoft.com/office/drawing/2014/main" id="{5D058375-1D84-4824-97BF-2F976086C702}"/>
              </a:ext>
            </a:extLst>
          </p:cNvPr>
          <p:cNvSpPr txBox="1">
            <a:spLocks noChangeArrowheads="1"/>
          </p:cNvSpPr>
          <p:nvPr userDrawn="1"/>
        </p:nvSpPr>
        <p:spPr bwMode="auto">
          <a:xfrm>
            <a:off x="7181850" y="6542088"/>
            <a:ext cx="182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defTabSz="457200" fontAlgn="base">
              <a:spcBef>
                <a:spcPct val="0"/>
              </a:spcBef>
              <a:spcAft>
                <a:spcPct val="0"/>
              </a:spcAft>
              <a:defRPr>
                <a:solidFill>
                  <a:schemeClr val="tx1"/>
                </a:solidFill>
                <a:latin typeface="Calibri" charset="0"/>
                <a:ea typeface="ＭＳ Ｐゴシック" charset="-128"/>
              </a:defRPr>
            </a:lvl6pPr>
            <a:lvl7pPr marL="2971800" indent="-228600" defTabSz="457200" fontAlgn="base">
              <a:spcBef>
                <a:spcPct val="0"/>
              </a:spcBef>
              <a:spcAft>
                <a:spcPct val="0"/>
              </a:spcAft>
              <a:defRPr>
                <a:solidFill>
                  <a:schemeClr val="tx1"/>
                </a:solidFill>
                <a:latin typeface="Calibri" charset="0"/>
                <a:ea typeface="ＭＳ Ｐゴシック" charset="-128"/>
              </a:defRPr>
            </a:lvl7pPr>
            <a:lvl8pPr marL="3429000" indent="-228600" defTabSz="457200" fontAlgn="base">
              <a:spcBef>
                <a:spcPct val="0"/>
              </a:spcBef>
              <a:spcAft>
                <a:spcPct val="0"/>
              </a:spcAft>
              <a:defRPr>
                <a:solidFill>
                  <a:schemeClr val="tx1"/>
                </a:solidFill>
                <a:latin typeface="Calibri" charset="0"/>
                <a:ea typeface="ＭＳ Ｐゴシック" charset="-128"/>
              </a:defRPr>
            </a:lvl8pPr>
            <a:lvl9pPr marL="3886200" indent="-228600" defTabSz="457200" fontAlgn="base">
              <a:spcBef>
                <a:spcPct val="0"/>
              </a:spcBef>
              <a:spcAft>
                <a:spcPct val="0"/>
              </a:spcAft>
              <a:defRPr>
                <a:solidFill>
                  <a:schemeClr val="tx1"/>
                </a:solidFill>
                <a:latin typeface="Calibri" charset="0"/>
                <a:ea typeface="ＭＳ Ｐゴシック" charset="-128"/>
              </a:defRPr>
            </a:lvl9pPr>
          </a:lstStyle>
          <a:p>
            <a:pPr algn="r" eaLnBrk="1" hangingPunct="1">
              <a:defRPr/>
            </a:pPr>
            <a:r>
              <a:rPr lang="en-US" altLang="en-US" sz="1400" dirty="0">
                <a:latin typeface="Arial" charset="0"/>
              </a:rPr>
              <a:t>www.umbc.edu</a:t>
            </a:r>
          </a:p>
        </p:txBody>
      </p:sp>
      <p:sp>
        <p:nvSpPr>
          <p:cNvPr id="2" name="Rectangle 1">
            <a:extLst>
              <a:ext uri="{FF2B5EF4-FFF2-40B4-BE49-F238E27FC236}">
                <a16:creationId xmlns:a16="http://schemas.microsoft.com/office/drawing/2014/main" id="{85BDA649-C2C1-4BF8-830F-F9416E1C0507}"/>
              </a:ext>
            </a:extLst>
          </p:cNvPr>
          <p:cNvSpPr/>
          <p:nvPr userDrawn="1"/>
        </p:nvSpPr>
        <p:spPr>
          <a:xfrm>
            <a:off x="7425466" y="581728"/>
            <a:ext cx="1713931" cy="246221"/>
          </a:xfrm>
          <a:prstGeom prst="rect">
            <a:avLst/>
          </a:prstGeom>
        </p:spPr>
        <p:txBody>
          <a:bodyPr wrap="none">
            <a:spAutoFit/>
          </a:bodyPr>
          <a:lstStyle/>
          <a:p>
            <a:pPr algn="r"/>
            <a:r>
              <a:rPr lang="en-US" sz="1000" dirty="0">
                <a:solidFill>
                  <a:srgbClr val="FFC000"/>
                </a:solidFill>
              </a:rPr>
              <a:t>Data 603 - Big Data Platforms</a:t>
            </a:r>
          </a:p>
        </p:txBody>
      </p:sp>
    </p:spTree>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Lst>
  <mc:AlternateContent xmlns:mc="http://schemas.openxmlformats.org/markup-compatibility/2006" xmlns:p14="http://schemas.microsoft.com/office/powerpoint/2010/main">
    <mc:Choice Requires="p14">
      <p:transition spd="slow" p14:dur="30000">
        <p:wipe/>
      </p:transition>
    </mc:Choice>
    <mc:Fallback xmlns="">
      <p:transition spd="slow">
        <p:wipe/>
      </p:transition>
    </mc:Fallback>
  </mc:AlternateContent>
  <p:txStyles>
    <p:title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mj-cs"/>
        </a:defRPr>
      </a:lvl1pPr>
      <a:lvl2pPr algn="ctr" defTabSz="457200" rtl="0" eaLnBrk="0" fontAlgn="base" hangingPunct="0">
        <a:spcBef>
          <a:spcPct val="0"/>
        </a:spcBef>
        <a:spcAft>
          <a:spcPct val="0"/>
        </a:spcAft>
        <a:defRPr sz="4400">
          <a:solidFill>
            <a:schemeClr val="tx1"/>
          </a:solidFill>
          <a:latin typeface="Calibri" charset="0"/>
          <a:ea typeface="MS PGothic" panose="020B0600070205080204" pitchFamily="34" charset="-128"/>
        </a:defRPr>
      </a:lvl2pPr>
      <a:lvl3pPr algn="ctr" defTabSz="457200" rtl="0" eaLnBrk="0" fontAlgn="base" hangingPunct="0">
        <a:spcBef>
          <a:spcPct val="0"/>
        </a:spcBef>
        <a:spcAft>
          <a:spcPct val="0"/>
        </a:spcAft>
        <a:defRPr sz="4400">
          <a:solidFill>
            <a:schemeClr val="tx1"/>
          </a:solidFill>
          <a:latin typeface="Calibri" charset="0"/>
          <a:ea typeface="MS PGothic" panose="020B0600070205080204" pitchFamily="34" charset="-128"/>
        </a:defRPr>
      </a:lvl3pPr>
      <a:lvl4pPr algn="ctr" defTabSz="457200" rtl="0" eaLnBrk="0" fontAlgn="base" hangingPunct="0">
        <a:spcBef>
          <a:spcPct val="0"/>
        </a:spcBef>
        <a:spcAft>
          <a:spcPct val="0"/>
        </a:spcAft>
        <a:defRPr sz="4400">
          <a:solidFill>
            <a:schemeClr val="tx1"/>
          </a:solidFill>
          <a:latin typeface="Calibri" charset="0"/>
          <a:ea typeface="MS PGothic" panose="020B0600070205080204" pitchFamily="34" charset="-128"/>
        </a:defRPr>
      </a:lvl4pPr>
      <a:lvl5pPr algn="ctr" defTabSz="457200" rtl="0" eaLnBrk="0" fontAlgn="base" hangingPunct="0">
        <a:spcBef>
          <a:spcPct val="0"/>
        </a:spcBef>
        <a:spcAft>
          <a:spcPct val="0"/>
        </a:spcAft>
        <a:defRPr sz="4400">
          <a:solidFill>
            <a:schemeClr val="tx1"/>
          </a:solidFill>
          <a:latin typeface="Calibri" charset="0"/>
          <a:ea typeface="MS PGothic" panose="020B0600070205080204" pitchFamily="34"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A21084D1-C68E-4BB0-B825-39C5012EC63D}"/>
              </a:ext>
            </a:extLst>
          </p:cNvPr>
          <p:cNvSpPr>
            <a:spLocks noGrp="1"/>
          </p:cNvSpPr>
          <p:nvPr>
            <p:ph type="title"/>
          </p:nvPr>
        </p:nvSpPr>
        <p:spPr bwMode="auto">
          <a:xfrm>
            <a:off x="457200" y="115887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58BA075F-4B22-44F6-8749-D245080877E8}"/>
              </a:ext>
            </a:extLst>
          </p:cNvPr>
          <p:cNvSpPr>
            <a:spLocks noGrp="1"/>
          </p:cNvSpPr>
          <p:nvPr>
            <p:ph type="body" idx="1"/>
          </p:nvPr>
        </p:nvSpPr>
        <p:spPr bwMode="auto">
          <a:xfrm>
            <a:off x="457200" y="2452688"/>
            <a:ext cx="8229600"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8" name="Rectangle 7">
            <a:extLst>
              <a:ext uri="{FF2B5EF4-FFF2-40B4-BE49-F238E27FC236}">
                <a16:creationId xmlns:a16="http://schemas.microsoft.com/office/drawing/2014/main" id="{2468D222-3171-4057-899E-2AE7ED31620B}"/>
              </a:ext>
            </a:extLst>
          </p:cNvPr>
          <p:cNvSpPr/>
          <p:nvPr userDrawn="1"/>
        </p:nvSpPr>
        <p:spPr>
          <a:xfrm>
            <a:off x="0" y="6569075"/>
            <a:ext cx="9144000" cy="288925"/>
          </a:xfrm>
          <a:prstGeom prst="rect">
            <a:avLst/>
          </a:prstGeom>
          <a:solidFill>
            <a:srgbClr val="FFCC00"/>
          </a:solidFill>
          <a:ln>
            <a:noFill/>
          </a:ln>
          <a:effectLst/>
        </p:spPr>
        <p:style>
          <a:lnRef idx="1">
            <a:schemeClr val="accent6"/>
          </a:lnRef>
          <a:fillRef idx="3">
            <a:schemeClr val="accent6"/>
          </a:fillRef>
          <a:effectRef idx="2">
            <a:schemeClr val="accent6"/>
          </a:effectRef>
          <a:fontRef idx="minor">
            <a:schemeClr val="lt1"/>
          </a:fontRef>
        </p:style>
        <p:txBody>
          <a:bodyPr anchor="ct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lgn="ctr" eaLnBrk="1" hangingPunct="1"/>
            <a:endParaRPr lang="en-US" altLang="en-US" dirty="0">
              <a:solidFill>
                <a:srgbClr val="FFFFFF"/>
              </a:solidFill>
            </a:endParaRPr>
          </a:p>
        </p:txBody>
      </p:sp>
      <p:sp>
        <p:nvSpPr>
          <p:cNvPr id="9" name="Rectangle 8">
            <a:extLst>
              <a:ext uri="{FF2B5EF4-FFF2-40B4-BE49-F238E27FC236}">
                <a16:creationId xmlns:a16="http://schemas.microsoft.com/office/drawing/2014/main" id="{033D2359-BA36-4041-8FDD-87FD1C5F0367}"/>
              </a:ext>
            </a:extLst>
          </p:cNvPr>
          <p:cNvSpPr>
            <a:spLocks noChangeArrowheads="1"/>
          </p:cNvSpPr>
          <p:nvPr userDrawn="1"/>
        </p:nvSpPr>
        <p:spPr bwMode="auto">
          <a:xfrm>
            <a:off x="0" y="0"/>
            <a:ext cx="9144000" cy="831850"/>
          </a:xfrm>
          <a:prstGeom prst="rect">
            <a:avLst/>
          </a:prstGeom>
          <a:solidFill>
            <a:schemeClr val="tx1"/>
          </a:solidFill>
          <a:ln>
            <a:noFill/>
          </a:ln>
          <a:effectLst>
            <a:outerShdw blurRad="40000"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lgn="ctr" eaLnBrk="1" hangingPunct="1"/>
            <a:endParaRPr lang="en-US" altLang="en-US" dirty="0">
              <a:solidFill>
                <a:srgbClr val="FFFFFF"/>
              </a:solidFill>
            </a:endParaRPr>
          </a:p>
        </p:txBody>
      </p:sp>
      <p:pic>
        <p:nvPicPr>
          <p:cNvPr id="1030" name="Picture 9" descr="UMBClogo_offset_cmyk-W.eps">
            <a:extLst>
              <a:ext uri="{FF2B5EF4-FFF2-40B4-BE49-F238E27FC236}">
                <a16:creationId xmlns:a16="http://schemas.microsoft.com/office/drawing/2014/main" id="{C62338FF-B97C-44B8-945B-53C19D315544}"/>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68275" y="127000"/>
            <a:ext cx="3316288"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TextBox 10">
            <a:extLst>
              <a:ext uri="{FF2B5EF4-FFF2-40B4-BE49-F238E27FC236}">
                <a16:creationId xmlns:a16="http://schemas.microsoft.com/office/drawing/2014/main" id="{AB3D1303-AA6C-4CF4-97FC-ED7D77FD7CEC}"/>
              </a:ext>
            </a:extLst>
          </p:cNvPr>
          <p:cNvSpPr txBox="1">
            <a:spLocks noChangeArrowheads="1"/>
          </p:cNvSpPr>
          <p:nvPr userDrawn="1"/>
        </p:nvSpPr>
        <p:spPr bwMode="auto">
          <a:xfrm>
            <a:off x="7181850" y="6542088"/>
            <a:ext cx="182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defTabSz="457200" fontAlgn="base">
              <a:spcBef>
                <a:spcPct val="0"/>
              </a:spcBef>
              <a:spcAft>
                <a:spcPct val="0"/>
              </a:spcAft>
              <a:defRPr>
                <a:solidFill>
                  <a:schemeClr val="tx1"/>
                </a:solidFill>
                <a:latin typeface="Calibri" charset="0"/>
                <a:ea typeface="ＭＳ Ｐゴシック" charset="-128"/>
              </a:defRPr>
            </a:lvl6pPr>
            <a:lvl7pPr marL="2971800" indent="-228600" defTabSz="457200" fontAlgn="base">
              <a:spcBef>
                <a:spcPct val="0"/>
              </a:spcBef>
              <a:spcAft>
                <a:spcPct val="0"/>
              </a:spcAft>
              <a:defRPr>
                <a:solidFill>
                  <a:schemeClr val="tx1"/>
                </a:solidFill>
                <a:latin typeface="Calibri" charset="0"/>
                <a:ea typeface="ＭＳ Ｐゴシック" charset="-128"/>
              </a:defRPr>
            </a:lvl7pPr>
            <a:lvl8pPr marL="3429000" indent="-228600" defTabSz="457200" fontAlgn="base">
              <a:spcBef>
                <a:spcPct val="0"/>
              </a:spcBef>
              <a:spcAft>
                <a:spcPct val="0"/>
              </a:spcAft>
              <a:defRPr>
                <a:solidFill>
                  <a:schemeClr val="tx1"/>
                </a:solidFill>
                <a:latin typeface="Calibri" charset="0"/>
                <a:ea typeface="ＭＳ Ｐゴシック" charset="-128"/>
              </a:defRPr>
            </a:lvl8pPr>
            <a:lvl9pPr marL="3886200" indent="-228600" defTabSz="457200" fontAlgn="base">
              <a:spcBef>
                <a:spcPct val="0"/>
              </a:spcBef>
              <a:spcAft>
                <a:spcPct val="0"/>
              </a:spcAft>
              <a:defRPr>
                <a:solidFill>
                  <a:schemeClr val="tx1"/>
                </a:solidFill>
                <a:latin typeface="Calibri" charset="0"/>
                <a:ea typeface="ＭＳ Ｐゴシック" charset="-128"/>
              </a:defRPr>
            </a:lvl9pPr>
          </a:lstStyle>
          <a:p>
            <a:pPr algn="r" eaLnBrk="1" hangingPunct="1">
              <a:defRPr/>
            </a:pPr>
            <a:r>
              <a:rPr lang="en-US" altLang="en-US" sz="1400" dirty="0">
                <a:latin typeface="Arial" charset="0"/>
              </a:rPr>
              <a:t>www.umbc.edu</a:t>
            </a:r>
          </a:p>
        </p:txBody>
      </p:sp>
      <p:sp>
        <p:nvSpPr>
          <p:cNvPr id="2" name="Rectangle 1">
            <a:extLst>
              <a:ext uri="{FF2B5EF4-FFF2-40B4-BE49-F238E27FC236}">
                <a16:creationId xmlns:a16="http://schemas.microsoft.com/office/drawing/2014/main" id="{5D07029C-06D8-446C-89EA-F382FD6832BF}"/>
              </a:ext>
            </a:extLst>
          </p:cNvPr>
          <p:cNvSpPr/>
          <p:nvPr userDrawn="1"/>
        </p:nvSpPr>
        <p:spPr>
          <a:xfrm>
            <a:off x="7418144" y="589597"/>
            <a:ext cx="1713931" cy="246221"/>
          </a:xfrm>
          <a:prstGeom prst="rect">
            <a:avLst/>
          </a:prstGeom>
        </p:spPr>
        <p:txBody>
          <a:bodyPr wrap="none">
            <a:spAutoFit/>
          </a:bodyPr>
          <a:lstStyle/>
          <a:p>
            <a:pPr algn="r"/>
            <a:r>
              <a:rPr lang="en-US" sz="1000" dirty="0">
                <a:solidFill>
                  <a:srgbClr val="FFC000"/>
                </a:solidFill>
              </a:rPr>
              <a:t>Data 603 - Big Data Platforms</a:t>
            </a:r>
          </a:p>
        </p:txBody>
      </p:sp>
      <p:sp>
        <p:nvSpPr>
          <p:cNvPr id="10" name="Slide Number Placeholder 5">
            <a:extLst>
              <a:ext uri="{FF2B5EF4-FFF2-40B4-BE49-F238E27FC236}">
                <a16:creationId xmlns:a16="http://schemas.microsoft.com/office/drawing/2014/main" id="{FD51721C-DA8F-4201-8162-61543074A688}"/>
              </a:ext>
            </a:extLst>
          </p:cNvPr>
          <p:cNvSpPr>
            <a:spLocks noGrp="1"/>
          </p:cNvSpPr>
          <p:nvPr>
            <p:ph type="sldNum" sz="quarter" idx="4"/>
          </p:nvPr>
        </p:nvSpPr>
        <p:spPr>
          <a:xfrm>
            <a:off x="338483" y="6565111"/>
            <a:ext cx="798554" cy="261145"/>
          </a:xfrm>
          <a:prstGeom prst="rect">
            <a:avLst/>
          </a:prstGeom>
        </p:spPr>
        <p:txBody>
          <a:bodyPr vert="horz" wrap="square" lIns="91440" tIns="45720" rIns="91440" bIns="45720" numCol="1" anchor="t" anchorCtr="0" compatLnSpc="1">
            <a:prstTxWarp prst="textNoShape">
              <a:avLst/>
            </a:prstTxWarp>
          </a:bodyPr>
          <a:lstStyle>
            <a:lvl1pPr eaLnBrk="1" hangingPunct="1">
              <a:defRPr sz="1000"/>
            </a:lvl1pPr>
          </a:lstStyle>
          <a:p>
            <a:fld id="{B69D2D5B-6A18-446E-8319-50364E97782E}" type="slidenum">
              <a:rPr lang="en-US" altLang="en-US" smtClean="0"/>
              <a:pPr/>
              <a:t>‹#›</a:t>
            </a:fld>
            <a:endParaRPr lang="en-US" altLang="en-US" dirty="0"/>
          </a:p>
        </p:txBody>
      </p:sp>
    </p:spTree>
    <p:extLst>
      <p:ext uri="{BB962C8B-B14F-4D97-AF65-F5344CB8AC3E}">
        <p14:creationId xmlns:p14="http://schemas.microsoft.com/office/powerpoint/2010/main" val="1293797335"/>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Lst>
  <mc:AlternateContent xmlns:mc="http://schemas.openxmlformats.org/markup-compatibility/2006" xmlns:p14="http://schemas.microsoft.com/office/powerpoint/2010/main">
    <mc:Choice Requires="p14">
      <p:transition spd="slow" p14:dur="30000">
        <p:wipe/>
      </p:transition>
    </mc:Choice>
    <mc:Fallback xmlns="">
      <p:transition spd="slow">
        <p:wipe/>
      </p:transition>
    </mc:Fallback>
  </mc:AlternateContent>
  <p:txStyles>
    <p:titleStyle>
      <a:lvl1pPr algn="ctr" defTabSz="457200" rtl="0" eaLnBrk="0" fontAlgn="base" hangingPunct="0">
        <a:spcBef>
          <a:spcPct val="0"/>
        </a:spcBef>
        <a:spcAft>
          <a:spcPct val="0"/>
        </a:spcAft>
        <a:defRPr sz="4400" b="1" kern="1200">
          <a:solidFill>
            <a:srgbClr val="002060"/>
          </a:solidFill>
          <a:latin typeface="+mj-lt"/>
          <a:ea typeface="MS PGothic" panose="020B0600070205080204" pitchFamily="34" charset="-128"/>
          <a:cs typeface="+mj-cs"/>
        </a:defRPr>
      </a:lvl1pPr>
      <a:lvl2pPr algn="ctr" defTabSz="457200" rtl="0" eaLnBrk="0" fontAlgn="base" hangingPunct="0">
        <a:spcBef>
          <a:spcPct val="0"/>
        </a:spcBef>
        <a:spcAft>
          <a:spcPct val="0"/>
        </a:spcAft>
        <a:defRPr sz="4400">
          <a:solidFill>
            <a:schemeClr val="tx1"/>
          </a:solidFill>
          <a:latin typeface="Calibri" charset="0"/>
          <a:ea typeface="MS PGothic" panose="020B0600070205080204" pitchFamily="34" charset="-128"/>
        </a:defRPr>
      </a:lvl2pPr>
      <a:lvl3pPr algn="ctr" defTabSz="457200" rtl="0" eaLnBrk="0" fontAlgn="base" hangingPunct="0">
        <a:spcBef>
          <a:spcPct val="0"/>
        </a:spcBef>
        <a:spcAft>
          <a:spcPct val="0"/>
        </a:spcAft>
        <a:defRPr sz="4400">
          <a:solidFill>
            <a:schemeClr val="tx1"/>
          </a:solidFill>
          <a:latin typeface="Calibri" charset="0"/>
          <a:ea typeface="MS PGothic" panose="020B0600070205080204" pitchFamily="34" charset="-128"/>
        </a:defRPr>
      </a:lvl3pPr>
      <a:lvl4pPr algn="ctr" defTabSz="457200" rtl="0" eaLnBrk="0" fontAlgn="base" hangingPunct="0">
        <a:spcBef>
          <a:spcPct val="0"/>
        </a:spcBef>
        <a:spcAft>
          <a:spcPct val="0"/>
        </a:spcAft>
        <a:defRPr sz="4400">
          <a:solidFill>
            <a:schemeClr val="tx1"/>
          </a:solidFill>
          <a:latin typeface="Calibri" charset="0"/>
          <a:ea typeface="MS PGothic" panose="020B0600070205080204" pitchFamily="34" charset="-128"/>
        </a:defRPr>
      </a:lvl4pPr>
      <a:lvl5pPr algn="ctr" defTabSz="457200" rtl="0" eaLnBrk="0" fontAlgn="base" hangingPunct="0">
        <a:spcBef>
          <a:spcPct val="0"/>
        </a:spcBef>
        <a:spcAft>
          <a:spcPct val="0"/>
        </a:spcAft>
        <a:defRPr sz="4400">
          <a:solidFill>
            <a:schemeClr val="tx1"/>
          </a:solidFill>
          <a:latin typeface="Calibri" charset="0"/>
          <a:ea typeface="MS PGothic" panose="020B0600070205080204" pitchFamily="34"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pixabay.com/en/thanks-thank-you-message-grateful-1314887/" TargetMode="External"/><Relationship Id="rId2" Type="http://schemas.openxmlformats.org/officeDocument/2006/relationships/image" Target="../media/image2.jp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D5D55941-5515-410D-94E7-D74EF2EE48E8}"/>
              </a:ext>
            </a:extLst>
          </p:cNvPr>
          <p:cNvSpPr>
            <a:spLocks noGrp="1"/>
          </p:cNvSpPr>
          <p:nvPr>
            <p:ph type="title"/>
          </p:nvPr>
        </p:nvSpPr>
        <p:spPr>
          <a:xfrm>
            <a:off x="457200" y="1172323"/>
            <a:ext cx="8104909" cy="1672477"/>
          </a:xfrm>
        </p:spPr>
        <p:txBody>
          <a:bodyPr>
            <a:normAutofit fontScale="90000"/>
          </a:bodyPr>
          <a:lstStyle/>
          <a:p>
            <a:pPr eaLnBrk="1" hangingPunct="1"/>
            <a:r>
              <a:rPr lang="en-US" altLang="en-US" sz="6000" b="1" dirty="0">
                <a:latin typeface="Microsoft Himalaya" panose="01010100010101010101" pitchFamily="2" charset="0"/>
                <a:ea typeface="Microsoft Himalaya" panose="01010100010101010101" pitchFamily="2" charset="0"/>
                <a:cs typeface="Microsoft Himalaya" panose="01010100010101010101" pitchFamily="2" charset="0"/>
              </a:rPr>
              <a:t> Leveraging Big Data Analytics for Cardiovascular Disease Management</a:t>
            </a:r>
          </a:p>
        </p:txBody>
      </p:sp>
      <p:sp>
        <p:nvSpPr>
          <p:cNvPr id="2" name="Content Placeholder 1">
            <a:extLst>
              <a:ext uri="{FF2B5EF4-FFF2-40B4-BE49-F238E27FC236}">
                <a16:creationId xmlns:a16="http://schemas.microsoft.com/office/drawing/2014/main" id="{EC485C55-4435-45CD-6416-ACCB3DCAFA72}"/>
              </a:ext>
            </a:extLst>
          </p:cNvPr>
          <p:cNvSpPr>
            <a:spLocks noGrp="1"/>
          </p:cNvSpPr>
          <p:nvPr>
            <p:ph idx="1"/>
          </p:nvPr>
        </p:nvSpPr>
        <p:spPr>
          <a:xfrm>
            <a:off x="457200" y="1928252"/>
            <a:ext cx="8229600" cy="4526336"/>
          </a:xfrm>
        </p:spPr>
        <p:txBody>
          <a:bodyPr/>
          <a:lstStyle/>
          <a:p>
            <a:pPr marL="0" indent="0" algn="ctr">
              <a:buNone/>
            </a:pPr>
            <a:endParaRPr lang="en-US" dirty="0">
              <a:latin typeface="Times New Roman" panose="02020603050405020304" pitchFamily="18" charset="0"/>
              <a:cs typeface="Times New Roman" panose="02020603050405020304" pitchFamily="18" charset="0"/>
            </a:endParaRPr>
          </a:p>
          <a:p>
            <a:pPr marL="0" indent="0" algn="ctr">
              <a:buNone/>
            </a:pPr>
            <a:endParaRPr lang="en-US" dirty="0">
              <a:latin typeface="Times New Roman" panose="02020603050405020304" pitchFamily="18" charset="0"/>
              <a:cs typeface="Times New Roman" panose="02020603050405020304" pitchFamily="18" charset="0"/>
            </a:endParaRPr>
          </a:p>
          <a:p>
            <a:pPr marL="0" indent="0" algn="ctr">
              <a:buNone/>
            </a:pPr>
            <a:r>
              <a:rPr lang="en-US" dirty="0">
                <a:latin typeface="Times New Roman" panose="02020603050405020304" pitchFamily="18" charset="0"/>
                <a:cs typeface="Times New Roman" panose="02020603050405020304" pitchFamily="18" charset="0"/>
              </a:rPr>
              <a:t>DATA 603 Platforms for Big Data Processing</a:t>
            </a:r>
          </a:p>
          <a:p>
            <a:pPr marL="0" indent="0" algn="ctr">
              <a:buNone/>
            </a:pPr>
            <a:endParaRPr lang="en-US" dirty="0">
              <a:latin typeface="Times New Roman" panose="02020603050405020304" pitchFamily="18" charset="0"/>
              <a:cs typeface="Times New Roman" panose="02020603050405020304" pitchFamily="18" charset="0"/>
            </a:endParaRPr>
          </a:p>
          <a:p>
            <a:pPr marL="0" indent="0" algn="ctr">
              <a:buNone/>
            </a:pPr>
            <a:r>
              <a:rPr lang="en-US" sz="2000" dirty="0">
                <a:latin typeface="Times New Roman" panose="02020603050405020304" pitchFamily="18" charset="0"/>
                <a:cs typeface="Times New Roman" panose="02020603050405020304" pitchFamily="18" charset="0"/>
              </a:rPr>
              <a:t>PROF: </a:t>
            </a:r>
            <a:r>
              <a:rPr lang="en-IN" sz="2000" dirty="0" err="1">
                <a:latin typeface="Times New Roman" panose="02020603050405020304" pitchFamily="18" charset="0"/>
                <a:cs typeface="Times New Roman" panose="02020603050405020304" pitchFamily="18" charset="0"/>
              </a:rPr>
              <a:t>Melih</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Gunay</a:t>
            </a:r>
            <a:endParaRPr lang="en-IN" sz="2000" dirty="0">
              <a:latin typeface="Times New Roman" panose="02020603050405020304" pitchFamily="18" charset="0"/>
              <a:cs typeface="Times New Roman" panose="02020603050405020304" pitchFamily="18" charset="0"/>
            </a:endParaRPr>
          </a:p>
          <a:p>
            <a:pPr marL="0" indent="0" algn="ctr">
              <a:buNone/>
            </a:pPr>
            <a:endParaRPr lang="en-US" sz="2000" dirty="0">
              <a:latin typeface="Times New Roman" panose="02020603050405020304" pitchFamily="18" charset="0"/>
              <a:cs typeface="Times New Roman" panose="02020603050405020304" pitchFamily="18" charset="0"/>
            </a:endParaRPr>
          </a:p>
          <a:p>
            <a:pPr marL="0" indent="0" algn="just">
              <a:buNone/>
            </a:pPr>
            <a:endParaRPr lang="en-US" sz="2400" u="sng" dirty="0">
              <a:latin typeface="Times New Roman" panose="02020603050405020304" pitchFamily="18" charset="0"/>
              <a:cs typeface="Times New Roman" panose="02020603050405020304" pitchFamily="18" charset="0"/>
            </a:endParaRPr>
          </a:p>
          <a:p>
            <a:pPr marL="0" indent="0">
              <a:buNone/>
            </a:pPr>
            <a:r>
              <a:rPr lang="en-US" sz="1800" u="sng" dirty="0">
                <a:latin typeface="Times New Roman" panose="02020603050405020304" pitchFamily="18" charset="0"/>
                <a:cs typeface="Times New Roman" panose="02020603050405020304" pitchFamily="18" charset="0"/>
              </a:rPr>
              <a:t>By: </a:t>
            </a:r>
          </a:p>
          <a:p>
            <a:pPr marL="0" indent="0">
              <a:buNone/>
            </a:pPr>
            <a:r>
              <a:rPr lang="en-US" sz="1800" dirty="0" err="1">
                <a:latin typeface="Times New Roman" panose="02020603050405020304" pitchFamily="18" charset="0"/>
                <a:cs typeface="Times New Roman" panose="02020603050405020304" pitchFamily="18" charset="0"/>
              </a:rPr>
              <a:t>Madhiri</a:t>
            </a:r>
            <a:r>
              <a:rPr lang="en-US" sz="1800" dirty="0">
                <a:latin typeface="Times New Roman" panose="02020603050405020304" pitchFamily="18" charset="0"/>
                <a:cs typeface="Times New Roman" panose="02020603050405020304" pitchFamily="18" charset="0"/>
              </a:rPr>
              <a:t> Sri Harsha Vardhan</a:t>
            </a:r>
            <a:endParaRPr lang="en-IN" sz="18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DA94CFA-6CB6-DC5B-5245-9F18B8A593AA}"/>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tretch>
            <a:fillRect/>
          </a:stretch>
        </p:blipFill>
        <p:spPr>
          <a:xfrm>
            <a:off x="1816894" y="1685925"/>
            <a:ext cx="5510212" cy="3673475"/>
          </a:xfrm>
        </p:spPr>
      </p:pic>
    </p:spTree>
    <p:extLst>
      <p:ext uri="{BB962C8B-B14F-4D97-AF65-F5344CB8AC3E}">
        <p14:creationId xmlns:p14="http://schemas.microsoft.com/office/powerpoint/2010/main" val="3201035629"/>
      </p:ext>
    </p:extLst>
  </p:cSld>
  <p:clrMapOvr>
    <a:masterClrMapping/>
  </p:clrMapOvr>
  <mc:AlternateContent xmlns:mc="http://schemas.openxmlformats.org/markup-compatibility/2006" xmlns:p14="http://schemas.microsoft.com/office/powerpoint/2010/main">
    <mc:Choice Requires="p14">
      <p:transition spd="slow" p14:dur="30000">
        <p:wipe/>
      </p:transition>
    </mc:Choice>
    <mc:Fallback xmlns="">
      <p:transition spd="slow">
        <p:wip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ECB0B-8C0E-4AF5-BF85-38064C1C6C59}"/>
              </a:ext>
            </a:extLst>
          </p:cNvPr>
          <p:cNvSpPr>
            <a:spLocks noGrp="1"/>
          </p:cNvSpPr>
          <p:nvPr>
            <p:ph type="title"/>
          </p:nvPr>
        </p:nvSpPr>
        <p:spPr>
          <a:xfrm>
            <a:off x="457200" y="990600"/>
            <a:ext cx="8229600" cy="1143000"/>
          </a:xfrm>
        </p:spPr>
        <p:txBody>
          <a:bodyPr/>
          <a:lstStyle/>
          <a:p>
            <a:r>
              <a:rPr lang="en-US" sz="6600" dirty="0">
                <a:latin typeface="Microsoft Himalaya" panose="01010100010101010101" pitchFamily="2" charset="0"/>
                <a:ea typeface="Microsoft Himalaya" panose="01010100010101010101" pitchFamily="2" charset="0"/>
                <a:cs typeface="Microsoft Himalaya" panose="01010100010101010101" pitchFamily="2" charset="0"/>
              </a:rPr>
              <a:t>INTRODUCTION</a:t>
            </a:r>
          </a:p>
        </p:txBody>
      </p:sp>
      <p:sp>
        <p:nvSpPr>
          <p:cNvPr id="3" name="Content Placeholder 2">
            <a:extLst>
              <a:ext uri="{FF2B5EF4-FFF2-40B4-BE49-F238E27FC236}">
                <a16:creationId xmlns:a16="http://schemas.microsoft.com/office/drawing/2014/main" id="{6412FCDD-F8E1-405E-9018-A4E0E5DD63A9}"/>
              </a:ext>
            </a:extLst>
          </p:cNvPr>
          <p:cNvSpPr>
            <a:spLocks noGrp="1"/>
          </p:cNvSpPr>
          <p:nvPr>
            <p:ph idx="1"/>
          </p:nvPr>
        </p:nvSpPr>
        <p:spPr>
          <a:xfrm>
            <a:off x="457200" y="2133601"/>
            <a:ext cx="8229600" cy="3733799"/>
          </a:xfrm>
        </p:spPr>
        <p:txBody>
          <a:bodyPr>
            <a:normAutofit fontScale="92500" lnSpcReduction="20000"/>
          </a:bodyPr>
          <a:lstStyle/>
          <a:p>
            <a:pPr marL="0" indent="0" algn="just">
              <a:lnSpc>
                <a:spcPct val="150000"/>
              </a:lnSpc>
              <a:buNone/>
            </a:pPr>
            <a:r>
              <a:rPr lang="en-US" sz="2000" dirty="0">
                <a:latin typeface="Times New Roman" panose="02020603050405020304" pitchFamily="18" charset="0"/>
                <a:cs typeface="Times New Roman" panose="02020603050405020304" pitchFamily="18" charset="0"/>
              </a:rPr>
              <a:t>- Cardiovascular diseases (CVDs) represent a significant global public health concern, contributing substantially to morbidity and mortality rates.</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  - Effective management of CVDs requires timely interventions and personalized treatment strategies tailored to individual patient profiles.</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  - In recent years, the integration of big data analytics has emerged as a promising approach to revolutionize the landscape of CVD management.</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  - By harnessing large-scale healthcare datasets and employing advanced analytical techniques, big data analytics offers unprecedented opportunities to enhance our understanding of CVDs and improve patient outcomes. </a:t>
            </a:r>
          </a:p>
          <a:p>
            <a:pPr algn="just">
              <a:lnSpc>
                <a:spcPct val="150000"/>
              </a:lnSpc>
            </a:pPr>
            <a:endParaRPr lang="en-US" dirty="0"/>
          </a:p>
        </p:txBody>
      </p:sp>
    </p:spTree>
    <p:extLst>
      <p:ext uri="{BB962C8B-B14F-4D97-AF65-F5344CB8AC3E}">
        <p14:creationId xmlns:p14="http://schemas.microsoft.com/office/powerpoint/2010/main" val="25385752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ECB0B-8C0E-4AF5-BF85-38064C1C6C59}"/>
              </a:ext>
            </a:extLst>
          </p:cNvPr>
          <p:cNvSpPr>
            <a:spLocks noGrp="1"/>
          </p:cNvSpPr>
          <p:nvPr>
            <p:ph type="title"/>
          </p:nvPr>
        </p:nvSpPr>
        <p:spPr>
          <a:xfrm>
            <a:off x="457200" y="1013199"/>
            <a:ext cx="8229600" cy="1143000"/>
          </a:xfrm>
        </p:spPr>
        <p:txBody>
          <a:bodyPr/>
          <a:lstStyle/>
          <a:p>
            <a:r>
              <a:rPr lang="en-IN" sz="6600" dirty="0">
                <a:latin typeface="Microsoft Himalaya" panose="01010100010101010101" pitchFamily="2" charset="0"/>
                <a:ea typeface="Microsoft Himalaya" panose="01010100010101010101" pitchFamily="2" charset="0"/>
                <a:cs typeface="Microsoft Himalaya" panose="01010100010101010101" pitchFamily="2" charset="0"/>
              </a:rPr>
              <a:t>Research Problem Description</a:t>
            </a:r>
            <a:endParaRPr lang="en-US" sz="6600" dirty="0">
              <a:latin typeface="Microsoft Himalaya" panose="01010100010101010101" pitchFamily="2" charset="0"/>
              <a:ea typeface="Microsoft Himalaya" panose="01010100010101010101" pitchFamily="2" charset="0"/>
              <a:cs typeface="Microsoft Himalaya" panose="01010100010101010101" pitchFamily="2" charset="0"/>
            </a:endParaRPr>
          </a:p>
        </p:txBody>
      </p:sp>
      <p:sp>
        <p:nvSpPr>
          <p:cNvPr id="3" name="Content Placeholder 2">
            <a:extLst>
              <a:ext uri="{FF2B5EF4-FFF2-40B4-BE49-F238E27FC236}">
                <a16:creationId xmlns:a16="http://schemas.microsoft.com/office/drawing/2014/main" id="{6412FCDD-F8E1-405E-9018-A4E0E5DD63A9}"/>
              </a:ext>
            </a:extLst>
          </p:cNvPr>
          <p:cNvSpPr>
            <a:spLocks noGrp="1"/>
          </p:cNvSpPr>
          <p:nvPr>
            <p:ph idx="1"/>
          </p:nvPr>
        </p:nvSpPr>
        <p:spPr>
          <a:xfrm>
            <a:off x="457200" y="2133600"/>
            <a:ext cx="8229600" cy="3992563"/>
          </a:xfrm>
        </p:spPr>
        <p:txBody>
          <a:bodyPr>
            <a:normAutofit/>
          </a:bodyPr>
          <a:lstStyle/>
          <a:p>
            <a:pPr algn="just"/>
            <a:r>
              <a:rPr lang="en-US" sz="2000" dirty="0">
                <a:latin typeface="Times New Roman" panose="02020603050405020304" pitchFamily="18" charset="0"/>
                <a:cs typeface="Times New Roman" panose="02020603050405020304" pitchFamily="18" charset="0"/>
              </a:rPr>
              <a:t>Cardiovascular diseases (CVDs) pose a formidable public health challenge, contributing to a significant burden of morbidity and mortality globally.</a:t>
            </a:r>
          </a:p>
          <a:p>
            <a:pPr algn="just"/>
            <a:r>
              <a:rPr lang="en-US" sz="2000" dirty="0">
                <a:latin typeface="Times New Roman" panose="02020603050405020304" pitchFamily="18" charset="0"/>
                <a:cs typeface="Times New Roman" panose="02020603050405020304" pitchFamily="18" charset="0"/>
              </a:rPr>
              <a:t>Traditional healthcare approaches often lack the capacity to address the multifaceted needs and complexities of individual CVD patients.</a:t>
            </a:r>
          </a:p>
          <a:p>
            <a:pPr algn="just"/>
            <a:r>
              <a:rPr lang="en-US" sz="2000" dirty="0">
                <a:latin typeface="Times New Roman" panose="02020603050405020304" pitchFamily="18" charset="0"/>
                <a:cs typeface="Times New Roman" panose="02020603050405020304" pitchFamily="18" charset="0"/>
              </a:rPr>
              <a:t>There is a need for innovative strategies to enhance CVD management, including risk prediction, early detection, personalized treatment planning, and population health management.</a:t>
            </a:r>
          </a:p>
          <a:p>
            <a:pPr algn="just"/>
            <a:r>
              <a:rPr lang="en-US" sz="2000" dirty="0">
                <a:latin typeface="Times New Roman" panose="02020603050405020304" pitchFamily="18" charset="0"/>
                <a:cs typeface="Times New Roman" panose="02020603050405020304" pitchFamily="18" charset="0"/>
              </a:rPr>
              <a:t>Big data analytics offers a promising avenue to address these challenges by leveraging large-scale healthcare datasets and advanced analytical techniques.</a:t>
            </a:r>
          </a:p>
        </p:txBody>
      </p:sp>
    </p:spTree>
    <p:extLst>
      <p:ext uri="{BB962C8B-B14F-4D97-AF65-F5344CB8AC3E}">
        <p14:creationId xmlns:p14="http://schemas.microsoft.com/office/powerpoint/2010/main" val="13453641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3DC8A503-8461-447E-8193-A0500C131987}"/>
              </a:ext>
            </a:extLst>
          </p:cNvPr>
          <p:cNvSpPr>
            <a:spLocks noGrp="1"/>
          </p:cNvSpPr>
          <p:nvPr>
            <p:ph type="title"/>
          </p:nvPr>
        </p:nvSpPr>
        <p:spPr>
          <a:xfrm>
            <a:off x="457200" y="1007316"/>
            <a:ext cx="8229600" cy="1143000"/>
          </a:xfrm>
        </p:spPr>
        <p:txBody>
          <a:bodyPr/>
          <a:lstStyle/>
          <a:p>
            <a:r>
              <a:rPr lang="en-US" altLang="en-US" sz="6000" dirty="0">
                <a:latin typeface="Microsoft Himalaya" panose="01010100010101010101" pitchFamily="2" charset="0"/>
                <a:ea typeface="Microsoft Himalaya" panose="01010100010101010101" pitchFamily="2" charset="0"/>
                <a:cs typeface="Microsoft Himalaya" panose="01010100010101010101" pitchFamily="2" charset="0"/>
              </a:rPr>
              <a:t>	OBJECTIVE</a:t>
            </a:r>
          </a:p>
        </p:txBody>
      </p:sp>
      <p:sp>
        <p:nvSpPr>
          <p:cNvPr id="2" name="Content Placeholder 1">
            <a:extLst>
              <a:ext uri="{FF2B5EF4-FFF2-40B4-BE49-F238E27FC236}">
                <a16:creationId xmlns:a16="http://schemas.microsoft.com/office/drawing/2014/main" id="{C9BC17C0-4B79-199B-8AE8-271CA8F9C7F4}"/>
              </a:ext>
            </a:extLst>
          </p:cNvPr>
          <p:cNvSpPr>
            <a:spLocks noGrp="1"/>
          </p:cNvSpPr>
          <p:nvPr>
            <p:ph idx="1"/>
          </p:nvPr>
        </p:nvSpPr>
        <p:spPr>
          <a:xfrm>
            <a:off x="349623" y="1981634"/>
            <a:ext cx="8444753" cy="4271385"/>
          </a:xfrm>
        </p:spPr>
        <p:txBody>
          <a:bodyPr/>
          <a:lstStyle/>
          <a:p>
            <a:pPr marL="0" indent="0" algn="just">
              <a:buNone/>
            </a:pPr>
            <a:r>
              <a:rPr lang="en-US" sz="2000" dirty="0">
                <a:latin typeface="Times New Roman" panose="02020603050405020304" pitchFamily="18" charset="0"/>
                <a:cs typeface="Times New Roman" panose="02020603050405020304" pitchFamily="18" charset="0"/>
              </a:rPr>
              <a:t>The primary objective of this research is to investigate the potential of big data analytics in transforming cardiovascular disease management.</a:t>
            </a:r>
          </a:p>
          <a:p>
            <a:pPr marL="0" indent="0" algn="just">
              <a:buNone/>
            </a:pPr>
            <a:r>
              <a:rPr lang="en-US" sz="2000" b="1" dirty="0">
                <a:latin typeface="Times New Roman" panose="02020603050405020304" pitchFamily="18" charset="0"/>
                <a:cs typeface="Times New Roman" panose="02020603050405020304" pitchFamily="18" charset="0"/>
              </a:rPr>
              <a:t>Specifically, the research aims to:</a:t>
            </a:r>
          </a:p>
          <a:p>
            <a:pPr marL="342900" lvl="1"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Explore the role of big data analytics in enhancing risk prediction for cardiovascular events.</a:t>
            </a:r>
          </a:p>
          <a:p>
            <a:pPr marL="342900" lvl="1"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Investigate the utility of big data analytics in enabling early detection of cardiovascular diseases.</a:t>
            </a:r>
          </a:p>
          <a:p>
            <a:pPr marL="342900" lvl="1"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Assess the effectiveness of big data analytics in facilitating personalized treatment planning for CVD patients.</a:t>
            </a:r>
          </a:p>
          <a:p>
            <a:pPr marL="342900" lvl="1"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Examine the impact of big data analytics on population health management initiatives aimed at reducing the burden of CVDs at the community and population levels.</a:t>
            </a:r>
          </a:p>
          <a:p>
            <a:pPr algn="just"/>
            <a:br>
              <a:rPr lang="en-US"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30000">
        <p:wipe/>
      </p:transition>
    </mc:Choice>
    <mc:Fallback xmlns="">
      <p:transition spd="slow">
        <p:wip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3DC8A503-8461-447E-8193-A0500C131987}"/>
              </a:ext>
            </a:extLst>
          </p:cNvPr>
          <p:cNvSpPr>
            <a:spLocks noGrp="1"/>
          </p:cNvSpPr>
          <p:nvPr>
            <p:ph type="title"/>
          </p:nvPr>
        </p:nvSpPr>
        <p:spPr>
          <a:xfrm>
            <a:off x="457200" y="1007316"/>
            <a:ext cx="8229600" cy="1143000"/>
          </a:xfrm>
        </p:spPr>
        <p:txBody>
          <a:bodyPr/>
          <a:lstStyle/>
          <a:p>
            <a:r>
              <a:rPr lang="en-US" altLang="en-US" sz="6000" dirty="0">
                <a:latin typeface="Microsoft Himalaya" panose="01010100010101010101" pitchFamily="2" charset="0"/>
                <a:ea typeface="Microsoft Himalaya" panose="01010100010101010101" pitchFamily="2" charset="0"/>
                <a:cs typeface="Microsoft Himalaya" panose="01010100010101010101" pitchFamily="2" charset="0"/>
              </a:rPr>
              <a:t>STATE OF ART</a:t>
            </a:r>
          </a:p>
        </p:txBody>
      </p:sp>
      <p:sp>
        <p:nvSpPr>
          <p:cNvPr id="2" name="Content Placeholder 1">
            <a:extLst>
              <a:ext uri="{FF2B5EF4-FFF2-40B4-BE49-F238E27FC236}">
                <a16:creationId xmlns:a16="http://schemas.microsoft.com/office/drawing/2014/main" id="{C9BC17C0-4B79-199B-8AE8-271CA8F9C7F4}"/>
              </a:ext>
            </a:extLst>
          </p:cNvPr>
          <p:cNvSpPr>
            <a:spLocks noGrp="1"/>
          </p:cNvSpPr>
          <p:nvPr>
            <p:ph idx="1"/>
          </p:nvPr>
        </p:nvSpPr>
        <p:spPr>
          <a:xfrm>
            <a:off x="349623" y="2147888"/>
            <a:ext cx="8444753" cy="3673475"/>
          </a:xfrm>
        </p:spPr>
        <p:txBody>
          <a:bodyPr/>
          <a:lstStyle/>
          <a:p>
            <a:pPr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Traditional healthcare approaches to cardiovascular disease management often rely on standardized protocols and population-based guidelines.</a:t>
            </a:r>
          </a:p>
          <a:p>
            <a:r>
              <a:rPr lang="en-US" sz="2000" dirty="0">
                <a:latin typeface="Times New Roman" panose="02020603050405020304" pitchFamily="18" charset="0"/>
                <a:cs typeface="Times New Roman" panose="02020603050405020304" pitchFamily="18" charset="0"/>
              </a:rPr>
              <a:t>Recent advancements in digital health technologies, electronic health records (EHRs), and medical imaging have led to the exponential growth of healthcare data.</a:t>
            </a:r>
          </a:p>
          <a:p>
            <a:r>
              <a:rPr lang="en-US" sz="2000" dirty="0">
                <a:latin typeface="Times New Roman" panose="02020603050405020304" pitchFamily="18" charset="0"/>
                <a:cs typeface="Times New Roman" panose="02020603050405020304" pitchFamily="18" charset="0"/>
              </a:rPr>
              <a:t>Big data analytics has emerged as a promising approach to leverage large-scale healthcare datasets and advanced analytical techniques for improving cardiovascular care.</a:t>
            </a:r>
          </a:p>
          <a:p>
            <a:r>
              <a:rPr lang="en-US" sz="2000" dirty="0">
                <a:latin typeface="Times New Roman" panose="02020603050405020304" pitchFamily="18" charset="0"/>
                <a:cs typeface="Times New Roman" panose="02020603050405020304" pitchFamily="18" charset="0"/>
              </a:rPr>
              <a:t>However, there remain challenges such as data quality, privacy concerns, and the need for clinical validation that must be addressed to realize the full potential of big data analytics in cardiovascular disease management.</a:t>
            </a: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3458420"/>
      </p:ext>
    </p:extLst>
  </p:cSld>
  <p:clrMapOvr>
    <a:masterClrMapping/>
  </p:clrMapOvr>
  <mc:AlternateContent xmlns:mc="http://schemas.openxmlformats.org/markup-compatibility/2006" xmlns:p14="http://schemas.microsoft.com/office/powerpoint/2010/main">
    <mc:Choice Requires="p14">
      <p:transition spd="slow" p14:dur="30000">
        <p:wipe/>
      </p:transition>
    </mc:Choice>
    <mc:Fallback xmlns="">
      <p:transition spd="slow">
        <p:wip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3DC8A503-8461-447E-8193-A0500C131987}"/>
              </a:ext>
            </a:extLst>
          </p:cNvPr>
          <p:cNvSpPr>
            <a:spLocks noGrp="1"/>
          </p:cNvSpPr>
          <p:nvPr>
            <p:ph type="title"/>
          </p:nvPr>
        </p:nvSpPr>
        <p:spPr>
          <a:xfrm>
            <a:off x="457200" y="1007316"/>
            <a:ext cx="8229600" cy="1143000"/>
          </a:xfrm>
        </p:spPr>
        <p:txBody>
          <a:bodyPr/>
          <a:lstStyle/>
          <a:p>
            <a:r>
              <a:rPr lang="en-IN" sz="6000" dirty="0">
                <a:latin typeface="Microsoft Himalaya" panose="01010100010101010101" pitchFamily="2" charset="0"/>
                <a:ea typeface="Microsoft Himalaya" panose="01010100010101010101" pitchFamily="2" charset="0"/>
                <a:cs typeface="Microsoft Himalaya" panose="01010100010101010101" pitchFamily="2" charset="0"/>
              </a:rPr>
              <a:t>Results of the Research</a:t>
            </a:r>
            <a:endParaRPr lang="en-US" altLang="en-US" sz="6000" dirty="0">
              <a:latin typeface="Microsoft Himalaya" panose="01010100010101010101" pitchFamily="2" charset="0"/>
              <a:ea typeface="Microsoft Himalaya" panose="01010100010101010101" pitchFamily="2" charset="0"/>
              <a:cs typeface="Microsoft Himalaya" panose="01010100010101010101" pitchFamily="2" charset="0"/>
            </a:endParaRPr>
          </a:p>
        </p:txBody>
      </p:sp>
      <p:sp>
        <p:nvSpPr>
          <p:cNvPr id="2" name="Content Placeholder 1">
            <a:extLst>
              <a:ext uri="{FF2B5EF4-FFF2-40B4-BE49-F238E27FC236}">
                <a16:creationId xmlns:a16="http://schemas.microsoft.com/office/drawing/2014/main" id="{C9BC17C0-4B79-199B-8AE8-271CA8F9C7F4}"/>
              </a:ext>
            </a:extLst>
          </p:cNvPr>
          <p:cNvSpPr>
            <a:spLocks noGrp="1"/>
          </p:cNvSpPr>
          <p:nvPr>
            <p:ph idx="1"/>
          </p:nvPr>
        </p:nvSpPr>
        <p:spPr>
          <a:xfrm>
            <a:off x="400423" y="2147888"/>
            <a:ext cx="8444753" cy="3673475"/>
          </a:xfrm>
        </p:spPr>
        <p:txBody>
          <a:bodyPr/>
          <a:lstStyle/>
          <a:p>
            <a:pPr marL="0" indent="0" algn="just">
              <a:buNone/>
            </a:pPr>
            <a:r>
              <a:rPr lang="en-US" sz="2000" b="1" dirty="0">
                <a:latin typeface="Times New Roman" panose="02020603050405020304" pitchFamily="18" charset="0"/>
                <a:cs typeface="Times New Roman" panose="02020603050405020304" pitchFamily="18" charset="0"/>
              </a:rPr>
              <a:t>Predictive Models:</a:t>
            </a:r>
          </a:p>
          <a:p>
            <a:pPr marL="342900" lvl="1" indent="-342900"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Big data analytics facilitated the development of predictive models with remarkable accuracy in stratifying individuals based on their risk profiles for cardiovascular events.</a:t>
            </a:r>
          </a:p>
          <a:p>
            <a:pPr marL="342900" lvl="1" indent="-342900"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These models, powered by advanced machine learning algorithms, incorporated diverse datasets including electronic health records (EHRs), genetic profiles, and lifestyle factors to identify patients at heightened risk.</a:t>
            </a:r>
          </a:p>
          <a:p>
            <a:pPr marL="342900" lvl="1" indent="-342900"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Decision support tools empowered clinicians to make informed treatment decisions, optimize medication dosages, and monitor therapeutic responses in real-time, facilitating personalized treatment planning tailored to individual patient characteristics.</a:t>
            </a:r>
          </a:p>
          <a:p>
            <a:pPr marL="457200" indent="-457200" algn="just">
              <a:buFont typeface="+mj-lt"/>
              <a:buAutoNum type="arabicPeriod"/>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5469275"/>
      </p:ext>
    </p:extLst>
  </p:cSld>
  <p:clrMapOvr>
    <a:masterClrMapping/>
  </p:clrMapOvr>
  <mc:AlternateContent xmlns:mc="http://schemas.openxmlformats.org/markup-compatibility/2006" xmlns:p14="http://schemas.microsoft.com/office/powerpoint/2010/main">
    <mc:Choice Requires="p14">
      <p:transition spd="slow" p14:dur="30000">
        <p:wipe/>
      </p:transition>
    </mc:Choice>
    <mc:Fallback xmlns="">
      <p:transition spd="slow">
        <p:wip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3DC8A503-8461-447E-8193-A0500C131987}"/>
              </a:ext>
            </a:extLst>
          </p:cNvPr>
          <p:cNvSpPr>
            <a:spLocks noGrp="1"/>
          </p:cNvSpPr>
          <p:nvPr>
            <p:ph type="title"/>
          </p:nvPr>
        </p:nvSpPr>
        <p:spPr>
          <a:xfrm>
            <a:off x="457200" y="1007316"/>
            <a:ext cx="8229600" cy="1143000"/>
          </a:xfrm>
        </p:spPr>
        <p:txBody>
          <a:bodyPr/>
          <a:lstStyle/>
          <a:p>
            <a:r>
              <a:rPr lang="en-IN" sz="6000" dirty="0">
                <a:latin typeface="Microsoft Himalaya" panose="01010100010101010101" pitchFamily="2" charset="0"/>
                <a:ea typeface="Microsoft Himalaya" panose="01010100010101010101" pitchFamily="2" charset="0"/>
                <a:cs typeface="Microsoft Himalaya" panose="01010100010101010101" pitchFamily="2" charset="0"/>
              </a:rPr>
              <a:t>Population Health Management </a:t>
            </a:r>
            <a:endParaRPr lang="en-US" altLang="en-US" sz="6000" dirty="0">
              <a:latin typeface="Microsoft Himalaya" panose="01010100010101010101" pitchFamily="2" charset="0"/>
              <a:ea typeface="Microsoft Himalaya" panose="01010100010101010101" pitchFamily="2" charset="0"/>
              <a:cs typeface="Microsoft Himalaya" panose="01010100010101010101" pitchFamily="2" charset="0"/>
            </a:endParaRPr>
          </a:p>
        </p:txBody>
      </p:sp>
      <p:sp>
        <p:nvSpPr>
          <p:cNvPr id="2" name="Content Placeholder 1">
            <a:extLst>
              <a:ext uri="{FF2B5EF4-FFF2-40B4-BE49-F238E27FC236}">
                <a16:creationId xmlns:a16="http://schemas.microsoft.com/office/drawing/2014/main" id="{C9BC17C0-4B79-199B-8AE8-271CA8F9C7F4}"/>
              </a:ext>
            </a:extLst>
          </p:cNvPr>
          <p:cNvSpPr>
            <a:spLocks noGrp="1"/>
          </p:cNvSpPr>
          <p:nvPr>
            <p:ph idx="1"/>
          </p:nvPr>
        </p:nvSpPr>
        <p:spPr>
          <a:xfrm>
            <a:off x="349623" y="2147888"/>
            <a:ext cx="8444753" cy="3673475"/>
          </a:xfrm>
        </p:spPr>
        <p:txBody>
          <a:bodyPr/>
          <a:lstStyle/>
          <a:p>
            <a:pPr marL="0" indent="0" algn="just">
              <a:buNone/>
            </a:pPr>
            <a:r>
              <a:rPr lang="en-US" sz="2000" b="1" dirty="0">
                <a:latin typeface="Times New Roman" panose="02020603050405020304" pitchFamily="18" charset="0"/>
                <a:cs typeface="Times New Roman" panose="02020603050405020304" pitchFamily="18" charset="0"/>
              </a:rPr>
              <a:t>Population-Level Insights:</a:t>
            </a:r>
          </a:p>
          <a:p>
            <a:pPr marL="342900" lvl="1" indent="-342900"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Big data analytics provided valuable insights into disease epidemiology, healthcare utilization patterns, and health outcomes at both community and population levels.</a:t>
            </a:r>
          </a:p>
          <a:p>
            <a:pPr marL="342900" lvl="1" indent="-342900"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By analyzing large-scale healthcare datasets, researchers identified high-risk populations, detected disease clusters, and evaluated the effectiveness of public health interventions.</a:t>
            </a:r>
          </a:p>
          <a:p>
            <a:pPr marL="342900" lvl="1" indent="-342900"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These population-level insights informed policy-making and resource allocation strategies, ultimately leading to improved health outcomes and reduced healthcare disparities.</a:t>
            </a:r>
          </a:p>
          <a:p>
            <a:pPr marL="457200" indent="-457200" algn="just">
              <a:buFont typeface="+mj-lt"/>
              <a:buAutoNum type="arabicPeriod"/>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8744800"/>
      </p:ext>
    </p:extLst>
  </p:cSld>
  <p:clrMapOvr>
    <a:masterClrMapping/>
  </p:clrMapOvr>
  <mc:AlternateContent xmlns:mc="http://schemas.openxmlformats.org/markup-compatibility/2006" xmlns:p14="http://schemas.microsoft.com/office/powerpoint/2010/main">
    <mc:Choice Requires="p14">
      <p:transition spd="slow" p14:dur="30000">
        <p:wipe/>
      </p:transition>
    </mc:Choice>
    <mc:Fallback xmlns="">
      <p:transition spd="slow">
        <p:wip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3DC8A503-8461-447E-8193-A0500C131987}"/>
              </a:ext>
            </a:extLst>
          </p:cNvPr>
          <p:cNvSpPr>
            <a:spLocks noGrp="1"/>
          </p:cNvSpPr>
          <p:nvPr>
            <p:ph type="title"/>
          </p:nvPr>
        </p:nvSpPr>
        <p:spPr>
          <a:xfrm>
            <a:off x="457200" y="1007316"/>
            <a:ext cx="8229600" cy="1143000"/>
          </a:xfrm>
        </p:spPr>
        <p:txBody>
          <a:bodyPr/>
          <a:lstStyle/>
          <a:p>
            <a:r>
              <a:rPr lang="en-IN" sz="6000" dirty="0">
                <a:latin typeface="Microsoft Himalaya" panose="01010100010101010101" pitchFamily="2" charset="0"/>
                <a:ea typeface="Microsoft Himalaya" panose="01010100010101010101" pitchFamily="2" charset="0"/>
                <a:cs typeface="Microsoft Himalaya" panose="01010100010101010101" pitchFamily="2" charset="0"/>
              </a:rPr>
              <a:t>Challenges and Future Directions</a:t>
            </a:r>
            <a:endParaRPr lang="en-US" altLang="en-US" sz="6000" dirty="0">
              <a:latin typeface="Microsoft Himalaya" panose="01010100010101010101" pitchFamily="2" charset="0"/>
              <a:ea typeface="Microsoft Himalaya" panose="01010100010101010101" pitchFamily="2" charset="0"/>
              <a:cs typeface="Microsoft Himalaya" panose="01010100010101010101" pitchFamily="2" charset="0"/>
            </a:endParaRPr>
          </a:p>
        </p:txBody>
      </p:sp>
      <p:sp>
        <p:nvSpPr>
          <p:cNvPr id="2" name="Content Placeholder 1">
            <a:extLst>
              <a:ext uri="{FF2B5EF4-FFF2-40B4-BE49-F238E27FC236}">
                <a16:creationId xmlns:a16="http://schemas.microsoft.com/office/drawing/2014/main" id="{C9BC17C0-4B79-199B-8AE8-271CA8F9C7F4}"/>
              </a:ext>
            </a:extLst>
          </p:cNvPr>
          <p:cNvSpPr>
            <a:spLocks noGrp="1"/>
          </p:cNvSpPr>
          <p:nvPr>
            <p:ph idx="1"/>
          </p:nvPr>
        </p:nvSpPr>
        <p:spPr>
          <a:xfrm>
            <a:off x="242047" y="1843088"/>
            <a:ext cx="8444753" cy="4788621"/>
          </a:xfrm>
        </p:spPr>
        <p:txBody>
          <a:bodyPr/>
          <a:lstStyle/>
          <a:p>
            <a:pPr marL="0" lvl="1" indent="0" algn="just">
              <a:buNone/>
            </a:pPr>
            <a:r>
              <a:rPr lang="en-US" sz="2000" b="1" dirty="0">
                <a:latin typeface="Times New Roman" panose="02020603050405020304" pitchFamily="18" charset="0"/>
                <a:cs typeface="Times New Roman" panose="02020603050405020304" pitchFamily="18" charset="0"/>
              </a:rPr>
              <a:t>Challenges:</a:t>
            </a:r>
          </a:p>
          <a:p>
            <a:pPr marL="342900" lvl="1" indent="-342900"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Despite advancements, challenges such as data quality, privacy concerns, algorithmic bias, and the need for clinical validation persist.</a:t>
            </a:r>
          </a:p>
          <a:p>
            <a:pPr marL="342900" lvl="1" indent="-342900"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Ensuring the reliability, validity, and ethical use of big data analytics in CVD management requires robust methodologies, stringent data governance frameworks, and interdisciplinary collaborations.</a:t>
            </a:r>
          </a:p>
          <a:p>
            <a:pPr marL="0" lvl="1" indent="0" algn="just">
              <a:buNone/>
            </a:pPr>
            <a:r>
              <a:rPr lang="en-US" sz="2000" b="1" dirty="0">
                <a:latin typeface="Times New Roman" panose="02020603050405020304" pitchFamily="18" charset="0"/>
                <a:cs typeface="Times New Roman" panose="02020603050405020304" pitchFamily="18" charset="0"/>
              </a:rPr>
              <a:t>Future Directions:</a:t>
            </a:r>
          </a:p>
          <a:p>
            <a:pPr marL="342900" lvl="1" indent="-342900"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Future research should focus on advancing methodological approaches, refining data governance protocols, and fostering collaboration between researchers, clinicians, policymakers, and industry stakeholders.</a:t>
            </a:r>
          </a:p>
          <a:p>
            <a:pPr marL="342900" lvl="1" indent="-342900"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Addressing health disparities, leveraging emerging technologies, and enhancing patient engagement are key areas for future research to further enhance the impact of big data analytics in cardiovascular disease management.</a:t>
            </a:r>
          </a:p>
          <a:p>
            <a:pPr marL="457200" indent="-457200" algn="just">
              <a:buFont typeface="+mj-lt"/>
              <a:buAutoNum type="arabicPeriod"/>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3450693"/>
      </p:ext>
    </p:extLst>
  </p:cSld>
  <p:clrMapOvr>
    <a:masterClrMapping/>
  </p:clrMapOvr>
  <mc:AlternateContent xmlns:mc="http://schemas.openxmlformats.org/markup-compatibility/2006" xmlns:p14="http://schemas.microsoft.com/office/powerpoint/2010/main">
    <mc:Choice Requires="p14">
      <p:transition spd="slow" p14:dur="30000">
        <p:wipe/>
      </p:transition>
    </mc:Choice>
    <mc:Fallback xmlns="">
      <p:transition spd="slow">
        <p:wip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3DC8A503-8461-447E-8193-A0500C131987}"/>
              </a:ext>
            </a:extLst>
          </p:cNvPr>
          <p:cNvSpPr>
            <a:spLocks noGrp="1"/>
          </p:cNvSpPr>
          <p:nvPr>
            <p:ph type="title"/>
          </p:nvPr>
        </p:nvSpPr>
        <p:spPr>
          <a:xfrm>
            <a:off x="457200" y="1007316"/>
            <a:ext cx="8229600" cy="1143000"/>
          </a:xfrm>
        </p:spPr>
        <p:txBody>
          <a:bodyPr/>
          <a:lstStyle/>
          <a:p>
            <a:r>
              <a:rPr lang="en-US" altLang="en-US" sz="6000" dirty="0">
                <a:latin typeface="Microsoft Himalaya" panose="01010100010101010101" pitchFamily="2" charset="0"/>
                <a:ea typeface="Microsoft Himalaya" panose="01010100010101010101" pitchFamily="2" charset="0"/>
                <a:cs typeface="Microsoft Himalaya" panose="01010100010101010101" pitchFamily="2" charset="0"/>
              </a:rPr>
              <a:t>CONCLUSION</a:t>
            </a:r>
          </a:p>
        </p:txBody>
      </p:sp>
      <p:sp>
        <p:nvSpPr>
          <p:cNvPr id="2" name="Content Placeholder 1">
            <a:extLst>
              <a:ext uri="{FF2B5EF4-FFF2-40B4-BE49-F238E27FC236}">
                <a16:creationId xmlns:a16="http://schemas.microsoft.com/office/drawing/2014/main" id="{C9BC17C0-4B79-199B-8AE8-271CA8F9C7F4}"/>
              </a:ext>
            </a:extLst>
          </p:cNvPr>
          <p:cNvSpPr>
            <a:spLocks noGrp="1"/>
          </p:cNvSpPr>
          <p:nvPr>
            <p:ph idx="1"/>
          </p:nvPr>
        </p:nvSpPr>
        <p:spPr>
          <a:xfrm>
            <a:off x="349623" y="2147888"/>
            <a:ext cx="8444753" cy="3673475"/>
          </a:xfrm>
        </p:spPr>
        <p:txBody>
          <a:bodyPr/>
          <a:lstStyle/>
          <a:p>
            <a:pPr marL="342900" lvl="1" indent="-342900"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integration of big data analytics holds tremendous potential to revolutionize cardiovascular disease management.</a:t>
            </a:r>
          </a:p>
          <a:p>
            <a:pPr marL="342900" lvl="1" indent="-342900"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Despite the remarkable progress made, significant challenges remain, including data quality, privacy concerns, algorithmic bias, and the need for clinical validation.</a:t>
            </a:r>
          </a:p>
          <a:p>
            <a:pPr marL="342900" lvl="1" indent="-342900"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Advancements in methodological approaches, robust data governance frameworks, and interdisciplinary collaborations are imperative to address these challenges effectively.</a:t>
            </a:r>
          </a:p>
          <a:p>
            <a:pPr marL="342900" lvl="1" indent="-342900"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Future research should focus on addressing health disparities, leveraging emerging technologies, and enhancing patient engagement to further enhance the impact of big data analytics in cardiovascular disease management.</a:t>
            </a:r>
          </a:p>
        </p:txBody>
      </p:sp>
    </p:spTree>
    <p:extLst>
      <p:ext uri="{BB962C8B-B14F-4D97-AF65-F5344CB8AC3E}">
        <p14:creationId xmlns:p14="http://schemas.microsoft.com/office/powerpoint/2010/main" val="2426066305"/>
      </p:ext>
    </p:extLst>
  </p:cSld>
  <p:clrMapOvr>
    <a:masterClrMapping/>
  </p:clrMapOvr>
  <mc:AlternateContent xmlns:mc="http://schemas.openxmlformats.org/markup-compatibility/2006" xmlns:p14="http://schemas.microsoft.com/office/powerpoint/2010/main">
    <mc:Choice Requires="p14">
      <p:transition spd="slow" p14:dur="30000">
        <p:wipe/>
      </p:transition>
    </mc:Choice>
    <mc:Fallback xmlns="">
      <p:transition spd="slow">
        <p:wip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3846</TotalTime>
  <Words>813</Words>
  <Application>Microsoft Office PowerPoint</Application>
  <PresentationFormat>On-screen Show (4:3)</PresentationFormat>
  <Paragraphs>55</Paragraphs>
  <Slides>10</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vt:i4>
      </vt:variant>
    </vt:vector>
  </HeadingPairs>
  <TitlesOfParts>
    <vt:vector size="17" baseType="lpstr">
      <vt:lpstr>Arial</vt:lpstr>
      <vt:lpstr>Calibri</vt:lpstr>
      <vt:lpstr>Microsoft Himalaya</vt:lpstr>
      <vt:lpstr>Times New Roman</vt:lpstr>
      <vt:lpstr>Wingdings</vt:lpstr>
      <vt:lpstr>Office Theme</vt:lpstr>
      <vt:lpstr>1_Office Theme</vt:lpstr>
      <vt:lpstr> Leveraging Big Data Analytics for Cardiovascular Disease Management</vt:lpstr>
      <vt:lpstr>INTRODUCTION</vt:lpstr>
      <vt:lpstr>Research Problem Description</vt:lpstr>
      <vt:lpstr> OBJECTIVE</vt:lpstr>
      <vt:lpstr>STATE OF ART</vt:lpstr>
      <vt:lpstr>Results of the Research</vt:lpstr>
      <vt:lpstr>Population Health Management </vt:lpstr>
      <vt:lpstr>Challenges and Future Directions</vt:lpstr>
      <vt:lpstr>CONCLUSION</vt:lpstr>
      <vt:lpstr>PowerPoint Presentation</vt:lpstr>
    </vt:vector>
  </TitlesOfParts>
  <Company>UMBC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Jim Lord</dc:creator>
  <cp:lastModifiedBy>sri harsha</cp:lastModifiedBy>
  <cp:revision>154</cp:revision>
  <dcterms:created xsi:type="dcterms:W3CDTF">2014-05-05T14:25:42Z</dcterms:created>
  <dcterms:modified xsi:type="dcterms:W3CDTF">2024-05-03T05:26:44Z</dcterms:modified>
</cp:coreProperties>
</file>