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1" autoAdjust="0"/>
  </p:normalViewPr>
  <p:slideViewPr>
    <p:cSldViewPr>
      <p:cViewPr varScale="1">
        <p:scale>
          <a:sx n="56" d="100"/>
          <a:sy n="56" d="100"/>
        </p:scale>
        <p:origin x="0" y="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a:t>
            </a:fld>
            <a:endParaRPr lang="zh-CN" altLang="en-US" sz="1200">
              <a:latin typeface="Calibri" charset="0"/>
              <a:ea typeface="宋体" charset="0"/>
              <a:cs typeface="Calibri" charset="0"/>
            </a:endParaRPr>
          </a:p>
        </p:txBody>
      </p:sp>
      <p:sp>
        <p:nvSpPr>
          <p:cNvPr id="7" name="文本框"/>
          <p:cNvSpPr>
            <a:spLocks noGrp="1"/>
          </p:cNvSpPr>
          <p:nvPr>
            <p:ph type="hdr"/>
          </p:nvPr>
        </p:nvSpPr>
        <p:spPr>
          <a:xfrm>
            <a:off x="0" y="0"/>
            <a:ext cx="3962400" cy="3429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宋体" charset="0"/>
              <a:cs typeface="Calibri" charset="0"/>
            </a:endParaRPr>
          </a:p>
        </p:txBody>
      </p:sp>
      <p:sp>
        <p:nvSpPr>
          <p:cNvPr id="8" name="文本框"/>
          <p:cNvSpPr>
            <a:spLocks noGrp="1"/>
          </p:cNvSpPr>
          <p:nvPr>
            <p:ph type="dt" idx="1"/>
          </p:nvPr>
        </p:nvSpPr>
        <p:spPr>
          <a:xfrm>
            <a:off x="5180013" y="0"/>
            <a:ext cx="3962400" cy="3429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宋体" charset="0"/>
                <a:cs typeface="Calibri" charset="0"/>
              </a:rPr>
              <a:t>9/11/2024</a:t>
            </a:fld>
            <a:endParaRPr lang="zh-CN" altLang="en-US" sz="1200">
              <a:latin typeface="Calibri" charset="0"/>
              <a:ea typeface="宋体" charset="0"/>
              <a:cs typeface="Calibri" charset="0"/>
            </a:endParaRPr>
          </a:p>
        </p:txBody>
      </p:sp>
      <p:sp>
        <p:nvSpPr>
          <p:cNvPr id="9" name="对象"/>
          <p:cNvSpPr>
            <a:spLocks noGrp="1" noRot="1" noChangeAspect="1"/>
          </p:cNvSpPr>
          <p:nvPr>
            <p:ph type="sldImg" idx="2"/>
          </p:nvPr>
        </p:nvSpPr>
        <p:spPr>
          <a:xfrm>
            <a:off x="2857500" y="512763"/>
            <a:ext cx="3428999" cy="2566987"/>
          </a:xfrm>
          <a:prstGeom prst="rect">
            <a:avLst/>
          </a:prstGeom>
          <a:noFill/>
          <a:ln w="12700" cap="flat" cmpd="sng">
            <a:solidFill>
              <a:srgbClr val="000000"/>
            </a:solidFill>
            <a:prstDash val="solid"/>
            <a:round/>
          </a:ln>
        </p:spPr>
      </p:sp>
      <p:sp>
        <p:nvSpPr>
          <p:cNvPr id="10" name="文本框"/>
          <p:cNvSpPr>
            <a:spLocks noGrp="1"/>
          </p:cNvSpPr>
          <p:nvPr>
            <p:ph type="body" idx="3"/>
          </p:nvPr>
        </p:nvSpPr>
        <p:spPr>
          <a:xfrm>
            <a:off x="914400" y="3251200"/>
            <a:ext cx="7315200" cy="308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1" name="文本框"/>
          <p:cNvSpPr>
            <a:spLocks noGrp="1"/>
          </p:cNvSpPr>
          <p:nvPr>
            <p:ph type="ftr" idx="4"/>
          </p:nvPr>
        </p:nvSpPr>
        <p:spPr>
          <a:xfrm>
            <a:off x="0"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488453581"/>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350731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10</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53102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11</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848346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12</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831770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13</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466653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14</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025239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2</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857776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3</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861414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4</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937744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5</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141048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6</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24462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7</a:t>
            </a:fld>
            <a:endParaRPr lang="zh-CN" altLang="en-US" sz="1200">
              <a:latin typeface="Calibri" charset="0"/>
              <a:ea typeface="宋体" charset="0"/>
              <a:cs typeface="Calibri" charset="0"/>
            </a:endParaRPr>
          </a:p>
        </p:txBody>
      </p:sp>
      <p:sp>
        <p:nvSpPr>
          <p:cNvPr id="179" name="对象"/>
          <p:cNvSpPr>
            <a:spLocks noGrp="1" noRot="1" noChangeAspect="1"/>
          </p:cNvSpPr>
          <p:nvPr>
            <p:ph type="sldImg" idx="2"/>
          </p:nvPr>
        </p:nvSpPr>
        <p:spPr>
          <a:xfrm>
            <a:off x="2857500" y="512763"/>
            <a:ext cx="3428999" cy="2566987"/>
          </a:xfrm>
          <a:prstGeom prst="rect">
            <a:avLst/>
          </a:prstGeom>
          <a:noFill/>
          <a:ln w="12700" cap="flat" cmpd="sng">
            <a:solidFill>
              <a:srgbClr val="000000"/>
            </a:solidFill>
            <a:prstDash val="solid"/>
            <a:round/>
          </a:ln>
        </p:spPr>
      </p:sp>
      <p:sp>
        <p:nvSpPr>
          <p:cNvPr id="180" name="文本框"/>
          <p:cNvSpPr>
            <a:spLocks noGrp="1"/>
          </p:cNvSpPr>
          <p:nvPr>
            <p:ph type="body" idx="3"/>
          </p:nvPr>
        </p:nvSpPr>
        <p:spPr>
          <a:xfrm>
            <a:off x="914400" y="3251200"/>
            <a:ext cx="7315200" cy="3081338"/>
          </a:xfrm>
          <a:prstGeom prst="rect">
            <a:avLst/>
          </a:prstGeom>
          <a:noFill/>
          <a:ln w="12700" cap="flat" cmpd="sng">
            <a:noFill/>
            <a:prstDash val="solid"/>
            <a:miter/>
          </a:ln>
        </p:spPr>
      </p:sp>
    </p:spTree>
    <p:extLst>
      <p:ext uri="{BB962C8B-B14F-4D97-AF65-F5344CB8AC3E}">
        <p14:creationId xmlns:p14="http://schemas.microsoft.com/office/powerpoint/2010/main" val="194957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8</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232181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9</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261686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1371600" y="3195637"/>
            <a:ext cx="15544800" cy="2205037"/>
          </a:xfrm>
        </p:spPr>
        <p:txBody>
          <a:bodyPr/>
          <a:lstStyle/>
          <a:p>
            <a:r>
              <a:rPr lang="zh-CN" altLang="en-US"/>
              <a:t>单击此处编辑母版标题样式</a:t>
            </a:r>
          </a:p>
        </p:txBody>
      </p:sp>
      <p:sp>
        <p:nvSpPr>
          <p:cNvPr id="3" name="文本框"/>
          <p:cNvSpPr>
            <a:spLocks noGrp="1"/>
          </p:cNvSpPr>
          <p:nvPr>
            <p:ph type="subTitle" idx="1"/>
          </p:nvPr>
        </p:nvSpPr>
        <p:spPr>
          <a:xfrm>
            <a:off x="2743200" y="5829299"/>
            <a:ext cx="12801600" cy="26288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2043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7218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5435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3" name="文本框"/>
          <p:cNvSpPr>
            <a:spLocks noGrp="1"/>
          </p:cNvSpPr>
          <p:nvPr>
            <p:ph type="dt" idx="10"/>
          </p:nvPr>
        </p:nvSpPr>
        <p:spPr>
          <a:xfrm>
            <a:off x="457200" y="6356349"/>
            <a:ext cx="21336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1200">
              <a:solidFill>
                <a:srgbClr val="898989"/>
              </a:solidFill>
              <a:latin typeface="Calibri" charset="0"/>
              <a:ea typeface="宋体" charset="0"/>
              <a:cs typeface="Calibri" charset="0"/>
            </a:endParaRPr>
          </a:p>
        </p:txBody>
      </p:sp>
      <p:sp>
        <p:nvSpPr>
          <p:cNvPr id="14" name="文本框"/>
          <p:cNvSpPr>
            <a:spLocks noGrp="1"/>
          </p:cNvSpPr>
          <p:nvPr>
            <p:ph type="ftr"/>
          </p:nvPr>
        </p:nvSpPr>
        <p:spPr>
          <a:xfrm>
            <a:off x="3124200" y="6356349"/>
            <a:ext cx="28956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宋体" charset="0"/>
              <a:cs typeface="Calibri" charset="0"/>
            </a:endParaRPr>
          </a:p>
        </p:txBody>
      </p:sp>
      <p:sp>
        <p:nvSpPr>
          <p:cNvPr id="15" name="文本框"/>
          <p:cNvSpPr>
            <a:spLocks noGrp="1"/>
          </p:cNvSpPr>
          <p:nvPr>
            <p:ph type="sldNum"/>
          </p:nvPr>
        </p:nvSpPr>
        <p:spPr>
          <a:xfrm>
            <a:off x="6553200" y="6356349"/>
            <a:ext cx="21336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宋体" charset="0"/>
                <a:cs typeface="Calibri" charset="0"/>
              </a:rPr>
              <a:t>‹#›</a:t>
            </a:fld>
            <a:endParaRPr lang="zh-CN" altLang="en-US" sz="1200">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820163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0669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1931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53937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2024/9/11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9579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2024/9/11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71661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2024/9/11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3613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52023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9484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457200" y="1600200"/>
            <a:ext cx="82296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457200" y="6356349"/>
            <a:ext cx="21336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898989"/>
                </a:solidFill>
                <a:latin typeface="Calibri" charset="0"/>
                <a:ea typeface="宋体" charset="0"/>
                <a:cs typeface="Calibri" charset="0"/>
              </a:rPr>
              <a:t>9/11/2024</a:t>
            </a:fld>
            <a:endParaRPr lang="zh-CN" altLang="en-US" sz="1200">
              <a:solidFill>
                <a:srgbClr val="898989"/>
              </a:solidFill>
              <a:latin typeface="Calibri" charset="0"/>
              <a:ea typeface="宋体" charset="0"/>
              <a:cs typeface="Calibri" charset="0"/>
            </a:endParaRPr>
          </a:p>
        </p:txBody>
      </p:sp>
      <p:sp>
        <p:nvSpPr>
          <p:cNvPr id="5" name="文本框"/>
          <p:cNvSpPr>
            <a:spLocks noGrp="1"/>
          </p:cNvSpPr>
          <p:nvPr>
            <p:ph type="ftr" idx="3"/>
          </p:nvPr>
        </p:nvSpPr>
        <p:spPr>
          <a:xfrm>
            <a:off x="3124200" y="6356349"/>
            <a:ext cx="28956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宋体" charset="0"/>
              <a:cs typeface="Calibri" charset="0"/>
            </a:endParaRPr>
          </a:p>
        </p:txBody>
      </p:sp>
      <p:sp>
        <p:nvSpPr>
          <p:cNvPr id="6" name="文本框"/>
          <p:cNvSpPr>
            <a:spLocks noGrp="1"/>
          </p:cNvSpPr>
          <p:nvPr>
            <p:ph type="sldNum" idx="4"/>
          </p:nvPr>
        </p:nvSpPr>
        <p:spPr>
          <a:xfrm>
            <a:off x="6553200" y="6356349"/>
            <a:ext cx="21336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宋体" charset="0"/>
                <a:cs typeface="Calibri" charset="0"/>
              </a:rPr>
              <a:t>‹#›</a:t>
            </a:fld>
            <a:endParaRPr lang="zh-CN" altLang="en-US" sz="1200">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115972823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charset="0"/>
          <a:ea typeface="宋体" charset="0"/>
          <a:cs typeface="Calibri"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charset="0"/>
          <a:ea typeface="宋体" charset="0"/>
          <a:cs typeface="Calibri"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charset="0"/>
          <a:ea typeface="宋体" charset="0"/>
          <a:cs typeface="Calibri"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charset="0"/>
          <a:ea typeface="宋体" charset="0"/>
          <a:cs typeface="Calibri"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 /><Relationship Id="rId3" Type="http://schemas.openxmlformats.org/officeDocument/2006/relationships/image" Target="../media/image1.png" /><Relationship Id="rId7" Type="http://schemas.openxmlformats.org/officeDocument/2006/relationships/image" Target="../media/image5.png" /><Relationship Id="rId2" Type="http://schemas.openxmlformats.org/officeDocument/2006/relationships/notesSlide" Target="../notesSlides/notesSlide1.xml" /><Relationship Id="rId1" Type="http://schemas.openxmlformats.org/officeDocument/2006/relationships/slideLayout" Target="../slideLayouts/slideLayout12.xml" /><Relationship Id="rId6" Type="http://schemas.openxmlformats.org/officeDocument/2006/relationships/image" Target="../media/image4.png" /><Relationship Id="rId5" Type="http://schemas.openxmlformats.org/officeDocument/2006/relationships/image" Target="../media/image3.png"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12.xml" /><Relationship Id="rId1" Type="http://schemas.openxmlformats.org/officeDocument/2006/relationships/slideLayout" Target="../slideLayouts/slideLayout12.xml" /><Relationship Id="rId4" Type="http://schemas.openxmlformats.org/officeDocument/2006/relationships/image" Target="../media/image19.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xml" /><Relationship Id="rId1" Type="http://schemas.openxmlformats.org/officeDocument/2006/relationships/slideLayout" Target="../slideLayouts/slideLayout12.xml" /><Relationship Id="rId5" Type="http://schemas.openxmlformats.org/officeDocument/2006/relationships/image" Target="../media/image9.png" /><Relationship Id="rId4" Type="http://schemas.openxmlformats.org/officeDocument/2006/relationships/image" Target="../media/image8.png" /></Relationships>
</file>

<file path=ppt/slides/_rels/slide3.xml.rels><?xml version="1.0" encoding="UTF-8" standalone="yes"?>
<Relationships xmlns="http://schemas.openxmlformats.org/package/2006/relationships"><Relationship Id="rId3" Type="http://schemas.openxmlformats.org/officeDocument/2006/relationships/image" Target="../media/image7.png" /><Relationship Id="rId7" Type="http://schemas.openxmlformats.org/officeDocument/2006/relationships/image" Target="../media/image12.jpeg" /><Relationship Id="rId2" Type="http://schemas.openxmlformats.org/officeDocument/2006/relationships/notesSlide" Target="../notesSlides/notesSlide3.xml" /><Relationship Id="rId1" Type="http://schemas.openxmlformats.org/officeDocument/2006/relationships/slideLayout" Target="../slideLayouts/slideLayout12.xml" /><Relationship Id="rId6" Type="http://schemas.openxmlformats.org/officeDocument/2006/relationships/image" Target="../media/image9.png" /><Relationship Id="rId5" Type="http://schemas.openxmlformats.org/officeDocument/2006/relationships/image" Target="../media/image11.png" /><Relationship Id="rId4" Type="http://schemas.openxmlformats.org/officeDocument/2006/relationships/image" Target="../media/image10.png" /></Relationships>
</file>

<file path=ppt/slides/_rels/slide4.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4.xml" /><Relationship Id="rId1" Type="http://schemas.openxmlformats.org/officeDocument/2006/relationships/slideLayout" Target="../slideLayouts/slideLayout12.xml" /><Relationship Id="rId4" Type="http://schemas.openxmlformats.org/officeDocument/2006/relationships/image" Target="../media/image8.png" /></Relationships>
</file>

<file path=ppt/slides/_rels/slide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5.xml" /><Relationship Id="rId1" Type="http://schemas.openxmlformats.org/officeDocument/2006/relationships/slideLayout" Target="../slideLayouts/slideLayout12.xml" /><Relationship Id="rId4" Type="http://schemas.openxmlformats.org/officeDocument/2006/relationships/image" Target="../media/image8.png" /></Relationships>
</file>

<file path=ppt/slides/_rels/slide6.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notesSlide" Target="../notesSlides/notesSlide7.xml" /><Relationship Id="rId1" Type="http://schemas.openxmlformats.org/officeDocument/2006/relationships/slideLayout" Target="../slideLayouts/slideLayout12.xml" /><Relationship Id="rId4" Type="http://schemas.openxmlformats.org/officeDocument/2006/relationships/image" Target="../media/image8.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曲线"/>
          <p:cNvSpPr>
            <a:spLocks/>
          </p:cNvSpPr>
          <p:nvPr/>
        </p:nvSpPr>
        <p:spPr>
          <a:xfrm>
            <a:off x="0" y="6015038"/>
            <a:ext cx="671512" cy="4271962"/>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sp>
        <p:nvSpPr>
          <p:cNvPr id="17" name="曲线"/>
          <p:cNvSpPr>
            <a:spLocks/>
          </p:cNvSpPr>
          <p:nvPr/>
        </p:nvSpPr>
        <p:spPr>
          <a:xfrm>
            <a:off x="1219195" y="1390645"/>
            <a:ext cx="2805108" cy="219074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ap="flat" cmpd="sng">
            <a:noFill/>
            <a:prstDash val="solid"/>
            <a:miter/>
          </a:ln>
        </p:spPr>
      </p:sp>
      <p:sp>
        <p:nvSpPr>
          <p:cNvPr id="18" name="曲线"/>
          <p:cNvSpPr>
            <a:spLocks/>
          </p:cNvSpPr>
          <p:nvPr/>
        </p:nvSpPr>
        <p:spPr>
          <a:xfrm>
            <a:off x="5629275" y="1785938"/>
            <a:ext cx="2500311" cy="2157412"/>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5"/>
            <a:stretch/>
          </a:blipFill>
          <a:ln cap="flat" cmpd="sng">
            <a:noFill/>
            <a:prstDash val="solid"/>
            <a:miter/>
          </a:ln>
        </p:spPr>
      </p:sp>
      <p:sp>
        <p:nvSpPr>
          <p:cNvPr id="19" name="曲线"/>
          <p:cNvSpPr>
            <a:spLocks/>
          </p:cNvSpPr>
          <p:nvPr/>
        </p:nvSpPr>
        <p:spPr>
          <a:xfrm>
            <a:off x="5700711" y="7843838"/>
            <a:ext cx="1085849" cy="92868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0" y="21599"/>
                </a:lnTo>
                <a:lnTo>
                  <a:pt x="0" y="0"/>
                </a:lnTo>
                <a:close/>
              </a:path>
            </a:pathLst>
          </a:custGeom>
          <a:blipFill rotWithShape="1">
            <a:blip r:embed="rId6"/>
            <a:stretch/>
          </a:blipFill>
          <a:ln cap="flat" cmpd="sng">
            <a:noFill/>
            <a:prstDash val="solid"/>
            <a:miter/>
          </a:ln>
        </p:spPr>
      </p:sp>
      <p:sp>
        <p:nvSpPr>
          <p:cNvPr id="20" name="曲线"/>
          <p:cNvSpPr>
            <a:spLocks/>
          </p:cNvSpPr>
          <p:nvPr/>
        </p:nvSpPr>
        <p:spPr>
          <a:xfrm>
            <a:off x="11080856" y="-95255"/>
            <a:ext cx="7302398" cy="1047749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7"/>
            <a:stretch/>
          </a:blipFill>
          <a:ln cap="flat" cmpd="sng">
            <a:noFill/>
            <a:prstDash val="solid"/>
            <a:miter/>
          </a:ln>
        </p:spPr>
      </p:sp>
      <p:sp>
        <p:nvSpPr>
          <p:cNvPr id="21" name="曲线"/>
          <p:cNvSpPr>
            <a:spLocks/>
          </p:cNvSpPr>
          <p:nvPr/>
        </p:nvSpPr>
        <p:spPr>
          <a:xfrm>
            <a:off x="1014411" y="9701212"/>
            <a:ext cx="3214688" cy="30003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8"/>
            <a:stretch/>
          </a:blipFill>
          <a:ln cap="flat" cmpd="sng">
            <a:noFill/>
            <a:prstDash val="solid"/>
            <a:miter/>
          </a:ln>
        </p:spPr>
      </p:sp>
      <p:sp>
        <p:nvSpPr>
          <p:cNvPr id="22" name="矩形"/>
          <p:cNvSpPr>
            <a:spLocks/>
          </p:cNvSpPr>
          <p:nvPr/>
        </p:nvSpPr>
        <p:spPr>
          <a:xfrm>
            <a:off x="17100236" y="9677976"/>
            <a:ext cx="114800" cy="30328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2367"/>
              </a:lnSpc>
              <a:spcBef>
                <a:spcPts val="0"/>
              </a:spcBef>
              <a:spcAft>
                <a:spcPts val="0"/>
              </a:spcAft>
              <a:buNone/>
            </a:pPr>
            <a:r>
              <a:rPr lang="en-US" altLang="zh-CN" sz="1691" b="0" i="0" u="none" strike="noStrike" kern="1200" cap="none" spc="0" baseline="0">
                <a:solidFill>
                  <a:srgbClr val="2D936B"/>
                </a:solidFill>
                <a:latin typeface="Trebuchet MS" charset="0"/>
                <a:ea typeface="Trebuchet MS" charset="0"/>
                <a:cs typeface="Trebuchet MS" charset="0"/>
                <a:sym typeface="Trebuchet MS" charset="0"/>
              </a:rPr>
              <a:t>1</a:t>
            </a:r>
            <a:endParaRPr lang="zh-CN" altLang="en-US" sz="1691" b="0" i="0" u="none" strike="noStrike" kern="1200" cap="none" spc="0" baseline="0">
              <a:solidFill>
                <a:srgbClr val="2D936B"/>
              </a:solidFill>
              <a:latin typeface="Trebuchet MS" charset="0"/>
              <a:ea typeface="Trebuchet MS" charset="0"/>
              <a:cs typeface="Trebuchet MS" charset="0"/>
              <a:sym typeface="Trebuchet MS" charset="0"/>
            </a:endParaRPr>
          </a:p>
        </p:txBody>
      </p:sp>
      <p:sp>
        <p:nvSpPr>
          <p:cNvPr id="23" name="矩形"/>
          <p:cNvSpPr>
            <a:spLocks/>
          </p:cNvSpPr>
          <p:nvPr/>
        </p:nvSpPr>
        <p:spPr>
          <a:xfrm>
            <a:off x="1371153" y="3989639"/>
            <a:ext cx="14613868" cy="471957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4823"/>
              </a:lnSpc>
              <a:spcBef>
                <a:spcPts val="0"/>
              </a:spcBef>
              <a:spcAft>
                <a:spcPts val="0"/>
              </a:spcAft>
              <a:buNone/>
            </a:pPr>
            <a:r>
              <a:rPr lang="en-US" altLang="zh-CN" sz="4059" b="0" i="0" u="none" strike="noStrike" kern="1200" cap="none" spc="0" baseline="0">
                <a:solidFill>
                  <a:srgbClr val="000000"/>
                </a:solidFill>
                <a:latin typeface="Calibri (MS)" charset="0"/>
                <a:ea typeface="Calibri (MS)" charset="0"/>
                <a:cs typeface="Calibri (MS)" charset="0"/>
                <a:sym typeface="Calibri (MS)" charset="0"/>
              </a:rPr>
              <a:t>STUDENT NAME</a:t>
            </a:r>
            <a:r>
              <a:rPr lang="en-US" altLang="zh-CN" sz="4059" b="0" i="0" u="none" strike="noStrike" kern="1200" cap="none" spc="0" baseline="0">
                <a:solidFill>
                  <a:srgbClr val="000000"/>
                </a:solidFill>
                <a:latin typeface="Calibri (MS)" charset="0"/>
                <a:ea typeface="Calibri (MS)" charset="0"/>
                <a:cs typeface="Calibri (MS)" charset="0"/>
              </a:rPr>
              <a:t>.R. Harsha</a:t>
            </a:r>
            <a:endParaRPr lang="en-US" altLang="zh-CN" sz="4059" b="0" i="0" u="none" strike="noStrike" kern="1200" cap="none" spc="0" baseline="0">
              <a:solidFill>
                <a:srgbClr val="000000"/>
              </a:solidFill>
              <a:latin typeface="Calibri (MS)" charset="0"/>
              <a:ea typeface="Calibri (MS)" charset="0"/>
              <a:cs typeface="Calibri (MS)" charset="0"/>
              <a:sym typeface="Calibri (MS)" charset="0"/>
            </a:endParaRPr>
          </a:p>
          <a:p>
            <a:pPr marL="0" indent="0" algn="l">
              <a:lnSpc>
                <a:spcPts val="4823"/>
              </a:lnSpc>
              <a:spcBef>
                <a:spcPts val="0"/>
              </a:spcBef>
              <a:spcAft>
                <a:spcPts val="0"/>
              </a:spcAft>
              <a:buNone/>
            </a:pPr>
            <a:r>
              <a:rPr lang="en-US" altLang="zh-CN" sz="4059" b="0" i="0" u="none" strike="noStrike" kern="1200" cap="none" spc="0" baseline="0">
                <a:solidFill>
                  <a:srgbClr val="000000"/>
                </a:solidFill>
                <a:latin typeface="Calibri (MS)" charset="0"/>
                <a:ea typeface="Calibri (MS)" charset="0"/>
                <a:cs typeface="Calibri (MS)" charset="0"/>
                <a:sym typeface="Calibri (MS)" charset="0"/>
              </a:rPr>
              <a:t> REGISTER NO:  3122115</a:t>
            </a:r>
            <a:r>
              <a:rPr lang="en-US" altLang="zh-CN" sz="4059" b="0" i="0" u="none" strike="noStrike" kern="1200" cap="none" spc="0" baseline="0">
                <a:solidFill>
                  <a:srgbClr val="000000"/>
                </a:solidFill>
                <a:latin typeface="Calibri (MS)" charset="0"/>
                <a:ea typeface="Calibri (MS)" charset="0"/>
                <a:cs typeface="Calibri (MS)" charset="0"/>
              </a:rPr>
              <a:t>70</a:t>
            </a:r>
            <a:endParaRPr lang="en-US" altLang="zh-CN" sz="4059" b="0" i="0" u="none" strike="noStrike" kern="1200" cap="none" spc="0" baseline="0">
              <a:solidFill>
                <a:srgbClr val="000000"/>
              </a:solidFill>
              <a:latin typeface="Calibri (MS)" charset="0"/>
              <a:ea typeface="Calibri (MS)" charset="0"/>
              <a:cs typeface="Calibri (MS)" charset="0"/>
              <a:sym typeface="Calibri (MS)" charset="0"/>
            </a:endParaRPr>
          </a:p>
          <a:p>
            <a:pPr marL="0" indent="0" algn="l">
              <a:lnSpc>
                <a:spcPts val="4823"/>
              </a:lnSpc>
              <a:spcBef>
                <a:spcPts val="0"/>
              </a:spcBef>
              <a:spcAft>
                <a:spcPts val="0"/>
              </a:spcAft>
              <a:buNone/>
            </a:pPr>
            <a:r>
              <a:rPr lang="en-US" altLang="zh-CN" sz="4059" b="0" i="0" u="none" strike="noStrike" kern="1200" cap="none" spc="0" baseline="0">
                <a:solidFill>
                  <a:srgbClr val="000000"/>
                </a:solidFill>
                <a:latin typeface="Calibri (MS)" charset="0"/>
                <a:ea typeface="Calibri (MS)" charset="0"/>
                <a:cs typeface="Calibri (MS)" charset="0"/>
                <a:sym typeface="Calibri (MS)" charset="0"/>
              </a:rPr>
              <a:t>                            </a:t>
            </a:r>
          </a:p>
          <a:p>
            <a:pPr marL="0" indent="0" algn="l">
              <a:lnSpc>
                <a:spcPts val="4823"/>
              </a:lnSpc>
              <a:spcBef>
                <a:spcPts val="0"/>
              </a:spcBef>
              <a:spcAft>
                <a:spcPts val="0"/>
              </a:spcAft>
              <a:buNone/>
            </a:pPr>
            <a:r>
              <a:rPr lang="en-US" altLang="zh-CN" sz="4059" b="0" i="0" u="none" strike="noStrike" kern="1200" cap="none" spc="0" baseline="0">
                <a:solidFill>
                  <a:srgbClr val="000000"/>
                </a:solidFill>
                <a:latin typeface="Calibri (MS)" charset="0"/>
                <a:ea typeface="Calibri (MS)" charset="0"/>
                <a:cs typeface="Calibri (MS)" charset="0"/>
                <a:sym typeface="Calibri (MS)" charset="0"/>
              </a:rPr>
              <a:t> </a:t>
            </a:r>
            <a:r>
              <a:rPr lang="en-US" altLang="zh-CN" sz="4059" b="0" i="0" u="none" strike="noStrike" kern="1200" cap="none" spc="0" baseline="0">
                <a:solidFill>
                  <a:srgbClr val="000000"/>
                </a:solidFill>
                <a:latin typeface="Calibri (MS)" charset="0"/>
                <a:ea typeface="Calibri (MS)" charset="0"/>
                <a:cs typeface="Calibri (MS)" charset="0"/>
              </a:rPr>
              <a:t>B81AA46051F75A0BF20416092545A70B</a:t>
            </a:r>
            <a:endParaRPr lang="en-US" altLang="zh-CN" sz="4059" b="0" i="0" u="none" strike="noStrike" kern="1200" cap="none" spc="0" baseline="0">
              <a:solidFill>
                <a:srgbClr val="000000"/>
              </a:solidFill>
              <a:latin typeface="Calibri (MS)" charset="0"/>
              <a:ea typeface="Calibri (MS)" charset="0"/>
              <a:cs typeface="Calibri (MS)" charset="0"/>
              <a:sym typeface="Calibri (MS)" charset="0"/>
            </a:endParaRPr>
          </a:p>
          <a:p>
            <a:pPr marL="0" indent="0" algn="l">
              <a:lnSpc>
                <a:spcPts val="5690"/>
              </a:lnSpc>
              <a:spcBef>
                <a:spcPts val="0"/>
              </a:spcBef>
              <a:spcAft>
                <a:spcPts val="0"/>
              </a:spcAft>
              <a:buNone/>
            </a:pPr>
            <a:r>
              <a:rPr lang="en-US" altLang="zh-CN" sz="4064" b="0" i="0" u="none" strike="noStrike" kern="1200" cap="none" spc="0" baseline="0">
                <a:solidFill>
                  <a:srgbClr val="000000"/>
                </a:solidFill>
                <a:latin typeface="Calibri (MS)" charset="0"/>
                <a:ea typeface="Calibri (MS)" charset="0"/>
                <a:cs typeface="Calibri (MS)" charset="0"/>
                <a:sym typeface="Calibri (MS)" charset="0"/>
              </a:rPr>
              <a:t>DEPARTMENT: B.COM BANK MANAGEMENT </a:t>
            </a:r>
          </a:p>
          <a:p>
            <a:pPr marL="0" indent="0" algn="l">
              <a:lnSpc>
                <a:spcPts val="10150"/>
              </a:lnSpc>
              <a:spcBef>
                <a:spcPts val="0"/>
              </a:spcBef>
              <a:spcAft>
                <a:spcPts val="0"/>
              </a:spcAft>
              <a:buNone/>
            </a:pPr>
            <a:r>
              <a:rPr lang="en-US" altLang="zh-CN" sz="4059" b="0" i="0" u="none" strike="noStrike" kern="1200" cap="none" spc="0" baseline="0">
                <a:solidFill>
                  <a:srgbClr val="000000"/>
                </a:solidFill>
                <a:latin typeface="Calibri (MS)" charset="0"/>
                <a:ea typeface="Calibri (MS)" charset="0"/>
                <a:cs typeface="Calibri (MS)" charset="0"/>
                <a:sym typeface="Calibri (MS)" charset="0"/>
              </a:rPr>
              <a:t>COLLEGE : THIRUTHANGAL NADAR COLLEGE</a:t>
            </a:r>
          </a:p>
          <a:p>
            <a:pPr marL="0" indent="0" algn="l">
              <a:lnSpc>
                <a:spcPts val="2029"/>
              </a:lnSpc>
              <a:spcBef>
                <a:spcPts val="0"/>
              </a:spcBef>
              <a:spcAft>
                <a:spcPts val="0"/>
              </a:spcAft>
              <a:buNone/>
            </a:pPr>
            <a:r>
              <a:rPr lang="en-US" altLang="zh-CN" sz="4059" b="0" i="0" u="none" strike="noStrike" kern="1200" cap="none" spc="0" baseline="0">
                <a:solidFill>
                  <a:srgbClr val="000000"/>
                </a:solidFill>
                <a:latin typeface="Calibri (MS)" charset="0"/>
                <a:ea typeface="Calibri (MS)" charset="0"/>
                <a:cs typeface="Calibri (MS)" charset="0"/>
                <a:sym typeface="Calibri (MS)" charset="0"/>
              </a:rPr>
              <a:t> </a:t>
            </a:r>
            <a:endParaRPr lang="zh-CN" altLang="en-US" sz="4059" b="0" i="0" u="none" strike="noStrike" kern="1200" cap="none" spc="0" baseline="0">
              <a:solidFill>
                <a:srgbClr val="000000"/>
              </a:solidFill>
              <a:latin typeface="Calibri (MS)" charset="0"/>
              <a:ea typeface="Calibri (MS)" charset="0"/>
              <a:cs typeface="Calibri (MS)" charset="0"/>
              <a:sym typeface="Calibri (MS)" charset="0"/>
            </a:endParaRPr>
          </a:p>
        </p:txBody>
      </p:sp>
      <p:sp>
        <p:nvSpPr>
          <p:cNvPr id="24" name="矩形"/>
          <p:cNvSpPr>
            <a:spLocks/>
          </p:cNvSpPr>
          <p:nvPr/>
        </p:nvSpPr>
        <p:spPr>
          <a:xfrm>
            <a:off x="335756" y="257170"/>
            <a:ext cx="14298975" cy="100583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7919"/>
              </a:lnSpc>
              <a:spcBef>
                <a:spcPts val="0"/>
              </a:spcBef>
              <a:spcAft>
                <a:spcPts val="0"/>
              </a:spcAft>
              <a:buNone/>
            </a:pPr>
            <a:r>
              <a:rPr lang="en-US" altLang="zh-CN" sz="6600" b="0" i="0" u="none" strike="noStrike" kern="1200" cap="none" spc="0" baseline="0">
                <a:solidFill>
                  <a:srgbClr val="0F0F0F"/>
                </a:solidFill>
                <a:latin typeface="Times New Roman Bold" charset="0"/>
                <a:ea typeface="Times New Roman Bold" charset="0"/>
                <a:cs typeface="Times New Roman Bold" charset="0"/>
                <a:sym typeface="Times New Roman Bold" charset="0"/>
              </a:rPr>
              <a:t>Employee Data Analysis using Excel</a:t>
            </a:r>
            <a:endParaRPr lang="zh-CN" altLang="en-US" sz="6600" b="0" i="0" u="none" strike="noStrike" kern="1200" cap="none" spc="0" baseline="0">
              <a:solidFill>
                <a:srgbClr val="0F0F0F"/>
              </a:solidFill>
              <a:latin typeface="Times New Roman Bold" charset="0"/>
              <a:ea typeface="Times New Roman Bold" charset="0"/>
              <a:cs typeface="Times New Roman Bold" charset="0"/>
              <a:sym typeface="Times New Roman Bold" charset="0"/>
            </a:endParaRPr>
          </a:p>
        </p:txBody>
      </p:sp>
    </p:spTree>
    <p:extLst>
      <p:ext uri="{BB962C8B-B14F-4D97-AF65-F5344CB8AC3E}">
        <p14:creationId xmlns:p14="http://schemas.microsoft.com/office/powerpoint/2010/main" val="284519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5" name="组合"/>
          <p:cNvGrpSpPr>
            <a:grpSpLocks/>
          </p:cNvGrpSpPr>
          <p:nvPr/>
        </p:nvGrpSpPr>
        <p:grpSpPr>
          <a:xfrm>
            <a:off x="14059089" y="5999"/>
            <a:ext cx="1841563" cy="10282237"/>
            <a:chOff x="14059089" y="5999"/>
            <a:chExt cx="1841563" cy="10282237"/>
          </a:xfrm>
        </p:grpSpPr>
        <p:sp>
          <p:nvSpPr>
            <p:cNvPr id="234" name="曲线"/>
            <p:cNvSpPr>
              <a:spLocks/>
            </p:cNvSpPr>
            <p:nvPr/>
          </p:nvSpPr>
          <p:spPr>
            <a:xfrm>
              <a:off x="14059089" y="5999"/>
              <a:ext cx="1841563" cy="10282237"/>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237" name="组合"/>
          <p:cNvGrpSpPr>
            <a:grpSpLocks/>
          </p:cNvGrpSpPr>
          <p:nvPr/>
        </p:nvGrpSpPr>
        <p:grpSpPr>
          <a:xfrm>
            <a:off x="11168917" y="5536438"/>
            <a:ext cx="7123080" cy="4756497"/>
            <a:chOff x="11168917" y="5536438"/>
            <a:chExt cx="7123080" cy="4756497"/>
          </a:xfrm>
        </p:grpSpPr>
        <p:sp>
          <p:nvSpPr>
            <p:cNvPr id="236" name="曲线"/>
            <p:cNvSpPr>
              <a:spLocks/>
            </p:cNvSpPr>
            <p:nvPr/>
          </p:nvSpPr>
          <p:spPr>
            <a:xfrm>
              <a:off x="11168917" y="5536438"/>
              <a:ext cx="7123080" cy="475649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5" y="0"/>
                  </a:lnTo>
                  <a:close/>
                </a:path>
              </a:pathLst>
            </a:custGeom>
            <a:solidFill>
              <a:srgbClr val="5FCAEE"/>
            </a:solidFill>
            <a:ln cap="flat" cmpd="sng">
              <a:noFill/>
              <a:prstDash val="solid"/>
              <a:miter/>
            </a:ln>
          </p:spPr>
        </p:sp>
      </p:grpSp>
      <p:grpSp>
        <p:nvGrpSpPr>
          <p:cNvPr id="239" name="组合"/>
          <p:cNvGrpSpPr>
            <a:grpSpLocks/>
          </p:cNvGrpSpPr>
          <p:nvPr/>
        </p:nvGrpSpPr>
        <p:grpSpPr>
          <a:xfrm>
            <a:off x="13773150" y="0"/>
            <a:ext cx="4514848" cy="10286999"/>
            <a:chOff x="13773150" y="0"/>
            <a:chExt cx="4514848" cy="10286999"/>
          </a:xfrm>
        </p:grpSpPr>
        <p:sp>
          <p:nvSpPr>
            <p:cNvPr id="238" name="曲线"/>
            <p:cNvSpPr>
              <a:spLocks/>
            </p:cNvSpPr>
            <p:nvPr/>
          </p:nvSpPr>
          <p:spPr>
            <a:xfrm>
              <a:off x="13773150" y="0"/>
              <a:ext cx="4514848" cy="10286999"/>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ap="flat" cmpd="sng">
              <a:noFill/>
              <a:prstDash val="solid"/>
              <a:miter/>
            </a:ln>
          </p:spPr>
        </p:sp>
      </p:grpSp>
      <p:grpSp>
        <p:nvGrpSpPr>
          <p:cNvPr id="241" name="组合"/>
          <p:cNvGrpSpPr>
            <a:grpSpLocks/>
          </p:cNvGrpSpPr>
          <p:nvPr/>
        </p:nvGrpSpPr>
        <p:grpSpPr>
          <a:xfrm>
            <a:off x="14404318" y="0"/>
            <a:ext cx="3883723" cy="10286999"/>
            <a:chOff x="14404318" y="0"/>
            <a:chExt cx="3883723" cy="10286999"/>
          </a:xfrm>
        </p:grpSpPr>
        <p:sp>
          <p:nvSpPr>
            <p:cNvPr id="240" name="曲线"/>
            <p:cNvSpPr>
              <a:spLocks/>
            </p:cNvSpPr>
            <p:nvPr/>
          </p:nvSpPr>
          <p:spPr>
            <a:xfrm>
              <a:off x="14404318" y="0"/>
              <a:ext cx="3883723" cy="102869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ap="flat" cmpd="sng">
              <a:noFill/>
              <a:prstDash val="solid"/>
              <a:miter/>
            </a:ln>
          </p:spPr>
        </p:sp>
      </p:grpSp>
      <p:grpSp>
        <p:nvGrpSpPr>
          <p:cNvPr id="243" name="组合"/>
          <p:cNvGrpSpPr>
            <a:grpSpLocks/>
          </p:cNvGrpSpPr>
          <p:nvPr/>
        </p:nvGrpSpPr>
        <p:grpSpPr>
          <a:xfrm>
            <a:off x="13401675" y="4572000"/>
            <a:ext cx="4886323" cy="5715000"/>
            <a:chOff x="13401675" y="4572000"/>
            <a:chExt cx="4886323" cy="5715000"/>
          </a:xfrm>
        </p:grpSpPr>
        <p:sp>
          <p:nvSpPr>
            <p:cNvPr id="242"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miter/>
            </a:ln>
          </p:spPr>
        </p:sp>
      </p:grpSp>
      <p:grpSp>
        <p:nvGrpSpPr>
          <p:cNvPr id="245" name="组合"/>
          <p:cNvGrpSpPr>
            <a:grpSpLocks/>
          </p:cNvGrpSpPr>
          <p:nvPr/>
        </p:nvGrpSpPr>
        <p:grpSpPr>
          <a:xfrm>
            <a:off x="14006896" y="0"/>
            <a:ext cx="4281107" cy="10286999"/>
            <a:chOff x="14006896" y="0"/>
            <a:chExt cx="4281107" cy="10286999"/>
          </a:xfrm>
        </p:grpSpPr>
        <p:sp>
          <p:nvSpPr>
            <p:cNvPr id="244" name="曲线"/>
            <p:cNvSpPr>
              <a:spLocks/>
            </p:cNvSpPr>
            <p:nvPr/>
          </p:nvSpPr>
          <p:spPr>
            <a:xfrm>
              <a:off x="14006896" y="0"/>
              <a:ext cx="4281107" cy="10286999"/>
            </a:xfrm>
            <a:custGeom>
              <a:avLst/>
              <a:gdLst>
                <a:gd name="T1" fmla="*/ 0 w 21600"/>
                <a:gd name="T2" fmla="*/ 0 h 21600"/>
                <a:gd name="T3" fmla="*/ 21600 w 21600"/>
                <a:gd name="T4" fmla="*/ 21600 h 21600"/>
              </a:gdLst>
              <a:ahLst/>
              <a:cxn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ap="flat" cmpd="sng">
              <a:noFill/>
              <a:prstDash val="solid"/>
              <a:miter/>
            </a:ln>
          </p:spPr>
        </p:sp>
      </p:grpSp>
      <p:grpSp>
        <p:nvGrpSpPr>
          <p:cNvPr id="247" name="组合"/>
          <p:cNvGrpSpPr>
            <a:grpSpLocks/>
          </p:cNvGrpSpPr>
          <p:nvPr/>
        </p:nvGrpSpPr>
        <p:grpSpPr>
          <a:xfrm>
            <a:off x="16344900" y="0"/>
            <a:ext cx="1943100" cy="10286999"/>
            <a:chOff x="16344900" y="0"/>
            <a:chExt cx="1943100" cy="10286999"/>
          </a:xfrm>
        </p:grpSpPr>
        <p:sp>
          <p:nvSpPr>
            <p:cNvPr id="246" name="曲线"/>
            <p:cNvSpPr>
              <a:spLocks/>
            </p:cNvSpPr>
            <p:nvPr/>
          </p:nvSpPr>
          <p:spPr>
            <a:xfrm>
              <a:off x="16344900" y="0"/>
              <a:ext cx="1943100" cy="10286999"/>
            </a:xfrm>
            <a:custGeom>
              <a:avLst/>
              <a:gdLst>
                <a:gd name="T1" fmla="*/ 0 w 21600"/>
                <a:gd name="T2" fmla="*/ 0 h 21600"/>
                <a:gd name="T3" fmla="*/ 21600 w 21600"/>
                <a:gd name="T4" fmla="*/ 21600 h 21600"/>
              </a:gdLst>
              <a:ahLst/>
              <a:cxn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ap="flat" cmpd="sng">
              <a:noFill/>
              <a:prstDash val="solid"/>
              <a:miter/>
            </a:ln>
          </p:spPr>
        </p:sp>
      </p:grpSp>
      <p:grpSp>
        <p:nvGrpSpPr>
          <p:cNvPr id="249" name="组合"/>
          <p:cNvGrpSpPr>
            <a:grpSpLocks/>
          </p:cNvGrpSpPr>
          <p:nvPr/>
        </p:nvGrpSpPr>
        <p:grpSpPr>
          <a:xfrm>
            <a:off x="16404370" y="0"/>
            <a:ext cx="1883665" cy="10286999"/>
            <a:chOff x="16404370" y="0"/>
            <a:chExt cx="1883665" cy="10286999"/>
          </a:xfrm>
        </p:grpSpPr>
        <p:sp>
          <p:nvSpPr>
            <p:cNvPr id="248" name="曲线"/>
            <p:cNvSpPr>
              <a:spLocks/>
            </p:cNvSpPr>
            <p:nvPr/>
          </p:nvSpPr>
          <p:spPr>
            <a:xfrm>
              <a:off x="16404370" y="0"/>
              <a:ext cx="1883665" cy="102869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ap="flat" cmpd="sng">
              <a:noFill/>
              <a:prstDash val="solid"/>
              <a:miter/>
            </a:ln>
          </p:spPr>
        </p:sp>
      </p:grpSp>
      <p:grpSp>
        <p:nvGrpSpPr>
          <p:cNvPr id="251" name="组合"/>
          <p:cNvGrpSpPr>
            <a:grpSpLocks/>
          </p:cNvGrpSpPr>
          <p:nvPr/>
        </p:nvGrpSpPr>
        <p:grpSpPr>
          <a:xfrm>
            <a:off x="15559088" y="5386388"/>
            <a:ext cx="2728911" cy="4900612"/>
            <a:chOff x="15559088" y="5386388"/>
            <a:chExt cx="2728911" cy="4900612"/>
          </a:xfrm>
        </p:grpSpPr>
        <p:sp>
          <p:nvSpPr>
            <p:cNvPr id="250"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miter/>
            </a:ln>
          </p:spPr>
        </p:sp>
      </p:grpSp>
      <p:grpSp>
        <p:nvGrpSpPr>
          <p:cNvPr id="253" name="组合"/>
          <p:cNvGrpSpPr>
            <a:grpSpLocks/>
          </p:cNvGrpSpPr>
          <p:nvPr/>
        </p:nvGrpSpPr>
        <p:grpSpPr>
          <a:xfrm>
            <a:off x="0" y="6015038"/>
            <a:ext cx="671511" cy="4271961"/>
            <a:chOff x="0" y="6015038"/>
            <a:chExt cx="671511" cy="4271961"/>
          </a:xfrm>
        </p:grpSpPr>
        <p:sp>
          <p:nvSpPr>
            <p:cNvPr id="252" name="曲线"/>
            <p:cNvSpPr>
              <a:spLocks/>
            </p:cNvSpPr>
            <p:nvPr/>
          </p:nvSpPr>
          <p:spPr>
            <a:xfrm>
              <a:off x="0" y="6015038"/>
              <a:ext cx="671511"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grpSp>
      <p:grpSp>
        <p:nvGrpSpPr>
          <p:cNvPr id="255" name="组合"/>
          <p:cNvGrpSpPr>
            <a:grpSpLocks/>
          </p:cNvGrpSpPr>
          <p:nvPr/>
        </p:nvGrpSpPr>
        <p:grpSpPr>
          <a:xfrm>
            <a:off x="14030326" y="8843961"/>
            <a:ext cx="271461" cy="271461"/>
            <a:chOff x="14030326" y="8843961"/>
            <a:chExt cx="271461" cy="271461"/>
          </a:xfrm>
        </p:grpSpPr>
        <p:sp>
          <p:nvSpPr>
            <p:cNvPr id="254" name="曲线"/>
            <p:cNvSpPr>
              <a:spLocks/>
            </p:cNvSpPr>
            <p:nvPr/>
          </p:nvSpPr>
          <p:spPr>
            <a:xfrm>
              <a:off x="14030326" y="8843961"/>
              <a:ext cx="271461" cy="271461"/>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grpSp>
      <p:sp>
        <p:nvSpPr>
          <p:cNvPr id="256" name="曲线"/>
          <p:cNvSpPr>
            <a:spLocks/>
          </p:cNvSpPr>
          <p:nvPr/>
        </p:nvSpPr>
        <p:spPr>
          <a:xfrm>
            <a:off x="2500312" y="9701212"/>
            <a:ext cx="114300" cy="2667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fillRect l="-66666" r="-66666"/>
            </a:stretch>
          </a:blipFill>
          <a:ln cap="flat" cmpd="sng">
            <a:noFill/>
            <a:prstDash val="solid"/>
            <a:miter/>
          </a:ln>
        </p:spPr>
      </p:sp>
      <p:sp>
        <p:nvSpPr>
          <p:cNvPr id="257" name="矩形"/>
          <p:cNvSpPr>
            <a:spLocks/>
          </p:cNvSpPr>
          <p:nvPr/>
        </p:nvSpPr>
        <p:spPr>
          <a:xfrm>
            <a:off x="16915828" y="9707466"/>
            <a:ext cx="342900" cy="29019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charset="0"/>
                <a:ea typeface="Trebuchet MS" charset="0"/>
                <a:cs typeface="Trebuchet MS" charset="0"/>
                <a:sym typeface="Trebuchet MS" charset="0"/>
              </a:rPr>
              <a:t>9</a:t>
            </a:r>
            <a:endParaRPr lang="zh-CN" altLang="en-US" sz="1650" b="0" i="0" u="none" strike="noStrike" kern="1200" cap="none" spc="15" baseline="0">
              <a:solidFill>
                <a:srgbClr val="2D936B"/>
              </a:solidFill>
              <a:latin typeface="Trebuchet MS" charset="0"/>
              <a:ea typeface="Trebuchet MS" charset="0"/>
              <a:cs typeface="Trebuchet MS" charset="0"/>
              <a:sym typeface="Trebuchet MS" charset="0"/>
            </a:endParaRPr>
          </a:p>
        </p:txBody>
      </p:sp>
      <p:sp>
        <p:nvSpPr>
          <p:cNvPr id="258" name="矩形"/>
          <p:cNvSpPr>
            <a:spLocks/>
          </p:cNvSpPr>
          <p:nvPr/>
        </p:nvSpPr>
        <p:spPr>
          <a:xfrm>
            <a:off x="1109662" y="431004"/>
            <a:ext cx="4955856" cy="114299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8640"/>
              </a:lnSpc>
              <a:spcBef>
                <a:spcPts val="0"/>
              </a:spcBef>
              <a:spcAft>
                <a:spcPts val="0"/>
              </a:spcAft>
              <a:buNone/>
            </a:pPr>
            <a:r>
              <a:rPr lang="en-US" altLang="zh-CN" sz="7200" b="0" i="0" u="none" strike="noStrike" kern="1200" cap="none" spc="-44" baseline="0">
                <a:solidFill>
                  <a:srgbClr val="000000"/>
                </a:solidFill>
                <a:latin typeface="Trebuchet MS Bold" charset="0"/>
                <a:ea typeface="Trebuchet MS Bold" charset="0"/>
                <a:cs typeface="Trebuchet MS Bold" charset="0"/>
                <a:sym typeface="Trebuchet MS Bold" charset="0"/>
              </a:rPr>
              <a:t>MODELLING</a:t>
            </a:r>
            <a:endParaRPr lang="zh-CN" altLang="en-US" sz="7200" b="0" i="0" u="none" strike="noStrike" kern="1200" cap="none" spc="-44" baseline="0">
              <a:solidFill>
                <a:srgbClr val="000000"/>
              </a:solidFill>
              <a:latin typeface="Trebuchet MS Bold" charset="0"/>
              <a:ea typeface="Trebuchet MS Bold" charset="0"/>
              <a:cs typeface="Trebuchet MS Bold" charset="0"/>
              <a:sym typeface="Trebuchet MS Bold" charset="0"/>
            </a:endParaRPr>
          </a:p>
        </p:txBody>
      </p:sp>
      <p:grpSp>
        <p:nvGrpSpPr>
          <p:cNvPr id="260" name="组合"/>
          <p:cNvGrpSpPr>
            <a:grpSpLocks/>
          </p:cNvGrpSpPr>
          <p:nvPr/>
        </p:nvGrpSpPr>
        <p:grpSpPr>
          <a:xfrm>
            <a:off x="15087600" y="787712"/>
            <a:ext cx="685800" cy="685800"/>
            <a:chOff x="15087600" y="787712"/>
            <a:chExt cx="685800" cy="685800"/>
          </a:xfrm>
        </p:grpSpPr>
        <p:sp>
          <p:nvSpPr>
            <p:cNvPr id="259" name="曲线"/>
            <p:cNvSpPr>
              <a:spLocks/>
            </p:cNvSpPr>
            <p:nvPr/>
          </p:nvSpPr>
          <p:spPr>
            <a:xfrm>
              <a:off x="15087600" y="787712"/>
              <a:ext cx="685800" cy="6858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grpSp>
      <p:sp>
        <p:nvSpPr>
          <p:cNvPr id="261" name="矩形"/>
          <p:cNvSpPr>
            <a:spLocks/>
          </p:cNvSpPr>
          <p:nvPr/>
        </p:nvSpPr>
        <p:spPr>
          <a:xfrm>
            <a:off x="1348740" y="1610200"/>
            <a:ext cx="12061508" cy="961304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3240"/>
              </a:lnSpc>
              <a:spcBef>
                <a:spcPts val="0"/>
              </a:spcBef>
              <a:spcAft>
                <a:spcPts val="0"/>
              </a:spcAft>
              <a:buNone/>
            </a:pPr>
            <a:r>
              <a:rPr lang="en-US" altLang="zh-CN" sz="2700" b="0" i="0" u="sng" strike="noStrike" kern="1200" cap="none" spc="25" baseline="0">
                <a:solidFill>
                  <a:srgbClr val="000000"/>
                </a:solidFill>
                <a:latin typeface="TT Rounds Condensed Bold" charset="0"/>
                <a:ea typeface="TT Rounds Condensed Bold" charset="0"/>
                <a:cs typeface="TT Rounds Condensed Bold" charset="0"/>
                <a:sym typeface="TT Rounds Condensed Bold" charset="0"/>
              </a:rPr>
              <a:t>Data collection:</a:t>
            </a: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charset="0"/>
                <a:ea typeface="TT Rounds Condensed" charset="0"/>
                <a:cs typeface="TT Rounds Condensed" charset="0"/>
                <a:sym typeface="TT Rounds Condensed" charset="0"/>
              </a:rPr>
              <a:t>                       1.To gather comprehensive and accurate employee data that will serve as the foundation for analysis aimed at improving hr and management decisions.</a:t>
            </a: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charset="0"/>
                <a:ea typeface="TT Rounds Condensed" charset="0"/>
                <a:cs typeface="TT Rounds Condensed" charset="0"/>
                <a:sym typeface="TT Rounds Condensed" charset="0"/>
              </a:rPr>
              <a:t>                       2.verify the accuracy and completeness of the data</a:t>
            </a:r>
          </a:p>
          <a:p>
            <a:pPr marL="0" indent="0" algn="l">
              <a:lnSpc>
                <a:spcPts val="3240"/>
              </a:lnSpc>
              <a:spcBef>
                <a:spcPts val="0"/>
              </a:spcBef>
              <a:spcAft>
                <a:spcPts val="0"/>
              </a:spcAft>
              <a:buNone/>
            </a:pPr>
            <a:r>
              <a:rPr lang="en-US" altLang="zh-CN" sz="2700" b="0" i="0" u="sng" strike="noStrike" kern="1200" cap="none" spc="25" baseline="0">
                <a:solidFill>
                  <a:srgbClr val="000000"/>
                </a:solidFill>
                <a:latin typeface="TT Rounds Condensed Bold" charset="0"/>
                <a:ea typeface="TT Rounds Condensed Bold" charset="0"/>
                <a:cs typeface="TT Rounds Condensed Bold" charset="0"/>
                <a:sym typeface="TT Rounds Condensed Bold" charset="0"/>
              </a:rPr>
              <a:t>Feature collection:</a:t>
            </a: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charset="0"/>
                <a:ea typeface="TT Rounds Condensed" charset="0"/>
                <a:cs typeface="TT Rounds Condensed" charset="0"/>
                <a:sym typeface="TT Rounds Condensed" charset="0"/>
              </a:rPr>
              <a:t>                          1.to identify and collect relevant features (Data attributes) that will be used in the analysis of employee data to extract meaningful insights and support decision-making.</a:t>
            </a: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charset="0"/>
                <a:ea typeface="TT Rounds Condensed" charset="0"/>
                <a:cs typeface="TT Rounds Condensed" charset="0"/>
                <a:sym typeface="TT Rounds Condensed" charset="0"/>
              </a:rPr>
              <a:t>                          2.review the collected features and select those that are most relevant to the analysis objectives.</a:t>
            </a:r>
          </a:p>
          <a:p>
            <a:pPr marL="0" indent="0" algn="l">
              <a:lnSpc>
                <a:spcPts val="3240"/>
              </a:lnSpc>
              <a:spcBef>
                <a:spcPts val="0"/>
              </a:spcBef>
              <a:spcAft>
                <a:spcPts val="0"/>
              </a:spcAft>
              <a:buNone/>
            </a:pPr>
            <a:r>
              <a:rPr lang="en-US" altLang="zh-CN" sz="2700" b="0" i="0" u="sng" strike="noStrike" kern="1200" cap="none" spc="25" baseline="0">
                <a:solidFill>
                  <a:srgbClr val="000000"/>
                </a:solidFill>
                <a:latin typeface="TT Rounds Condensed Bold" charset="0"/>
                <a:ea typeface="TT Rounds Condensed Bold" charset="0"/>
                <a:cs typeface="TT Rounds Condensed Bold" charset="0"/>
                <a:sym typeface="TT Rounds Condensed Bold" charset="0"/>
              </a:rPr>
              <a:t>Data cleaning:</a:t>
            </a: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charset="0"/>
                <a:ea typeface="TT Rounds Condensed" charset="0"/>
                <a:cs typeface="TT Rounds Condensed" charset="0"/>
                <a:sym typeface="TT Rounds Condensed" charset="0"/>
              </a:rPr>
              <a:t>                          1.to prepare the employee dataset by correcting errors, handling missing values, and ensuring consistency to enable accurate and reliable analysis.</a:t>
            </a: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charset="0"/>
                <a:ea typeface="TT Rounds Condensed" charset="0"/>
                <a:cs typeface="TT Rounds Condensed" charset="0"/>
                <a:sym typeface="TT Rounds Condensed" charset="0"/>
              </a:rPr>
              <a:t>                           2.A cleaned and well-organised dataset that is free from errors, inconsistencies, and missing values, ensuring reliable and accurate analysis.</a:t>
            </a:r>
          </a:p>
          <a:p>
            <a:pPr marL="0" indent="0" algn="l">
              <a:lnSpc>
                <a:spcPts val="3240"/>
              </a:lnSpc>
              <a:spcBef>
                <a:spcPts val="0"/>
              </a:spcBef>
              <a:spcAft>
                <a:spcPts val="0"/>
              </a:spcAft>
              <a:buNone/>
            </a:pPr>
            <a:r>
              <a:rPr lang="en-US" altLang="zh-CN" sz="2700" b="0" i="0" u="sng" strike="noStrike" kern="1200" cap="none" spc="25" baseline="0">
                <a:solidFill>
                  <a:srgbClr val="000000"/>
                </a:solidFill>
                <a:latin typeface="TT Rounds Condensed Bold" charset="0"/>
                <a:ea typeface="TT Rounds Condensed Bold" charset="0"/>
                <a:cs typeface="TT Rounds Condensed Bold" charset="0"/>
                <a:sym typeface="TT Rounds Condensed Bold" charset="0"/>
              </a:rPr>
              <a:t>Perfomance level:</a:t>
            </a: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charset="0"/>
                <a:ea typeface="TT Rounds Condensed" charset="0"/>
                <a:cs typeface="TT Rounds Condensed" charset="0"/>
                <a:sym typeface="TT Rounds Condensed" charset="0"/>
              </a:rPr>
              <a:t>                            1.track performance changes over time to identify pattens or impovements.</a:t>
            </a: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charset="0"/>
                <a:ea typeface="TT Rounds Condensed" charset="0"/>
                <a:cs typeface="TT Rounds Condensed" charset="0"/>
                <a:sym typeface="TT Rounds Condensed" charset="0"/>
              </a:rPr>
              <a:t>                            2.assess if employees are meeting performance goals and targets over specified periods.</a:t>
            </a:r>
          </a:p>
          <a:p>
            <a:pPr marL="0" indent="0" algn="l">
              <a:lnSpc>
                <a:spcPts val="3240"/>
              </a:lnSpc>
              <a:spcBef>
                <a:spcPts val="0"/>
              </a:spcBef>
              <a:spcAft>
                <a:spcPts val="0"/>
              </a:spcAft>
              <a:buNone/>
            </a:pPr>
            <a:endParaRPr lang="en-US" altLang="zh-CN" sz="2700" b="0" i="0" u="none" strike="noStrike" kern="1200" cap="none" spc="25" baseline="0">
              <a:solidFill>
                <a:srgbClr val="000000"/>
              </a:solidFill>
              <a:latin typeface="TT Rounds Condensed" charset="0"/>
              <a:ea typeface="TT Rounds Condensed" charset="0"/>
              <a:cs typeface="TT Rounds Condensed" charset="0"/>
              <a:sym typeface="TT Rounds Condensed" charset="0"/>
            </a:endParaRP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charset="0"/>
                <a:ea typeface="TT Rounds Condensed" charset="0"/>
                <a:cs typeface="TT Rounds Condensed" charset="0"/>
                <a:sym typeface="TT Rounds Condensed" charset="0"/>
              </a:rPr>
              <a:t>         </a:t>
            </a:r>
          </a:p>
          <a:p>
            <a:pPr marL="0" indent="0" algn="l">
              <a:lnSpc>
                <a:spcPts val="3240"/>
              </a:lnSpc>
              <a:spcBef>
                <a:spcPts val="0"/>
              </a:spcBef>
              <a:spcAft>
                <a:spcPts val="0"/>
              </a:spcAft>
              <a:buNone/>
            </a:pPr>
            <a:endParaRPr lang="zh-CN" altLang="en-US" sz="2700" b="0" i="0" u="none" strike="noStrike" kern="1200" cap="none" spc="25" baseline="0">
              <a:solidFill>
                <a:srgbClr val="000000"/>
              </a:solidFill>
              <a:latin typeface="TT Rounds Condensed" charset="0"/>
              <a:ea typeface="TT Rounds Condensed" charset="0"/>
              <a:cs typeface="TT Rounds Condensed" charset="0"/>
              <a:sym typeface="TT Rounds Condensed" charset="0"/>
            </a:endParaRPr>
          </a:p>
        </p:txBody>
      </p:sp>
    </p:spTree>
    <p:extLst>
      <p:ext uri="{BB962C8B-B14F-4D97-AF65-F5344CB8AC3E}">
        <p14:creationId xmlns:p14="http://schemas.microsoft.com/office/powerpoint/2010/main" val="1037458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3" name="组合"/>
          <p:cNvGrpSpPr>
            <a:grpSpLocks/>
          </p:cNvGrpSpPr>
          <p:nvPr/>
        </p:nvGrpSpPr>
        <p:grpSpPr>
          <a:xfrm>
            <a:off x="14059089" y="5999"/>
            <a:ext cx="1841563" cy="10282237"/>
            <a:chOff x="14059089" y="5999"/>
            <a:chExt cx="1841563" cy="10282237"/>
          </a:xfrm>
        </p:grpSpPr>
        <p:sp>
          <p:nvSpPr>
            <p:cNvPr id="262" name="曲线"/>
            <p:cNvSpPr>
              <a:spLocks/>
            </p:cNvSpPr>
            <p:nvPr/>
          </p:nvSpPr>
          <p:spPr>
            <a:xfrm>
              <a:off x="14059089" y="5999"/>
              <a:ext cx="1841563" cy="10282237"/>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265" name="组合"/>
          <p:cNvGrpSpPr>
            <a:grpSpLocks/>
          </p:cNvGrpSpPr>
          <p:nvPr/>
        </p:nvGrpSpPr>
        <p:grpSpPr>
          <a:xfrm>
            <a:off x="11168917" y="5536438"/>
            <a:ext cx="7123080" cy="4756497"/>
            <a:chOff x="11168917" y="5536438"/>
            <a:chExt cx="7123080" cy="4756497"/>
          </a:xfrm>
        </p:grpSpPr>
        <p:sp>
          <p:nvSpPr>
            <p:cNvPr id="264" name="曲线"/>
            <p:cNvSpPr>
              <a:spLocks/>
            </p:cNvSpPr>
            <p:nvPr/>
          </p:nvSpPr>
          <p:spPr>
            <a:xfrm>
              <a:off x="11168917" y="5536438"/>
              <a:ext cx="7123080" cy="475649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5" y="0"/>
                  </a:lnTo>
                  <a:close/>
                </a:path>
              </a:pathLst>
            </a:custGeom>
            <a:solidFill>
              <a:srgbClr val="5FCAEE"/>
            </a:solidFill>
            <a:ln cap="flat" cmpd="sng">
              <a:noFill/>
              <a:prstDash val="solid"/>
              <a:miter/>
            </a:ln>
          </p:spPr>
        </p:sp>
      </p:grpSp>
      <p:grpSp>
        <p:nvGrpSpPr>
          <p:cNvPr id="267" name="组合"/>
          <p:cNvGrpSpPr>
            <a:grpSpLocks/>
          </p:cNvGrpSpPr>
          <p:nvPr/>
        </p:nvGrpSpPr>
        <p:grpSpPr>
          <a:xfrm>
            <a:off x="13773150" y="0"/>
            <a:ext cx="4514848" cy="10286999"/>
            <a:chOff x="13773150" y="0"/>
            <a:chExt cx="4514848" cy="10286999"/>
          </a:xfrm>
        </p:grpSpPr>
        <p:sp>
          <p:nvSpPr>
            <p:cNvPr id="266" name="曲线"/>
            <p:cNvSpPr>
              <a:spLocks/>
            </p:cNvSpPr>
            <p:nvPr/>
          </p:nvSpPr>
          <p:spPr>
            <a:xfrm>
              <a:off x="13773150" y="0"/>
              <a:ext cx="4514848" cy="10286999"/>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ap="flat" cmpd="sng">
              <a:noFill/>
              <a:prstDash val="solid"/>
              <a:miter/>
            </a:ln>
          </p:spPr>
        </p:sp>
      </p:grpSp>
      <p:grpSp>
        <p:nvGrpSpPr>
          <p:cNvPr id="269" name="组合"/>
          <p:cNvGrpSpPr>
            <a:grpSpLocks/>
          </p:cNvGrpSpPr>
          <p:nvPr/>
        </p:nvGrpSpPr>
        <p:grpSpPr>
          <a:xfrm>
            <a:off x="14404318" y="0"/>
            <a:ext cx="3883723" cy="10286999"/>
            <a:chOff x="14404318" y="0"/>
            <a:chExt cx="3883723" cy="10286999"/>
          </a:xfrm>
        </p:grpSpPr>
        <p:sp>
          <p:nvSpPr>
            <p:cNvPr id="268" name="曲线"/>
            <p:cNvSpPr>
              <a:spLocks/>
            </p:cNvSpPr>
            <p:nvPr/>
          </p:nvSpPr>
          <p:spPr>
            <a:xfrm>
              <a:off x="14404318" y="0"/>
              <a:ext cx="3883723" cy="102869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ap="flat" cmpd="sng">
              <a:noFill/>
              <a:prstDash val="solid"/>
              <a:miter/>
            </a:ln>
          </p:spPr>
        </p:sp>
      </p:grpSp>
      <p:grpSp>
        <p:nvGrpSpPr>
          <p:cNvPr id="271" name="组合"/>
          <p:cNvGrpSpPr>
            <a:grpSpLocks/>
          </p:cNvGrpSpPr>
          <p:nvPr/>
        </p:nvGrpSpPr>
        <p:grpSpPr>
          <a:xfrm>
            <a:off x="13401675" y="4572000"/>
            <a:ext cx="4886323" cy="5715000"/>
            <a:chOff x="13401675" y="4572000"/>
            <a:chExt cx="4886323" cy="5715000"/>
          </a:xfrm>
        </p:grpSpPr>
        <p:sp>
          <p:nvSpPr>
            <p:cNvPr id="270"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miter/>
            </a:ln>
          </p:spPr>
        </p:sp>
      </p:grpSp>
      <p:grpSp>
        <p:nvGrpSpPr>
          <p:cNvPr id="273" name="组合"/>
          <p:cNvGrpSpPr>
            <a:grpSpLocks/>
          </p:cNvGrpSpPr>
          <p:nvPr/>
        </p:nvGrpSpPr>
        <p:grpSpPr>
          <a:xfrm>
            <a:off x="14006896" y="0"/>
            <a:ext cx="4281107" cy="10286999"/>
            <a:chOff x="14006896" y="0"/>
            <a:chExt cx="4281107" cy="10286999"/>
          </a:xfrm>
        </p:grpSpPr>
        <p:sp>
          <p:nvSpPr>
            <p:cNvPr id="272" name="曲线"/>
            <p:cNvSpPr>
              <a:spLocks/>
            </p:cNvSpPr>
            <p:nvPr/>
          </p:nvSpPr>
          <p:spPr>
            <a:xfrm>
              <a:off x="14006896" y="0"/>
              <a:ext cx="4281107" cy="10286999"/>
            </a:xfrm>
            <a:custGeom>
              <a:avLst/>
              <a:gdLst>
                <a:gd name="T1" fmla="*/ 0 w 21600"/>
                <a:gd name="T2" fmla="*/ 0 h 21600"/>
                <a:gd name="T3" fmla="*/ 21600 w 21600"/>
                <a:gd name="T4" fmla="*/ 21600 h 21600"/>
              </a:gdLst>
              <a:ahLst/>
              <a:cxn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ap="flat" cmpd="sng">
              <a:noFill/>
              <a:prstDash val="solid"/>
              <a:miter/>
            </a:ln>
          </p:spPr>
        </p:sp>
      </p:grpSp>
      <p:grpSp>
        <p:nvGrpSpPr>
          <p:cNvPr id="275" name="组合"/>
          <p:cNvGrpSpPr>
            <a:grpSpLocks/>
          </p:cNvGrpSpPr>
          <p:nvPr/>
        </p:nvGrpSpPr>
        <p:grpSpPr>
          <a:xfrm>
            <a:off x="16344900" y="0"/>
            <a:ext cx="1943100" cy="10286999"/>
            <a:chOff x="16344900" y="0"/>
            <a:chExt cx="1943100" cy="10286999"/>
          </a:xfrm>
        </p:grpSpPr>
        <p:sp>
          <p:nvSpPr>
            <p:cNvPr id="274" name="曲线"/>
            <p:cNvSpPr>
              <a:spLocks/>
            </p:cNvSpPr>
            <p:nvPr/>
          </p:nvSpPr>
          <p:spPr>
            <a:xfrm>
              <a:off x="16344900" y="0"/>
              <a:ext cx="1943100" cy="10286999"/>
            </a:xfrm>
            <a:custGeom>
              <a:avLst/>
              <a:gdLst>
                <a:gd name="T1" fmla="*/ 0 w 21600"/>
                <a:gd name="T2" fmla="*/ 0 h 21600"/>
                <a:gd name="T3" fmla="*/ 21600 w 21600"/>
                <a:gd name="T4" fmla="*/ 21600 h 21600"/>
              </a:gdLst>
              <a:ahLst/>
              <a:cxn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ap="flat" cmpd="sng">
              <a:noFill/>
              <a:prstDash val="solid"/>
              <a:miter/>
            </a:ln>
          </p:spPr>
        </p:sp>
      </p:grpSp>
      <p:grpSp>
        <p:nvGrpSpPr>
          <p:cNvPr id="277" name="组合"/>
          <p:cNvGrpSpPr>
            <a:grpSpLocks/>
          </p:cNvGrpSpPr>
          <p:nvPr/>
        </p:nvGrpSpPr>
        <p:grpSpPr>
          <a:xfrm>
            <a:off x="16404370" y="0"/>
            <a:ext cx="1883665" cy="10286999"/>
            <a:chOff x="16404370" y="0"/>
            <a:chExt cx="1883665" cy="10286999"/>
          </a:xfrm>
        </p:grpSpPr>
        <p:sp>
          <p:nvSpPr>
            <p:cNvPr id="276" name="曲线"/>
            <p:cNvSpPr>
              <a:spLocks/>
            </p:cNvSpPr>
            <p:nvPr/>
          </p:nvSpPr>
          <p:spPr>
            <a:xfrm>
              <a:off x="16404370" y="0"/>
              <a:ext cx="1883665" cy="102869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ap="flat" cmpd="sng">
              <a:noFill/>
              <a:prstDash val="solid"/>
              <a:miter/>
            </a:ln>
          </p:spPr>
        </p:sp>
      </p:grpSp>
      <p:grpSp>
        <p:nvGrpSpPr>
          <p:cNvPr id="279" name="组合"/>
          <p:cNvGrpSpPr>
            <a:grpSpLocks/>
          </p:cNvGrpSpPr>
          <p:nvPr/>
        </p:nvGrpSpPr>
        <p:grpSpPr>
          <a:xfrm>
            <a:off x="15559088" y="5386388"/>
            <a:ext cx="2728911" cy="4900612"/>
            <a:chOff x="15559088" y="5386388"/>
            <a:chExt cx="2728911" cy="4900612"/>
          </a:xfrm>
        </p:grpSpPr>
        <p:sp>
          <p:nvSpPr>
            <p:cNvPr id="278"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miter/>
            </a:ln>
          </p:spPr>
        </p:sp>
      </p:grpSp>
      <p:grpSp>
        <p:nvGrpSpPr>
          <p:cNvPr id="281" name="组合"/>
          <p:cNvGrpSpPr>
            <a:grpSpLocks/>
          </p:cNvGrpSpPr>
          <p:nvPr/>
        </p:nvGrpSpPr>
        <p:grpSpPr>
          <a:xfrm>
            <a:off x="0" y="6015038"/>
            <a:ext cx="671511" cy="4271961"/>
            <a:chOff x="0" y="6015038"/>
            <a:chExt cx="671511" cy="4271961"/>
          </a:xfrm>
        </p:grpSpPr>
        <p:sp>
          <p:nvSpPr>
            <p:cNvPr id="280" name="曲线"/>
            <p:cNvSpPr>
              <a:spLocks/>
            </p:cNvSpPr>
            <p:nvPr/>
          </p:nvSpPr>
          <p:spPr>
            <a:xfrm>
              <a:off x="0" y="6015038"/>
              <a:ext cx="671511"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grpSp>
      <p:sp>
        <p:nvSpPr>
          <p:cNvPr id="282" name="矩形"/>
          <p:cNvSpPr>
            <a:spLocks/>
          </p:cNvSpPr>
          <p:nvPr/>
        </p:nvSpPr>
        <p:spPr>
          <a:xfrm>
            <a:off x="1234440" y="264795"/>
            <a:ext cx="12047221" cy="1016704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5040"/>
              </a:lnSpc>
              <a:spcBef>
                <a:spcPts val="0"/>
              </a:spcBef>
              <a:spcAft>
                <a:spcPts val="0"/>
              </a:spcAft>
              <a:buNone/>
            </a:pPr>
            <a:r>
              <a:rPr lang="en-US" altLang="zh-CN" sz="4200" b="0" i="0" u="sng" strike="noStrike" kern="1200" cap="none" spc="39" baseline="0">
                <a:solidFill>
                  <a:srgbClr val="000000"/>
                </a:solidFill>
                <a:latin typeface="TT Rounds Condensed Bold" charset="0"/>
                <a:ea typeface="TT Rounds Condensed Bold" charset="0"/>
                <a:cs typeface="TT Rounds Condensed Bold" charset="0"/>
                <a:sym typeface="TT Rounds Condensed Bold" charset="0"/>
              </a:rPr>
              <a:t>Summary</a:t>
            </a:r>
            <a:r>
              <a:rPr lang="en-US" altLang="zh-CN" sz="4200" b="0" i="0" u="none" strike="noStrike" kern="1200" cap="none" spc="39" baseline="0">
                <a:solidFill>
                  <a:srgbClr val="000000"/>
                </a:solidFill>
                <a:latin typeface="TT Rounds Condensed Bold" charset="0"/>
                <a:ea typeface="TT Rounds Condensed Bold" charset="0"/>
                <a:cs typeface="TT Rounds Condensed Bold" charset="0"/>
                <a:sym typeface="TT Rounds Condensed Bold" charset="0"/>
              </a:rPr>
              <a:t>:</a:t>
            </a:r>
          </a:p>
          <a:p>
            <a:pPr marL="0" indent="0" algn="l">
              <a:lnSpc>
                <a:spcPts val="5040"/>
              </a:lnSpc>
              <a:spcBef>
                <a:spcPts val="0"/>
              </a:spcBef>
              <a:spcAft>
                <a:spcPts val="0"/>
              </a:spcAft>
              <a:buNone/>
            </a:pPr>
            <a:r>
              <a:rPr lang="en-US" altLang="zh-CN" sz="4200" b="0" i="0" u="none" strike="noStrike" kern="1200" cap="none" spc="39" baseline="0">
                <a:solidFill>
                  <a:srgbClr val="000000"/>
                </a:solidFill>
                <a:latin typeface="TT Rounds Condensed" charset="0"/>
                <a:ea typeface="TT Rounds Condensed" charset="0"/>
                <a:cs typeface="TT Rounds Condensed" charset="0"/>
                <a:sym typeface="TT Rounds Condensed" charset="0"/>
              </a:rPr>
              <a:t>                  1.to provide a concise overview of the findings and insights derived from the analysis of employee data, aiding hr and management in making informed decisions.</a:t>
            </a:r>
          </a:p>
          <a:p>
            <a:pPr marL="0" indent="0" algn="l">
              <a:lnSpc>
                <a:spcPts val="5040"/>
              </a:lnSpc>
              <a:spcBef>
                <a:spcPts val="0"/>
              </a:spcBef>
              <a:spcAft>
                <a:spcPts val="0"/>
              </a:spcAft>
              <a:buNone/>
            </a:pPr>
            <a:r>
              <a:rPr lang="en-US" altLang="zh-CN" sz="4200" b="0" i="0" u="none" strike="noStrike" kern="1200" cap="none" spc="39" baseline="0">
                <a:solidFill>
                  <a:srgbClr val="000000"/>
                </a:solidFill>
                <a:latin typeface="TT Rounds Condensed" charset="0"/>
                <a:ea typeface="TT Rounds Condensed" charset="0"/>
                <a:cs typeface="TT Rounds Condensed" charset="0"/>
                <a:sym typeface="TT Rounds Condensed" charset="0"/>
              </a:rPr>
              <a:t>                   2.this summary consolidates the findings from employee data analysis into an accessible format, enabling effective communication of insights and recommendations to stakeholders.</a:t>
            </a:r>
          </a:p>
          <a:p>
            <a:pPr marL="0" indent="0" algn="l">
              <a:lnSpc>
                <a:spcPts val="5040"/>
              </a:lnSpc>
              <a:spcBef>
                <a:spcPts val="0"/>
              </a:spcBef>
              <a:spcAft>
                <a:spcPts val="0"/>
              </a:spcAft>
              <a:buNone/>
            </a:pPr>
            <a:r>
              <a:rPr lang="en-US" altLang="zh-CN" sz="4200" b="0" i="0" u="sng" strike="noStrike" kern="1200" cap="none" spc="39" baseline="0">
                <a:solidFill>
                  <a:srgbClr val="000000"/>
                </a:solidFill>
                <a:latin typeface="TT Rounds Condensed Bold" charset="0"/>
                <a:ea typeface="TT Rounds Condensed Bold" charset="0"/>
                <a:cs typeface="TT Rounds Condensed Bold" charset="0"/>
                <a:sym typeface="TT Rounds Condensed Bold" charset="0"/>
              </a:rPr>
              <a:t>Visulaization:</a:t>
            </a:r>
          </a:p>
          <a:p>
            <a:pPr marL="0" indent="0" algn="l">
              <a:lnSpc>
                <a:spcPts val="5040"/>
              </a:lnSpc>
              <a:spcBef>
                <a:spcPts val="0"/>
              </a:spcBef>
              <a:spcAft>
                <a:spcPts val="0"/>
              </a:spcAft>
              <a:buNone/>
            </a:pPr>
            <a:r>
              <a:rPr lang="en-US" altLang="zh-CN" sz="4200" b="0" i="0" u="none" strike="noStrike" kern="1200" cap="none" spc="39" baseline="0">
                <a:solidFill>
                  <a:srgbClr val="000000"/>
                </a:solidFill>
                <a:latin typeface="TT Rounds Condensed" charset="0"/>
                <a:ea typeface="TT Rounds Condensed" charset="0"/>
                <a:cs typeface="TT Rounds Condensed" charset="0"/>
                <a:sym typeface="TT Rounds Condensed" charset="0"/>
              </a:rPr>
              <a:t>                    1. for basic charts and graphs such as bar charts, line charts, and histograms.</a:t>
            </a:r>
          </a:p>
          <a:p>
            <a:pPr marL="0" indent="0" algn="l">
              <a:lnSpc>
                <a:spcPts val="5040"/>
              </a:lnSpc>
              <a:spcBef>
                <a:spcPts val="0"/>
              </a:spcBef>
              <a:spcAft>
                <a:spcPts val="0"/>
              </a:spcAft>
              <a:buNone/>
            </a:pPr>
            <a:r>
              <a:rPr lang="en-US" altLang="zh-CN" sz="4200" b="0" i="0" u="none" strike="noStrike" kern="1200" cap="none" spc="39" baseline="0">
                <a:solidFill>
                  <a:srgbClr val="000000"/>
                </a:solidFill>
                <a:latin typeface="TT Rounds Condensed" charset="0"/>
                <a:ea typeface="TT Rounds Condensed" charset="0"/>
                <a:cs typeface="TT Rounds Condensed" charset="0"/>
                <a:sym typeface="TT Rounds Condensed" charset="0"/>
              </a:rPr>
              <a:t>                    2.ensure that visualizations are clear and easy to understand, avoiding clutter and focusing on key insights.</a:t>
            </a: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charset="0"/>
                <a:ea typeface="TT Rounds Condensed" charset="0"/>
                <a:cs typeface="TT Rounds Condensed" charset="0"/>
                <a:sym typeface="TT Rounds Condensed" charset="0"/>
              </a:rPr>
              <a:t>                    </a:t>
            </a:r>
            <a:endParaRPr lang="zh-CN" altLang="en-US" sz="2700" b="0" i="0" u="none" strike="noStrike" kern="1200" cap="none" spc="25" baseline="0">
              <a:solidFill>
                <a:srgbClr val="000000"/>
              </a:solidFill>
              <a:latin typeface="TT Rounds Condensed" charset="0"/>
              <a:ea typeface="TT Rounds Condensed" charset="0"/>
              <a:cs typeface="TT Rounds Condensed" charset="0"/>
              <a:sym typeface="TT Rounds Condensed" charset="0"/>
            </a:endParaRPr>
          </a:p>
        </p:txBody>
      </p:sp>
    </p:spTree>
    <p:extLst>
      <p:ext uri="{BB962C8B-B14F-4D97-AF65-F5344CB8AC3E}">
        <p14:creationId xmlns:p14="http://schemas.microsoft.com/office/powerpoint/2010/main" val="1848791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4" name="组合"/>
          <p:cNvGrpSpPr>
            <a:grpSpLocks/>
          </p:cNvGrpSpPr>
          <p:nvPr/>
        </p:nvGrpSpPr>
        <p:grpSpPr>
          <a:xfrm>
            <a:off x="14059089" y="5999"/>
            <a:ext cx="1841563" cy="10282237"/>
            <a:chOff x="14059089" y="5999"/>
            <a:chExt cx="1841563" cy="10282237"/>
          </a:xfrm>
        </p:grpSpPr>
        <p:sp>
          <p:nvSpPr>
            <p:cNvPr id="283" name="曲线"/>
            <p:cNvSpPr>
              <a:spLocks/>
            </p:cNvSpPr>
            <p:nvPr/>
          </p:nvSpPr>
          <p:spPr>
            <a:xfrm>
              <a:off x="14059089" y="5999"/>
              <a:ext cx="1841563" cy="10282237"/>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286" name="组合"/>
          <p:cNvGrpSpPr>
            <a:grpSpLocks/>
          </p:cNvGrpSpPr>
          <p:nvPr/>
        </p:nvGrpSpPr>
        <p:grpSpPr>
          <a:xfrm>
            <a:off x="11168917" y="5536438"/>
            <a:ext cx="7123080" cy="4756497"/>
            <a:chOff x="11168917" y="5536438"/>
            <a:chExt cx="7123080" cy="4756497"/>
          </a:xfrm>
        </p:grpSpPr>
        <p:sp>
          <p:nvSpPr>
            <p:cNvPr id="285" name="曲线"/>
            <p:cNvSpPr>
              <a:spLocks/>
            </p:cNvSpPr>
            <p:nvPr/>
          </p:nvSpPr>
          <p:spPr>
            <a:xfrm>
              <a:off x="11168917" y="5536438"/>
              <a:ext cx="7123080" cy="475649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5" y="0"/>
                  </a:lnTo>
                  <a:close/>
                </a:path>
              </a:pathLst>
            </a:custGeom>
            <a:solidFill>
              <a:srgbClr val="5FCAEE"/>
            </a:solidFill>
            <a:ln cap="flat" cmpd="sng">
              <a:noFill/>
              <a:prstDash val="solid"/>
              <a:miter/>
            </a:ln>
          </p:spPr>
        </p:sp>
      </p:grpSp>
      <p:grpSp>
        <p:nvGrpSpPr>
          <p:cNvPr id="288" name="组合"/>
          <p:cNvGrpSpPr>
            <a:grpSpLocks/>
          </p:cNvGrpSpPr>
          <p:nvPr/>
        </p:nvGrpSpPr>
        <p:grpSpPr>
          <a:xfrm>
            <a:off x="13773150" y="0"/>
            <a:ext cx="4514848" cy="10286999"/>
            <a:chOff x="13773150" y="0"/>
            <a:chExt cx="4514848" cy="10286999"/>
          </a:xfrm>
        </p:grpSpPr>
        <p:sp>
          <p:nvSpPr>
            <p:cNvPr id="287" name="曲线"/>
            <p:cNvSpPr>
              <a:spLocks/>
            </p:cNvSpPr>
            <p:nvPr/>
          </p:nvSpPr>
          <p:spPr>
            <a:xfrm>
              <a:off x="13773150" y="0"/>
              <a:ext cx="4514848" cy="10286999"/>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ap="flat" cmpd="sng">
              <a:noFill/>
              <a:prstDash val="solid"/>
              <a:miter/>
            </a:ln>
          </p:spPr>
        </p:sp>
      </p:grpSp>
      <p:grpSp>
        <p:nvGrpSpPr>
          <p:cNvPr id="290" name="组合"/>
          <p:cNvGrpSpPr>
            <a:grpSpLocks/>
          </p:cNvGrpSpPr>
          <p:nvPr/>
        </p:nvGrpSpPr>
        <p:grpSpPr>
          <a:xfrm>
            <a:off x="14404318" y="0"/>
            <a:ext cx="3883723" cy="10286999"/>
            <a:chOff x="14404318" y="0"/>
            <a:chExt cx="3883723" cy="10286999"/>
          </a:xfrm>
        </p:grpSpPr>
        <p:sp>
          <p:nvSpPr>
            <p:cNvPr id="289" name="曲线"/>
            <p:cNvSpPr>
              <a:spLocks/>
            </p:cNvSpPr>
            <p:nvPr/>
          </p:nvSpPr>
          <p:spPr>
            <a:xfrm>
              <a:off x="14404318" y="0"/>
              <a:ext cx="3883723" cy="102869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ap="flat" cmpd="sng">
              <a:noFill/>
              <a:prstDash val="solid"/>
              <a:miter/>
            </a:ln>
          </p:spPr>
        </p:sp>
      </p:grpSp>
      <p:grpSp>
        <p:nvGrpSpPr>
          <p:cNvPr id="292" name="组合"/>
          <p:cNvGrpSpPr>
            <a:grpSpLocks/>
          </p:cNvGrpSpPr>
          <p:nvPr/>
        </p:nvGrpSpPr>
        <p:grpSpPr>
          <a:xfrm>
            <a:off x="13401675" y="4572000"/>
            <a:ext cx="4886323" cy="5715000"/>
            <a:chOff x="13401675" y="4572000"/>
            <a:chExt cx="4886323" cy="5715000"/>
          </a:xfrm>
        </p:grpSpPr>
        <p:sp>
          <p:nvSpPr>
            <p:cNvPr id="291"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miter/>
            </a:ln>
          </p:spPr>
        </p:sp>
      </p:grpSp>
      <p:grpSp>
        <p:nvGrpSpPr>
          <p:cNvPr id="294" name="组合"/>
          <p:cNvGrpSpPr>
            <a:grpSpLocks/>
          </p:cNvGrpSpPr>
          <p:nvPr/>
        </p:nvGrpSpPr>
        <p:grpSpPr>
          <a:xfrm>
            <a:off x="14006896" y="0"/>
            <a:ext cx="4281107" cy="10286999"/>
            <a:chOff x="14006896" y="0"/>
            <a:chExt cx="4281107" cy="10286999"/>
          </a:xfrm>
        </p:grpSpPr>
        <p:sp>
          <p:nvSpPr>
            <p:cNvPr id="293" name="曲线"/>
            <p:cNvSpPr>
              <a:spLocks/>
            </p:cNvSpPr>
            <p:nvPr/>
          </p:nvSpPr>
          <p:spPr>
            <a:xfrm>
              <a:off x="14006896" y="0"/>
              <a:ext cx="4281107" cy="10286999"/>
            </a:xfrm>
            <a:custGeom>
              <a:avLst/>
              <a:gdLst>
                <a:gd name="T1" fmla="*/ 0 w 21600"/>
                <a:gd name="T2" fmla="*/ 0 h 21600"/>
                <a:gd name="T3" fmla="*/ 21600 w 21600"/>
                <a:gd name="T4" fmla="*/ 21600 h 21600"/>
              </a:gdLst>
              <a:ahLst/>
              <a:cxn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ap="flat" cmpd="sng">
              <a:noFill/>
              <a:prstDash val="solid"/>
              <a:miter/>
            </a:ln>
          </p:spPr>
        </p:sp>
      </p:grpSp>
      <p:grpSp>
        <p:nvGrpSpPr>
          <p:cNvPr id="296" name="组合"/>
          <p:cNvGrpSpPr>
            <a:grpSpLocks/>
          </p:cNvGrpSpPr>
          <p:nvPr/>
        </p:nvGrpSpPr>
        <p:grpSpPr>
          <a:xfrm>
            <a:off x="16344900" y="0"/>
            <a:ext cx="1943100" cy="10286999"/>
            <a:chOff x="16344900" y="0"/>
            <a:chExt cx="1943100" cy="10286999"/>
          </a:xfrm>
        </p:grpSpPr>
        <p:sp>
          <p:nvSpPr>
            <p:cNvPr id="295" name="曲线"/>
            <p:cNvSpPr>
              <a:spLocks/>
            </p:cNvSpPr>
            <p:nvPr/>
          </p:nvSpPr>
          <p:spPr>
            <a:xfrm>
              <a:off x="16344900" y="0"/>
              <a:ext cx="1943100" cy="10286999"/>
            </a:xfrm>
            <a:custGeom>
              <a:avLst/>
              <a:gdLst>
                <a:gd name="T1" fmla="*/ 0 w 21600"/>
                <a:gd name="T2" fmla="*/ 0 h 21600"/>
                <a:gd name="T3" fmla="*/ 21600 w 21600"/>
                <a:gd name="T4" fmla="*/ 21600 h 21600"/>
              </a:gdLst>
              <a:ahLst/>
              <a:cxn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ap="flat" cmpd="sng">
              <a:noFill/>
              <a:prstDash val="solid"/>
              <a:miter/>
            </a:ln>
          </p:spPr>
        </p:sp>
      </p:grpSp>
      <p:grpSp>
        <p:nvGrpSpPr>
          <p:cNvPr id="298" name="组合"/>
          <p:cNvGrpSpPr>
            <a:grpSpLocks/>
          </p:cNvGrpSpPr>
          <p:nvPr/>
        </p:nvGrpSpPr>
        <p:grpSpPr>
          <a:xfrm>
            <a:off x="16404370" y="0"/>
            <a:ext cx="1883665" cy="10286999"/>
            <a:chOff x="16404370" y="0"/>
            <a:chExt cx="1883665" cy="10286999"/>
          </a:xfrm>
        </p:grpSpPr>
        <p:sp>
          <p:nvSpPr>
            <p:cNvPr id="297" name="曲线"/>
            <p:cNvSpPr>
              <a:spLocks/>
            </p:cNvSpPr>
            <p:nvPr/>
          </p:nvSpPr>
          <p:spPr>
            <a:xfrm>
              <a:off x="16404370" y="0"/>
              <a:ext cx="1883665" cy="102869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ap="flat" cmpd="sng">
              <a:noFill/>
              <a:prstDash val="solid"/>
              <a:miter/>
            </a:ln>
          </p:spPr>
        </p:sp>
      </p:grpSp>
      <p:grpSp>
        <p:nvGrpSpPr>
          <p:cNvPr id="300" name="组合"/>
          <p:cNvGrpSpPr>
            <a:grpSpLocks/>
          </p:cNvGrpSpPr>
          <p:nvPr/>
        </p:nvGrpSpPr>
        <p:grpSpPr>
          <a:xfrm>
            <a:off x="15559088" y="5386388"/>
            <a:ext cx="2728911" cy="4900612"/>
            <a:chOff x="15559088" y="5386388"/>
            <a:chExt cx="2728911" cy="4900612"/>
          </a:xfrm>
        </p:grpSpPr>
        <p:sp>
          <p:nvSpPr>
            <p:cNvPr id="299"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miter/>
            </a:ln>
          </p:spPr>
        </p:sp>
      </p:grpSp>
      <p:grpSp>
        <p:nvGrpSpPr>
          <p:cNvPr id="302" name="组合"/>
          <p:cNvGrpSpPr>
            <a:grpSpLocks/>
          </p:cNvGrpSpPr>
          <p:nvPr/>
        </p:nvGrpSpPr>
        <p:grpSpPr>
          <a:xfrm>
            <a:off x="0" y="6015038"/>
            <a:ext cx="671511" cy="4271961"/>
            <a:chOff x="0" y="6015038"/>
            <a:chExt cx="671511" cy="4271961"/>
          </a:xfrm>
        </p:grpSpPr>
        <p:sp>
          <p:nvSpPr>
            <p:cNvPr id="301" name="曲线"/>
            <p:cNvSpPr>
              <a:spLocks/>
            </p:cNvSpPr>
            <p:nvPr/>
          </p:nvSpPr>
          <p:spPr>
            <a:xfrm>
              <a:off x="0" y="6015038"/>
              <a:ext cx="671511"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grpSp>
      <p:grpSp>
        <p:nvGrpSpPr>
          <p:cNvPr id="304" name="组合"/>
          <p:cNvGrpSpPr>
            <a:grpSpLocks/>
          </p:cNvGrpSpPr>
          <p:nvPr/>
        </p:nvGrpSpPr>
        <p:grpSpPr>
          <a:xfrm>
            <a:off x="14030326" y="8043861"/>
            <a:ext cx="685800" cy="685800"/>
            <a:chOff x="14030326" y="8043861"/>
            <a:chExt cx="685800" cy="685800"/>
          </a:xfrm>
        </p:grpSpPr>
        <p:sp>
          <p:nvSpPr>
            <p:cNvPr id="303" name="曲线"/>
            <p:cNvSpPr>
              <a:spLocks/>
            </p:cNvSpPr>
            <p:nvPr/>
          </p:nvSpPr>
          <p:spPr>
            <a:xfrm>
              <a:off x="14030326" y="8043861"/>
              <a:ext cx="685800" cy="6858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grpSp>
      <p:grpSp>
        <p:nvGrpSpPr>
          <p:cNvPr id="306" name="组合"/>
          <p:cNvGrpSpPr>
            <a:grpSpLocks/>
          </p:cNvGrpSpPr>
          <p:nvPr/>
        </p:nvGrpSpPr>
        <p:grpSpPr>
          <a:xfrm>
            <a:off x="10044112" y="2543175"/>
            <a:ext cx="471488" cy="485774"/>
            <a:chOff x="10044112" y="2543175"/>
            <a:chExt cx="471488" cy="485774"/>
          </a:xfrm>
        </p:grpSpPr>
        <p:sp>
          <p:nvSpPr>
            <p:cNvPr id="305" name="曲线"/>
            <p:cNvSpPr>
              <a:spLocks/>
            </p:cNvSpPr>
            <p:nvPr/>
          </p:nvSpPr>
          <p:spPr>
            <a:xfrm>
              <a:off x="10044112" y="2543175"/>
              <a:ext cx="471488" cy="485774"/>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grpSp>
      <p:grpSp>
        <p:nvGrpSpPr>
          <p:cNvPr id="308" name="组合"/>
          <p:cNvGrpSpPr>
            <a:grpSpLocks/>
          </p:cNvGrpSpPr>
          <p:nvPr/>
        </p:nvGrpSpPr>
        <p:grpSpPr>
          <a:xfrm>
            <a:off x="14030326" y="8843961"/>
            <a:ext cx="271461" cy="271461"/>
            <a:chOff x="14030326" y="8843961"/>
            <a:chExt cx="271461" cy="271461"/>
          </a:xfrm>
        </p:grpSpPr>
        <p:sp>
          <p:nvSpPr>
            <p:cNvPr id="307" name="曲线"/>
            <p:cNvSpPr>
              <a:spLocks/>
            </p:cNvSpPr>
            <p:nvPr/>
          </p:nvSpPr>
          <p:spPr>
            <a:xfrm>
              <a:off x="14030326" y="8843961"/>
              <a:ext cx="271461" cy="271461"/>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grpSp>
      <p:sp>
        <p:nvSpPr>
          <p:cNvPr id="309" name="曲线"/>
          <p:cNvSpPr>
            <a:spLocks/>
          </p:cNvSpPr>
          <p:nvPr/>
        </p:nvSpPr>
        <p:spPr>
          <a:xfrm>
            <a:off x="2500312" y="9701212"/>
            <a:ext cx="114300" cy="2667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fillRect l="-66666" r="-66666"/>
            </a:stretch>
          </a:blipFill>
          <a:ln cap="flat" cmpd="sng">
            <a:noFill/>
            <a:prstDash val="solid"/>
            <a:miter/>
          </a:ln>
        </p:spPr>
      </p:sp>
      <p:sp>
        <p:nvSpPr>
          <p:cNvPr id="310" name="矩形"/>
          <p:cNvSpPr>
            <a:spLocks/>
          </p:cNvSpPr>
          <p:nvPr/>
        </p:nvSpPr>
        <p:spPr>
          <a:xfrm>
            <a:off x="1132998" y="572451"/>
            <a:ext cx="4823976" cy="111442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rebuchet MS Bold" charset="0"/>
                <a:ea typeface="Trebuchet MS Bold" charset="0"/>
                <a:cs typeface="Trebuchet MS Bold" charset="0"/>
                <a:sym typeface="Trebuchet MS Bold" charset="0"/>
              </a:rPr>
              <a:t>RESULTS</a:t>
            </a:r>
            <a:endParaRPr lang="zh-CN" altLang="en-US" sz="7200" b="0" i="0" u="none" strike="noStrike" kern="1200" cap="none" spc="0" baseline="0">
              <a:solidFill>
                <a:srgbClr val="000000"/>
              </a:solidFill>
              <a:latin typeface="Trebuchet MS Bold" charset="0"/>
              <a:ea typeface="Trebuchet MS Bold" charset="0"/>
              <a:cs typeface="Trebuchet MS Bold" charset="0"/>
              <a:sym typeface="Trebuchet MS Bold" charset="0"/>
            </a:endParaRPr>
          </a:p>
        </p:txBody>
      </p:sp>
      <p:sp>
        <p:nvSpPr>
          <p:cNvPr id="311" name="矩形"/>
          <p:cNvSpPr>
            <a:spLocks/>
          </p:cNvSpPr>
          <p:nvPr/>
        </p:nvSpPr>
        <p:spPr>
          <a:xfrm>
            <a:off x="16915828" y="9707466"/>
            <a:ext cx="342900" cy="29019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charset="0"/>
                <a:ea typeface="Trebuchet MS" charset="0"/>
                <a:cs typeface="Trebuchet MS" charset="0"/>
                <a:sym typeface="Trebuchet MS" charset="0"/>
              </a:rPr>
              <a:t>11</a:t>
            </a:r>
            <a:endParaRPr lang="zh-CN" altLang="en-US" sz="1650" b="0" i="0" u="none" strike="noStrike" kern="1200" cap="none" spc="15" baseline="0">
              <a:solidFill>
                <a:srgbClr val="2D936B"/>
              </a:solidFill>
              <a:latin typeface="Trebuchet MS" charset="0"/>
              <a:ea typeface="Trebuchet MS" charset="0"/>
              <a:cs typeface="Trebuchet MS" charset="0"/>
              <a:sym typeface="Trebuchet MS" charset="0"/>
            </a:endParaRPr>
          </a:p>
        </p:txBody>
      </p:sp>
      <p:sp>
        <p:nvSpPr>
          <p:cNvPr id="312" name="曲线"/>
          <p:cNvSpPr>
            <a:spLocks/>
          </p:cNvSpPr>
          <p:nvPr/>
        </p:nvSpPr>
        <p:spPr>
          <a:xfrm>
            <a:off x="1132998" y="2220500"/>
            <a:ext cx="9773019" cy="66294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ap="flat" cmpd="sng">
            <a:noFill/>
            <a:prstDash val="solid"/>
            <a:miter/>
          </a:ln>
        </p:spPr>
      </p:sp>
    </p:spTree>
    <p:extLst>
      <p:ext uri="{BB962C8B-B14F-4D97-AF65-F5344CB8AC3E}">
        <p14:creationId xmlns:p14="http://schemas.microsoft.com/office/powerpoint/2010/main" val="2085106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4" name="组合"/>
          <p:cNvGrpSpPr>
            <a:grpSpLocks/>
          </p:cNvGrpSpPr>
          <p:nvPr/>
        </p:nvGrpSpPr>
        <p:grpSpPr>
          <a:xfrm>
            <a:off x="14059089" y="5999"/>
            <a:ext cx="1841563" cy="10282237"/>
            <a:chOff x="14059089" y="5999"/>
            <a:chExt cx="1841563" cy="10282237"/>
          </a:xfrm>
        </p:grpSpPr>
        <p:sp>
          <p:nvSpPr>
            <p:cNvPr id="313" name="曲线"/>
            <p:cNvSpPr>
              <a:spLocks/>
            </p:cNvSpPr>
            <p:nvPr/>
          </p:nvSpPr>
          <p:spPr>
            <a:xfrm>
              <a:off x="14059089" y="5999"/>
              <a:ext cx="1841563" cy="10282237"/>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316" name="组合"/>
          <p:cNvGrpSpPr>
            <a:grpSpLocks/>
          </p:cNvGrpSpPr>
          <p:nvPr/>
        </p:nvGrpSpPr>
        <p:grpSpPr>
          <a:xfrm>
            <a:off x="11168917" y="5536438"/>
            <a:ext cx="7123080" cy="4756497"/>
            <a:chOff x="11168917" y="5536438"/>
            <a:chExt cx="7123080" cy="4756497"/>
          </a:xfrm>
        </p:grpSpPr>
        <p:sp>
          <p:nvSpPr>
            <p:cNvPr id="315" name="曲线"/>
            <p:cNvSpPr>
              <a:spLocks/>
            </p:cNvSpPr>
            <p:nvPr/>
          </p:nvSpPr>
          <p:spPr>
            <a:xfrm>
              <a:off x="11168917" y="5536438"/>
              <a:ext cx="7123080" cy="475649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5" y="0"/>
                  </a:lnTo>
                  <a:close/>
                </a:path>
              </a:pathLst>
            </a:custGeom>
            <a:solidFill>
              <a:srgbClr val="5FCAEE"/>
            </a:solidFill>
            <a:ln cap="flat" cmpd="sng">
              <a:noFill/>
              <a:prstDash val="solid"/>
              <a:miter/>
            </a:ln>
          </p:spPr>
        </p:sp>
      </p:grpSp>
      <p:grpSp>
        <p:nvGrpSpPr>
          <p:cNvPr id="318" name="组合"/>
          <p:cNvGrpSpPr>
            <a:grpSpLocks/>
          </p:cNvGrpSpPr>
          <p:nvPr/>
        </p:nvGrpSpPr>
        <p:grpSpPr>
          <a:xfrm>
            <a:off x="13773150" y="0"/>
            <a:ext cx="4514848" cy="10286999"/>
            <a:chOff x="13773150" y="0"/>
            <a:chExt cx="4514848" cy="10286999"/>
          </a:xfrm>
        </p:grpSpPr>
        <p:sp>
          <p:nvSpPr>
            <p:cNvPr id="317" name="曲线"/>
            <p:cNvSpPr>
              <a:spLocks/>
            </p:cNvSpPr>
            <p:nvPr/>
          </p:nvSpPr>
          <p:spPr>
            <a:xfrm>
              <a:off x="13773150" y="0"/>
              <a:ext cx="4514848" cy="10286999"/>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ap="flat" cmpd="sng">
              <a:noFill/>
              <a:prstDash val="solid"/>
              <a:miter/>
            </a:ln>
          </p:spPr>
        </p:sp>
      </p:grpSp>
      <p:grpSp>
        <p:nvGrpSpPr>
          <p:cNvPr id="320" name="组合"/>
          <p:cNvGrpSpPr>
            <a:grpSpLocks/>
          </p:cNvGrpSpPr>
          <p:nvPr/>
        </p:nvGrpSpPr>
        <p:grpSpPr>
          <a:xfrm>
            <a:off x="14404318" y="0"/>
            <a:ext cx="3883723" cy="10286999"/>
            <a:chOff x="14404318" y="0"/>
            <a:chExt cx="3883723" cy="10286999"/>
          </a:xfrm>
        </p:grpSpPr>
        <p:sp>
          <p:nvSpPr>
            <p:cNvPr id="319" name="曲线"/>
            <p:cNvSpPr>
              <a:spLocks/>
            </p:cNvSpPr>
            <p:nvPr/>
          </p:nvSpPr>
          <p:spPr>
            <a:xfrm>
              <a:off x="14404318" y="0"/>
              <a:ext cx="3883723" cy="102869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ap="flat" cmpd="sng">
              <a:noFill/>
              <a:prstDash val="solid"/>
              <a:miter/>
            </a:ln>
          </p:spPr>
        </p:sp>
      </p:grpSp>
      <p:grpSp>
        <p:nvGrpSpPr>
          <p:cNvPr id="322" name="组合"/>
          <p:cNvGrpSpPr>
            <a:grpSpLocks/>
          </p:cNvGrpSpPr>
          <p:nvPr/>
        </p:nvGrpSpPr>
        <p:grpSpPr>
          <a:xfrm>
            <a:off x="13401675" y="4572000"/>
            <a:ext cx="4886323" cy="5715000"/>
            <a:chOff x="13401675" y="4572000"/>
            <a:chExt cx="4886323" cy="5715000"/>
          </a:xfrm>
        </p:grpSpPr>
        <p:sp>
          <p:nvSpPr>
            <p:cNvPr id="321"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miter/>
            </a:ln>
          </p:spPr>
        </p:sp>
      </p:grpSp>
      <p:grpSp>
        <p:nvGrpSpPr>
          <p:cNvPr id="324" name="组合"/>
          <p:cNvGrpSpPr>
            <a:grpSpLocks/>
          </p:cNvGrpSpPr>
          <p:nvPr/>
        </p:nvGrpSpPr>
        <p:grpSpPr>
          <a:xfrm>
            <a:off x="14006896" y="0"/>
            <a:ext cx="4281107" cy="10286999"/>
            <a:chOff x="14006896" y="0"/>
            <a:chExt cx="4281107" cy="10286999"/>
          </a:xfrm>
        </p:grpSpPr>
        <p:sp>
          <p:nvSpPr>
            <p:cNvPr id="323" name="曲线"/>
            <p:cNvSpPr>
              <a:spLocks/>
            </p:cNvSpPr>
            <p:nvPr/>
          </p:nvSpPr>
          <p:spPr>
            <a:xfrm>
              <a:off x="14006896" y="0"/>
              <a:ext cx="4281107" cy="10286999"/>
            </a:xfrm>
            <a:custGeom>
              <a:avLst/>
              <a:gdLst>
                <a:gd name="T1" fmla="*/ 0 w 21600"/>
                <a:gd name="T2" fmla="*/ 0 h 21600"/>
                <a:gd name="T3" fmla="*/ 21600 w 21600"/>
                <a:gd name="T4" fmla="*/ 21600 h 21600"/>
              </a:gdLst>
              <a:ahLst/>
              <a:cxn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ap="flat" cmpd="sng">
              <a:noFill/>
              <a:prstDash val="solid"/>
              <a:miter/>
            </a:ln>
          </p:spPr>
        </p:sp>
      </p:grpSp>
      <p:grpSp>
        <p:nvGrpSpPr>
          <p:cNvPr id="326" name="组合"/>
          <p:cNvGrpSpPr>
            <a:grpSpLocks/>
          </p:cNvGrpSpPr>
          <p:nvPr/>
        </p:nvGrpSpPr>
        <p:grpSpPr>
          <a:xfrm>
            <a:off x="16344900" y="0"/>
            <a:ext cx="1943100" cy="10286999"/>
            <a:chOff x="16344900" y="0"/>
            <a:chExt cx="1943100" cy="10286999"/>
          </a:xfrm>
        </p:grpSpPr>
        <p:sp>
          <p:nvSpPr>
            <p:cNvPr id="325" name="曲线"/>
            <p:cNvSpPr>
              <a:spLocks/>
            </p:cNvSpPr>
            <p:nvPr/>
          </p:nvSpPr>
          <p:spPr>
            <a:xfrm>
              <a:off x="16344900" y="0"/>
              <a:ext cx="1943100" cy="10286999"/>
            </a:xfrm>
            <a:custGeom>
              <a:avLst/>
              <a:gdLst>
                <a:gd name="T1" fmla="*/ 0 w 21600"/>
                <a:gd name="T2" fmla="*/ 0 h 21600"/>
                <a:gd name="T3" fmla="*/ 21600 w 21600"/>
                <a:gd name="T4" fmla="*/ 21600 h 21600"/>
              </a:gdLst>
              <a:ahLst/>
              <a:cxn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ap="flat" cmpd="sng">
              <a:noFill/>
              <a:prstDash val="solid"/>
              <a:miter/>
            </a:ln>
          </p:spPr>
        </p:sp>
      </p:grpSp>
      <p:grpSp>
        <p:nvGrpSpPr>
          <p:cNvPr id="328" name="组合"/>
          <p:cNvGrpSpPr>
            <a:grpSpLocks/>
          </p:cNvGrpSpPr>
          <p:nvPr/>
        </p:nvGrpSpPr>
        <p:grpSpPr>
          <a:xfrm>
            <a:off x="16404370" y="0"/>
            <a:ext cx="1883665" cy="10286999"/>
            <a:chOff x="16404370" y="0"/>
            <a:chExt cx="1883665" cy="10286999"/>
          </a:xfrm>
        </p:grpSpPr>
        <p:sp>
          <p:nvSpPr>
            <p:cNvPr id="327" name="曲线"/>
            <p:cNvSpPr>
              <a:spLocks/>
            </p:cNvSpPr>
            <p:nvPr/>
          </p:nvSpPr>
          <p:spPr>
            <a:xfrm>
              <a:off x="16404370" y="0"/>
              <a:ext cx="1883665" cy="102869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ap="flat" cmpd="sng">
              <a:noFill/>
              <a:prstDash val="solid"/>
              <a:miter/>
            </a:ln>
          </p:spPr>
        </p:sp>
      </p:grpSp>
      <p:grpSp>
        <p:nvGrpSpPr>
          <p:cNvPr id="330" name="组合"/>
          <p:cNvGrpSpPr>
            <a:grpSpLocks/>
          </p:cNvGrpSpPr>
          <p:nvPr/>
        </p:nvGrpSpPr>
        <p:grpSpPr>
          <a:xfrm>
            <a:off x="15559088" y="5386388"/>
            <a:ext cx="2728911" cy="4900612"/>
            <a:chOff x="15559088" y="5386388"/>
            <a:chExt cx="2728911" cy="4900612"/>
          </a:xfrm>
        </p:grpSpPr>
        <p:sp>
          <p:nvSpPr>
            <p:cNvPr id="329"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miter/>
            </a:ln>
          </p:spPr>
        </p:sp>
      </p:grpSp>
      <p:grpSp>
        <p:nvGrpSpPr>
          <p:cNvPr id="332" name="组合"/>
          <p:cNvGrpSpPr>
            <a:grpSpLocks/>
          </p:cNvGrpSpPr>
          <p:nvPr/>
        </p:nvGrpSpPr>
        <p:grpSpPr>
          <a:xfrm>
            <a:off x="0" y="6015038"/>
            <a:ext cx="671511" cy="4271961"/>
            <a:chOff x="0" y="6015038"/>
            <a:chExt cx="671511" cy="4271961"/>
          </a:xfrm>
        </p:grpSpPr>
        <p:sp>
          <p:nvSpPr>
            <p:cNvPr id="331" name="曲线"/>
            <p:cNvSpPr>
              <a:spLocks/>
            </p:cNvSpPr>
            <p:nvPr/>
          </p:nvSpPr>
          <p:spPr>
            <a:xfrm>
              <a:off x="0" y="6015038"/>
              <a:ext cx="671511"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grpSp>
      <p:sp>
        <p:nvSpPr>
          <p:cNvPr id="333" name="矩形"/>
          <p:cNvSpPr>
            <a:spLocks/>
          </p:cNvSpPr>
          <p:nvPr/>
        </p:nvSpPr>
        <p:spPr>
          <a:xfrm>
            <a:off x="1132998" y="435290"/>
            <a:ext cx="16022002" cy="128016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imes New Roman Bold" charset="0"/>
                <a:ea typeface="Times New Roman Bold" charset="0"/>
                <a:cs typeface="Times New Roman Bold" charset="0"/>
                <a:sym typeface="Times New Roman Bold" charset="0"/>
              </a:rPr>
              <a:t>conclusion</a:t>
            </a:r>
            <a:endParaRPr lang="zh-CN" altLang="en-US" sz="7200" b="0" i="0" u="none" strike="noStrike" kern="1200" cap="none" spc="0" baseline="0">
              <a:solidFill>
                <a:srgbClr val="000000"/>
              </a:solidFill>
              <a:latin typeface="Times New Roman Bold" charset="0"/>
              <a:ea typeface="Times New Roman Bold" charset="0"/>
              <a:cs typeface="Times New Roman Bold" charset="0"/>
              <a:sym typeface="Times New Roman Bold" charset="0"/>
            </a:endParaRPr>
          </a:p>
        </p:txBody>
      </p:sp>
      <p:sp>
        <p:nvSpPr>
          <p:cNvPr id="334" name="矩形"/>
          <p:cNvSpPr>
            <a:spLocks/>
          </p:cNvSpPr>
          <p:nvPr/>
        </p:nvSpPr>
        <p:spPr>
          <a:xfrm>
            <a:off x="2148840" y="1988820"/>
            <a:ext cx="11590020" cy="817235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5759"/>
              </a:lnSpc>
              <a:spcBef>
                <a:spcPts val="0"/>
              </a:spcBef>
              <a:spcAft>
                <a:spcPts val="0"/>
              </a:spcAft>
              <a:buNone/>
            </a:pPr>
            <a:r>
              <a:rPr lang="en-US" altLang="zh-CN" sz="4800" b="0" i="0" u="none" strike="noStrike" kern="1200" cap="none" spc="44" baseline="0">
                <a:solidFill>
                  <a:srgbClr val="000000"/>
                </a:solidFill>
                <a:latin typeface="TT Rounds Condensed" charset="0"/>
                <a:ea typeface="TT Rounds Condensed" charset="0"/>
                <a:cs typeface="TT Rounds Condensed" charset="0"/>
                <a:sym typeface="TT Rounds Condensed" charset="0"/>
              </a:rPr>
              <a:t>The analysis provides a comprehensive overview of employee performance, compensation, and demographic trends, offering actionable insights to enhance hr practices and organisational performance.</a:t>
            </a:r>
          </a:p>
          <a:p>
            <a:pPr marL="0" indent="0" algn="l">
              <a:lnSpc>
                <a:spcPts val="5759"/>
              </a:lnSpc>
              <a:spcBef>
                <a:spcPts val="0"/>
              </a:spcBef>
              <a:spcAft>
                <a:spcPts val="0"/>
              </a:spcAft>
              <a:buNone/>
            </a:pPr>
            <a:r>
              <a:rPr lang="en-US" altLang="zh-CN" sz="4800" b="0" i="0" u="sng" strike="noStrike" kern="1200" cap="none" spc="44" baseline="0">
                <a:solidFill>
                  <a:srgbClr val="000000"/>
                </a:solidFill>
                <a:latin typeface="TT Rounds Condensed Bold" charset="0"/>
                <a:ea typeface="TT Rounds Condensed Bold" charset="0"/>
                <a:cs typeface="TT Rounds Condensed Bold" charset="0"/>
                <a:sym typeface="TT Rounds Condensed Bold" charset="0"/>
              </a:rPr>
              <a:t>Performance distribution: </a:t>
            </a:r>
          </a:p>
          <a:p>
            <a:pPr marL="0" indent="0" algn="l">
              <a:lnSpc>
                <a:spcPts val="5759"/>
              </a:lnSpc>
              <a:spcBef>
                <a:spcPts val="0"/>
              </a:spcBef>
              <a:spcAft>
                <a:spcPts val="0"/>
              </a:spcAft>
              <a:buNone/>
            </a:pPr>
            <a:r>
              <a:rPr lang="en-US" altLang="zh-CN" sz="4800" b="0" i="0" u="none" strike="noStrike" kern="1200" cap="none" spc="44" baseline="0">
                <a:solidFill>
                  <a:srgbClr val="000000"/>
                </a:solidFill>
                <a:latin typeface="TT Rounds Condensed" charset="0"/>
                <a:ea typeface="TT Rounds Condensed" charset="0"/>
                <a:cs typeface="TT Rounds Condensed" charset="0"/>
                <a:sym typeface="TT Rounds Condensed" charset="0"/>
              </a:rPr>
              <a:t>                                     the analysis reveals that performance ratings are generally concentrated kin the mid-range, with a small percentage of employees rated at the extremes (high or low).</a:t>
            </a:r>
            <a:endParaRPr lang="zh-CN" altLang="en-US" sz="4800" b="0" i="0" u="none" strike="noStrike" kern="1200" cap="none" spc="44" baseline="0">
              <a:solidFill>
                <a:srgbClr val="000000"/>
              </a:solidFill>
              <a:latin typeface="TT Rounds Condensed" charset="0"/>
              <a:ea typeface="TT Rounds Condensed" charset="0"/>
              <a:cs typeface="TT Rounds Condensed" charset="0"/>
              <a:sym typeface="TT Rounds Condensed" charset="0"/>
            </a:endParaRPr>
          </a:p>
        </p:txBody>
      </p:sp>
    </p:spTree>
    <p:extLst>
      <p:ext uri="{BB962C8B-B14F-4D97-AF65-F5344CB8AC3E}">
        <p14:creationId xmlns:p14="http://schemas.microsoft.com/office/powerpoint/2010/main" val="180278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5799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组合"/>
          <p:cNvGrpSpPr>
            <a:grpSpLocks/>
          </p:cNvGrpSpPr>
          <p:nvPr/>
        </p:nvGrpSpPr>
        <p:grpSpPr>
          <a:xfrm>
            <a:off x="0" y="0"/>
            <a:ext cx="18288000" cy="10286999"/>
            <a:chOff x="0" y="0"/>
            <a:chExt cx="18288000" cy="10286999"/>
          </a:xfrm>
        </p:grpSpPr>
        <p:sp>
          <p:nvSpPr>
            <p:cNvPr id="25" name="曲线"/>
            <p:cNvSpPr>
              <a:spLocks/>
            </p:cNvSpPr>
            <p:nvPr/>
          </p:nvSpPr>
          <p:spPr>
            <a:xfrm>
              <a:off x="0" y="0"/>
              <a:ext cx="18288000" cy="102869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sp>
        <p:nvSpPr>
          <p:cNvPr id="27" name="曲线"/>
          <p:cNvSpPr>
            <a:spLocks/>
          </p:cNvSpPr>
          <p:nvPr/>
        </p:nvSpPr>
        <p:spPr>
          <a:xfrm>
            <a:off x="11165774" y="0"/>
            <a:ext cx="7129462" cy="10294843"/>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grpSp>
        <p:nvGrpSpPr>
          <p:cNvPr id="29" name="组合"/>
          <p:cNvGrpSpPr>
            <a:grpSpLocks/>
          </p:cNvGrpSpPr>
          <p:nvPr/>
        </p:nvGrpSpPr>
        <p:grpSpPr>
          <a:xfrm>
            <a:off x="0" y="6015038"/>
            <a:ext cx="671511" cy="4271961"/>
            <a:chOff x="0" y="6015038"/>
            <a:chExt cx="671511" cy="4271961"/>
          </a:xfrm>
        </p:grpSpPr>
        <p:sp>
          <p:nvSpPr>
            <p:cNvPr id="28" name="曲线"/>
            <p:cNvSpPr>
              <a:spLocks/>
            </p:cNvSpPr>
            <p:nvPr/>
          </p:nvSpPr>
          <p:spPr>
            <a:xfrm>
              <a:off x="0" y="6015038"/>
              <a:ext cx="671511"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grpSp>
      <p:grpSp>
        <p:nvGrpSpPr>
          <p:cNvPr id="31" name="组合"/>
          <p:cNvGrpSpPr>
            <a:grpSpLocks/>
          </p:cNvGrpSpPr>
          <p:nvPr/>
        </p:nvGrpSpPr>
        <p:grpSpPr>
          <a:xfrm>
            <a:off x="14030326" y="8043861"/>
            <a:ext cx="685800" cy="685800"/>
            <a:chOff x="14030326" y="8043861"/>
            <a:chExt cx="685800" cy="685800"/>
          </a:xfrm>
        </p:grpSpPr>
        <p:sp>
          <p:nvSpPr>
            <p:cNvPr id="30" name="曲线"/>
            <p:cNvSpPr>
              <a:spLocks/>
            </p:cNvSpPr>
            <p:nvPr/>
          </p:nvSpPr>
          <p:spPr>
            <a:xfrm>
              <a:off x="14030326" y="8043861"/>
              <a:ext cx="685800" cy="6858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grpSp>
      <p:grpSp>
        <p:nvGrpSpPr>
          <p:cNvPr id="33" name="组合"/>
          <p:cNvGrpSpPr>
            <a:grpSpLocks/>
          </p:cNvGrpSpPr>
          <p:nvPr/>
        </p:nvGrpSpPr>
        <p:grpSpPr>
          <a:xfrm>
            <a:off x="10044112" y="2543175"/>
            <a:ext cx="471488" cy="485774"/>
            <a:chOff x="10044112" y="2543175"/>
            <a:chExt cx="471488" cy="485774"/>
          </a:xfrm>
        </p:grpSpPr>
        <p:sp>
          <p:nvSpPr>
            <p:cNvPr id="32" name="曲线"/>
            <p:cNvSpPr>
              <a:spLocks/>
            </p:cNvSpPr>
            <p:nvPr/>
          </p:nvSpPr>
          <p:spPr>
            <a:xfrm>
              <a:off x="10044112" y="2543175"/>
              <a:ext cx="471488" cy="485774"/>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grpSp>
      <p:grpSp>
        <p:nvGrpSpPr>
          <p:cNvPr id="35" name="组合"/>
          <p:cNvGrpSpPr>
            <a:grpSpLocks/>
          </p:cNvGrpSpPr>
          <p:nvPr/>
        </p:nvGrpSpPr>
        <p:grpSpPr>
          <a:xfrm>
            <a:off x="14030326" y="8843961"/>
            <a:ext cx="271461" cy="271461"/>
            <a:chOff x="14030326" y="8843961"/>
            <a:chExt cx="271461" cy="271461"/>
          </a:xfrm>
        </p:grpSpPr>
        <p:sp>
          <p:nvSpPr>
            <p:cNvPr id="34" name="曲线"/>
            <p:cNvSpPr>
              <a:spLocks/>
            </p:cNvSpPr>
            <p:nvPr/>
          </p:nvSpPr>
          <p:spPr>
            <a:xfrm>
              <a:off x="14030326" y="8843961"/>
              <a:ext cx="271461" cy="271461"/>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grpSp>
      <p:sp>
        <p:nvSpPr>
          <p:cNvPr id="36" name="矩形"/>
          <p:cNvSpPr>
            <a:spLocks/>
          </p:cNvSpPr>
          <p:nvPr/>
        </p:nvSpPr>
        <p:spPr>
          <a:xfrm>
            <a:off x="1109662" y="1251425"/>
            <a:ext cx="5864542" cy="97155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7650"/>
              </a:lnSpc>
              <a:spcBef>
                <a:spcPts val="0"/>
              </a:spcBef>
              <a:spcAft>
                <a:spcPts val="0"/>
              </a:spcAft>
              <a:buNone/>
            </a:pPr>
            <a:r>
              <a:rPr lang="en-US" altLang="zh-CN" sz="6375" b="0" i="0" u="none" strike="noStrike" kern="1200" cap="none" spc="7" baseline="0">
                <a:solidFill>
                  <a:srgbClr val="000000"/>
                </a:solidFill>
                <a:latin typeface="Trebuchet MS Bold" charset="0"/>
                <a:ea typeface="Trebuchet MS Bold" charset="0"/>
                <a:cs typeface="Trebuchet MS Bold" charset="0"/>
                <a:sym typeface="Trebuchet MS Bold" charset="0"/>
              </a:rPr>
              <a:t>PROJECT TITLE</a:t>
            </a:r>
            <a:endParaRPr lang="zh-CN" altLang="en-US" sz="6375" b="0" i="0" u="none" strike="noStrike" kern="1200" cap="none" spc="7" baseline="0">
              <a:solidFill>
                <a:srgbClr val="000000"/>
              </a:solidFill>
              <a:latin typeface="Trebuchet MS Bold" charset="0"/>
              <a:ea typeface="Trebuchet MS Bold" charset="0"/>
              <a:cs typeface="Trebuchet MS Bold" charset="0"/>
              <a:sym typeface="Trebuchet MS Bold" charset="0"/>
            </a:endParaRPr>
          </a:p>
        </p:txBody>
      </p:sp>
      <p:sp>
        <p:nvSpPr>
          <p:cNvPr id="37" name="曲线"/>
          <p:cNvSpPr>
            <a:spLocks/>
          </p:cNvSpPr>
          <p:nvPr/>
        </p:nvSpPr>
        <p:spPr>
          <a:xfrm>
            <a:off x="1014411" y="9701212"/>
            <a:ext cx="3214688" cy="30003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fillRect l="-66666" r="-66666"/>
            </a:stretch>
          </a:blipFill>
          <a:ln cap="flat" cmpd="sng">
            <a:noFill/>
            <a:prstDash val="solid"/>
            <a:miter/>
          </a:ln>
        </p:spPr>
      </p:sp>
      <p:sp>
        <p:nvSpPr>
          <p:cNvPr id="38" name="曲线"/>
          <p:cNvSpPr>
            <a:spLocks/>
          </p:cNvSpPr>
          <p:nvPr/>
        </p:nvSpPr>
        <p:spPr>
          <a:xfrm>
            <a:off x="700088" y="9615488"/>
            <a:ext cx="5557837" cy="442912"/>
          </a:xfrm>
          <a:custGeom>
            <a:avLst/>
            <a:gdLst>
              <a:gd name="T1" fmla="*/ 0 w 21600"/>
              <a:gd name="T2" fmla="*/ 0 h 21600"/>
              <a:gd name="T3" fmla="*/ 21600 w 21600"/>
              <a:gd name="T4" fmla="*/ 21600 h 21600"/>
            </a:gdLst>
            <a:ahLst/>
            <a:cxnLst/>
            <a:rect l="T1" t="T2" r="T3" b="T4"/>
            <a:pathLst>
              <a:path w="21600" h="21600">
                <a:moveTo>
                  <a:pt x="0" y="0"/>
                </a:moveTo>
                <a:lnTo>
                  <a:pt x="21599" y="0"/>
                </a:lnTo>
                <a:lnTo>
                  <a:pt x="21599" y="21600"/>
                </a:lnTo>
                <a:lnTo>
                  <a:pt x="0" y="21600"/>
                </a:lnTo>
                <a:lnTo>
                  <a:pt x="0" y="0"/>
                </a:lnTo>
                <a:close/>
              </a:path>
            </a:pathLst>
          </a:custGeom>
          <a:blipFill rotWithShape="1">
            <a:blip r:embed="rId5"/>
            <a:stretch>
              <a:fillRect t="-124" b="-124"/>
            </a:stretch>
          </a:blipFill>
          <a:ln cap="flat" cmpd="sng">
            <a:noFill/>
            <a:prstDash val="solid"/>
            <a:miter/>
          </a:ln>
        </p:spPr>
      </p:sp>
      <p:sp>
        <p:nvSpPr>
          <p:cNvPr id="39" name="矩形"/>
          <p:cNvSpPr>
            <a:spLocks/>
          </p:cNvSpPr>
          <p:nvPr/>
        </p:nvSpPr>
        <p:spPr>
          <a:xfrm>
            <a:off x="17030128" y="9707466"/>
            <a:ext cx="226693" cy="25146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charset="0"/>
                <a:ea typeface="Trebuchet MS" charset="0"/>
                <a:cs typeface="Trebuchet MS" charset="0"/>
                <a:sym typeface="Trebuchet MS" charset="0"/>
              </a:rPr>
              <a:t>1</a:t>
            </a:r>
            <a:endParaRPr lang="zh-CN" altLang="en-US" sz="1650" b="0" i="0" u="none" strike="noStrike" kern="1200" cap="none" spc="15" baseline="0">
              <a:solidFill>
                <a:srgbClr val="2D936B"/>
              </a:solidFill>
              <a:latin typeface="Trebuchet MS" charset="0"/>
              <a:ea typeface="Trebuchet MS" charset="0"/>
              <a:cs typeface="Trebuchet MS" charset="0"/>
              <a:sym typeface="Trebuchet MS" charset="0"/>
            </a:endParaRPr>
          </a:p>
        </p:txBody>
      </p:sp>
      <p:sp>
        <p:nvSpPr>
          <p:cNvPr id="40" name="矩形"/>
          <p:cNvSpPr>
            <a:spLocks/>
          </p:cNvSpPr>
          <p:nvPr/>
        </p:nvSpPr>
        <p:spPr>
          <a:xfrm>
            <a:off x="1917723" y="3097276"/>
            <a:ext cx="12706962" cy="20116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7919"/>
              </a:lnSpc>
              <a:spcBef>
                <a:spcPts val="0"/>
              </a:spcBef>
              <a:spcAft>
                <a:spcPts val="0"/>
              </a:spcAft>
              <a:buNone/>
            </a:pPr>
            <a:r>
              <a:rPr lang="en-US" altLang="zh-CN" sz="6600" b="0" i="0" u="none" strike="noStrike" kern="1200" cap="none" spc="0" baseline="0">
                <a:solidFill>
                  <a:srgbClr val="0F0F0F"/>
                </a:solidFill>
                <a:latin typeface="Times New Roman Bold" charset="0"/>
                <a:ea typeface="Times New Roman Bold" charset="0"/>
                <a:cs typeface="Times New Roman Bold" charset="0"/>
                <a:sym typeface="Times New Roman Bold" charset="0"/>
              </a:rPr>
              <a:t>Employee Performance Analysis using Excel</a:t>
            </a:r>
            <a:endParaRPr lang="zh-CN" altLang="en-US" sz="6600" b="0" i="0" u="none" strike="noStrike" kern="1200" cap="none" spc="0" baseline="0">
              <a:solidFill>
                <a:srgbClr val="0F0F0F"/>
              </a:solidFill>
              <a:latin typeface="Times New Roman Bold" charset="0"/>
              <a:ea typeface="Times New Roman Bold" charset="0"/>
              <a:cs typeface="Times New Roman Bold" charset="0"/>
              <a:sym typeface="Times New Roman Bold" charset="0"/>
            </a:endParaRPr>
          </a:p>
        </p:txBody>
      </p:sp>
    </p:spTree>
    <p:extLst>
      <p:ext uri="{BB962C8B-B14F-4D97-AF65-F5344CB8AC3E}">
        <p14:creationId xmlns:p14="http://schemas.microsoft.com/office/powerpoint/2010/main" val="1018913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组合"/>
          <p:cNvGrpSpPr>
            <a:grpSpLocks/>
          </p:cNvGrpSpPr>
          <p:nvPr/>
        </p:nvGrpSpPr>
        <p:grpSpPr>
          <a:xfrm>
            <a:off x="-114300" y="42867"/>
            <a:ext cx="18722532" cy="10286999"/>
            <a:chOff x="-114300" y="42867"/>
            <a:chExt cx="18722532" cy="10286999"/>
          </a:xfrm>
        </p:grpSpPr>
        <p:sp>
          <p:nvSpPr>
            <p:cNvPr id="41" name="曲线"/>
            <p:cNvSpPr>
              <a:spLocks/>
            </p:cNvSpPr>
            <p:nvPr/>
          </p:nvSpPr>
          <p:spPr>
            <a:xfrm>
              <a:off x="-114300" y="42867"/>
              <a:ext cx="18722532" cy="102869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sp>
        <p:nvSpPr>
          <p:cNvPr id="43" name="曲线"/>
          <p:cNvSpPr>
            <a:spLocks/>
          </p:cNvSpPr>
          <p:nvPr/>
        </p:nvSpPr>
        <p:spPr>
          <a:xfrm>
            <a:off x="11165774" y="0"/>
            <a:ext cx="7129462" cy="10294843"/>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grpSp>
        <p:nvGrpSpPr>
          <p:cNvPr id="45" name="组合"/>
          <p:cNvGrpSpPr>
            <a:grpSpLocks/>
          </p:cNvGrpSpPr>
          <p:nvPr/>
        </p:nvGrpSpPr>
        <p:grpSpPr>
          <a:xfrm>
            <a:off x="0" y="6015038"/>
            <a:ext cx="671511" cy="4271961"/>
            <a:chOff x="0" y="6015038"/>
            <a:chExt cx="671511" cy="4271961"/>
          </a:xfrm>
        </p:grpSpPr>
        <p:sp>
          <p:nvSpPr>
            <p:cNvPr id="44" name="曲线"/>
            <p:cNvSpPr>
              <a:spLocks/>
            </p:cNvSpPr>
            <p:nvPr/>
          </p:nvSpPr>
          <p:spPr>
            <a:xfrm>
              <a:off x="0" y="6015038"/>
              <a:ext cx="671511"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grpSp>
      <p:sp>
        <p:nvSpPr>
          <p:cNvPr id="46" name="矩形"/>
          <p:cNvSpPr>
            <a:spLocks/>
          </p:cNvSpPr>
          <p:nvPr/>
        </p:nvSpPr>
        <p:spPr>
          <a:xfrm>
            <a:off x="1128712" y="9719531"/>
            <a:ext cx="2660333" cy="24282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912"/>
              </a:lnSpc>
              <a:spcBef>
                <a:spcPts val="0"/>
              </a:spcBef>
              <a:spcAft>
                <a:spcPts val="0"/>
              </a:spcAft>
              <a:buNone/>
            </a:pPr>
            <a:r>
              <a:rPr lang="en-US" altLang="zh-CN" sz="1650" b="0" i="0" u="none" strike="noStrike" kern="1200" cap="none" spc="30" baseline="0">
                <a:solidFill>
                  <a:srgbClr val="2D83C3"/>
                </a:solidFill>
                <a:latin typeface="Trebuchet MS" charset="0"/>
                <a:ea typeface="Trebuchet MS" charset="0"/>
                <a:cs typeface="Trebuchet MS" charset="0"/>
                <a:sym typeface="Trebuchet MS" charset="0"/>
              </a:rPr>
              <a:t>3/21/2024  </a:t>
            </a:r>
            <a:r>
              <a:rPr lang="en-US" altLang="zh-CN" sz="1650" b="0" i="0" u="none" strike="noStrike" kern="1200" cap="none" spc="30" baseline="0">
                <a:solidFill>
                  <a:srgbClr val="2D83C3"/>
                </a:solidFill>
                <a:latin typeface="Trebuchet MS Bold" charset="0"/>
                <a:ea typeface="Trebuchet MS Bold" charset="0"/>
                <a:cs typeface="Trebuchet MS Bold" charset="0"/>
                <a:sym typeface="Trebuchet MS Bold" charset="0"/>
              </a:rPr>
              <a:t>Annual Review</a:t>
            </a:r>
            <a:endParaRPr lang="zh-CN" altLang="en-US" sz="1650" b="0" i="0" u="none" strike="noStrike" kern="1200" cap="none" spc="30" baseline="0">
              <a:solidFill>
                <a:srgbClr val="2D83C3"/>
              </a:solidFill>
              <a:latin typeface="Trebuchet MS Bold" charset="0"/>
              <a:ea typeface="Trebuchet MS Bold" charset="0"/>
              <a:cs typeface="Trebuchet MS Bold" charset="0"/>
              <a:sym typeface="Trebuchet MS Bold" charset="0"/>
            </a:endParaRPr>
          </a:p>
        </p:txBody>
      </p:sp>
      <p:grpSp>
        <p:nvGrpSpPr>
          <p:cNvPr id="48" name="组合"/>
          <p:cNvGrpSpPr>
            <a:grpSpLocks/>
          </p:cNvGrpSpPr>
          <p:nvPr/>
        </p:nvGrpSpPr>
        <p:grpSpPr>
          <a:xfrm>
            <a:off x="11044238" y="671512"/>
            <a:ext cx="542924" cy="542925"/>
            <a:chOff x="11044238" y="671512"/>
            <a:chExt cx="542924" cy="542925"/>
          </a:xfrm>
        </p:grpSpPr>
        <p:sp>
          <p:nvSpPr>
            <p:cNvPr id="47" name="曲线"/>
            <p:cNvSpPr>
              <a:spLocks/>
            </p:cNvSpPr>
            <p:nvPr/>
          </p:nvSpPr>
          <p:spPr>
            <a:xfrm>
              <a:off x="11044238" y="671512"/>
              <a:ext cx="542924" cy="542925"/>
            </a:xfrm>
            <a:custGeom>
              <a:avLst/>
              <a:gdLst>
                <a:gd name="T1" fmla="*/ 0 w 21600"/>
                <a:gd name="T2" fmla="*/ 0 h 21600"/>
                <a:gd name="T3" fmla="*/ 21600 w 21600"/>
                <a:gd name="T4" fmla="*/ 21600 h 21600"/>
              </a:gdLst>
              <a:ahLst/>
              <a:cxnLst/>
              <a:rect l="T1" t="T2" r="T3" b="T4"/>
              <a:pathLst>
                <a:path w="21600" h="21600">
                  <a:moveTo>
                    <a:pt x="10800" y="0"/>
                  </a:moveTo>
                  <a:lnTo>
                    <a:pt x="7927" y="386"/>
                  </a:lnTo>
                  <a:lnTo>
                    <a:pt x="5350" y="1474"/>
                  </a:lnTo>
                  <a:lnTo>
                    <a:pt x="3164" y="3164"/>
                  </a:lnTo>
                  <a:lnTo>
                    <a:pt x="1474" y="5350"/>
                  </a:lnTo>
                  <a:lnTo>
                    <a:pt x="386" y="7927"/>
                  </a:lnTo>
                  <a:lnTo>
                    <a:pt x="0" y="10800"/>
                  </a:lnTo>
                  <a:lnTo>
                    <a:pt x="386" y="13672"/>
                  </a:lnTo>
                  <a:lnTo>
                    <a:pt x="1474" y="16253"/>
                  </a:lnTo>
                  <a:lnTo>
                    <a:pt x="3164" y="18439"/>
                  </a:lnTo>
                  <a:lnTo>
                    <a:pt x="5350" y="20129"/>
                  </a:lnTo>
                  <a:lnTo>
                    <a:pt x="7931" y="21217"/>
                  </a:lnTo>
                  <a:lnTo>
                    <a:pt x="10800" y="21600"/>
                  </a:lnTo>
                  <a:lnTo>
                    <a:pt x="13672" y="21213"/>
                  </a:lnTo>
                  <a:lnTo>
                    <a:pt x="16253" y="20125"/>
                  </a:lnTo>
                  <a:lnTo>
                    <a:pt x="18439" y="18435"/>
                  </a:lnTo>
                  <a:lnTo>
                    <a:pt x="20129" y="16249"/>
                  </a:lnTo>
                  <a:lnTo>
                    <a:pt x="21217" y="13668"/>
                  </a:lnTo>
                  <a:lnTo>
                    <a:pt x="21600" y="10800"/>
                  </a:lnTo>
                  <a:lnTo>
                    <a:pt x="21213" y="7927"/>
                  </a:lnTo>
                  <a:lnTo>
                    <a:pt x="20125" y="5346"/>
                  </a:lnTo>
                  <a:lnTo>
                    <a:pt x="18435" y="3160"/>
                  </a:lnTo>
                  <a:lnTo>
                    <a:pt x="16249" y="1470"/>
                  </a:lnTo>
                  <a:lnTo>
                    <a:pt x="13668" y="382"/>
                  </a:lnTo>
                  <a:lnTo>
                    <a:pt x="10800" y="0"/>
                  </a:lnTo>
                  <a:close/>
                </a:path>
              </a:pathLst>
            </a:custGeom>
            <a:solidFill>
              <a:srgbClr val="EBEBEB"/>
            </a:solidFill>
            <a:ln cap="flat" cmpd="sng">
              <a:noFill/>
              <a:prstDash val="solid"/>
              <a:miter/>
            </a:ln>
          </p:spPr>
        </p:sp>
      </p:grpSp>
      <p:sp>
        <p:nvSpPr>
          <p:cNvPr id="49" name="曲线"/>
          <p:cNvSpPr>
            <a:spLocks/>
          </p:cNvSpPr>
          <p:nvPr/>
        </p:nvSpPr>
        <p:spPr>
          <a:xfrm>
            <a:off x="16516350" y="8415338"/>
            <a:ext cx="971550" cy="97155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ap="flat" cmpd="sng">
            <a:noFill/>
            <a:prstDash val="solid"/>
            <a:miter/>
          </a:ln>
        </p:spPr>
      </p:sp>
      <p:sp>
        <p:nvSpPr>
          <p:cNvPr id="50" name="曲线"/>
          <p:cNvSpPr>
            <a:spLocks/>
          </p:cNvSpPr>
          <p:nvPr/>
        </p:nvSpPr>
        <p:spPr>
          <a:xfrm>
            <a:off x="16030575" y="9201150"/>
            <a:ext cx="371475" cy="3714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5"/>
            <a:stretch/>
          </a:blipFill>
          <a:ln cap="flat" cmpd="sng">
            <a:noFill/>
            <a:prstDash val="solid"/>
            <a:miter/>
          </a:ln>
        </p:spPr>
      </p:sp>
      <p:sp>
        <p:nvSpPr>
          <p:cNvPr id="51" name="曲线"/>
          <p:cNvSpPr>
            <a:spLocks/>
          </p:cNvSpPr>
          <p:nvPr/>
        </p:nvSpPr>
        <p:spPr>
          <a:xfrm>
            <a:off x="700088" y="9615488"/>
            <a:ext cx="5557837" cy="442912"/>
          </a:xfrm>
          <a:custGeom>
            <a:avLst/>
            <a:gdLst>
              <a:gd name="T1" fmla="*/ 0 w 21600"/>
              <a:gd name="T2" fmla="*/ 0 h 21600"/>
              <a:gd name="T3" fmla="*/ 21600 w 21600"/>
              <a:gd name="T4" fmla="*/ 21600 h 21600"/>
            </a:gdLst>
            <a:ahLst/>
            <a:cxnLst/>
            <a:rect l="T1" t="T2" r="T3" b="T4"/>
            <a:pathLst>
              <a:path w="21600" h="21600">
                <a:moveTo>
                  <a:pt x="0" y="0"/>
                </a:moveTo>
                <a:lnTo>
                  <a:pt x="21599" y="0"/>
                </a:lnTo>
                <a:lnTo>
                  <a:pt x="21599" y="21600"/>
                </a:lnTo>
                <a:lnTo>
                  <a:pt x="0" y="21600"/>
                </a:lnTo>
                <a:lnTo>
                  <a:pt x="0" y="0"/>
                </a:lnTo>
                <a:close/>
              </a:path>
            </a:pathLst>
          </a:custGeom>
          <a:blipFill rotWithShape="1">
            <a:blip r:embed="rId6"/>
            <a:stretch>
              <a:fillRect t="-124" b="-124"/>
            </a:stretch>
          </a:blipFill>
          <a:ln cap="flat" cmpd="sng">
            <a:noFill/>
            <a:prstDash val="solid"/>
            <a:miter/>
          </a:ln>
        </p:spPr>
      </p:sp>
      <p:sp>
        <p:nvSpPr>
          <p:cNvPr id="52" name="曲线"/>
          <p:cNvSpPr>
            <a:spLocks/>
          </p:cNvSpPr>
          <p:nvPr/>
        </p:nvSpPr>
        <p:spPr>
          <a:xfrm>
            <a:off x="71438" y="5729285"/>
            <a:ext cx="2600325" cy="4514847"/>
          </a:xfrm>
          <a:custGeom>
            <a:avLst/>
            <a:gdLst>
              <a:gd name="T1" fmla="*/ 0 w 21600"/>
              <a:gd name="T2" fmla="*/ 0 h 21600"/>
              <a:gd name="T3" fmla="*/ 21600 w 21600"/>
              <a:gd name="T4" fmla="*/ 21600 h 21600"/>
            </a:gdLst>
            <a:ahLst/>
            <a:cxnLst/>
            <a:rect l="T1" t="T2" r="T3" b="T4"/>
            <a:pathLst>
              <a:path w="21600" h="21600">
                <a:moveTo>
                  <a:pt x="0" y="0"/>
                </a:moveTo>
                <a:lnTo>
                  <a:pt x="21599" y="0"/>
                </a:lnTo>
                <a:lnTo>
                  <a:pt x="21599" y="21600"/>
                </a:lnTo>
                <a:lnTo>
                  <a:pt x="0" y="21600"/>
                </a:lnTo>
                <a:lnTo>
                  <a:pt x="0" y="0"/>
                </a:lnTo>
                <a:close/>
              </a:path>
            </a:pathLst>
          </a:custGeom>
          <a:blipFill rotWithShape="1">
            <a:blip r:embed="rId7"/>
            <a:stretch>
              <a:fillRect l="-3" r="-3"/>
            </a:stretch>
          </a:blipFill>
          <a:ln cap="flat" cmpd="sng">
            <a:noFill/>
            <a:prstDash val="solid"/>
            <a:miter/>
          </a:ln>
        </p:spPr>
      </p:sp>
      <p:sp>
        <p:nvSpPr>
          <p:cNvPr id="53" name="矩形"/>
          <p:cNvSpPr>
            <a:spLocks/>
          </p:cNvSpPr>
          <p:nvPr/>
        </p:nvSpPr>
        <p:spPr>
          <a:xfrm>
            <a:off x="1109662" y="662367"/>
            <a:ext cx="3535680" cy="219456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rebuchet MS Bold" charset="0"/>
                <a:ea typeface="Trebuchet MS Bold" charset="0"/>
                <a:cs typeface="Trebuchet MS Bold" charset="0"/>
                <a:sym typeface="Trebuchet MS Bold" charset="0"/>
              </a:rPr>
              <a:t>AGENDA</a:t>
            </a:r>
            <a:endParaRPr lang="zh-CN" altLang="en-US" sz="7200" b="0" i="0" u="none" strike="noStrike" kern="1200" cap="none" spc="0" baseline="0">
              <a:solidFill>
                <a:srgbClr val="000000"/>
              </a:solidFill>
              <a:latin typeface="Trebuchet MS Bold" charset="0"/>
              <a:ea typeface="Trebuchet MS Bold" charset="0"/>
              <a:cs typeface="Trebuchet MS Bold" charset="0"/>
              <a:sym typeface="Trebuchet MS Bold" charset="0"/>
            </a:endParaRPr>
          </a:p>
        </p:txBody>
      </p:sp>
      <p:sp>
        <p:nvSpPr>
          <p:cNvPr id="54" name="矩形"/>
          <p:cNvSpPr>
            <a:spLocks/>
          </p:cNvSpPr>
          <p:nvPr/>
        </p:nvSpPr>
        <p:spPr>
          <a:xfrm>
            <a:off x="17030128" y="9707466"/>
            <a:ext cx="226693" cy="25146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charset="0"/>
                <a:ea typeface="Trebuchet MS" charset="0"/>
                <a:cs typeface="Trebuchet MS" charset="0"/>
                <a:sym typeface="Trebuchet MS" charset="0"/>
              </a:rPr>
              <a:t>2</a:t>
            </a:r>
            <a:endParaRPr lang="zh-CN" altLang="en-US" sz="1650" b="0" i="0" u="none" strike="noStrike" kern="1200" cap="none" spc="15" baseline="0">
              <a:solidFill>
                <a:srgbClr val="2D936B"/>
              </a:solidFill>
              <a:latin typeface="Trebuchet MS" charset="0"/>
              <a:ea typeface="Trebuchet MS" charset="0"/>
              <a:cs typeface="Trebuchet MS" charset="0"/>
              <a:sym typeface="Trebuchet MS" charset="0"/>
            </a:endParaRPr>
          </a:p>
        </p:txBody>
      </p:sp>
      <p:sp>
        <p:nvSpPr>
          <p:cNvPr id="55" name="矩形"/>
          <p:cNvSpPr>
            <a:spLocks/>
          </p:cNvSpPr>
          <p:nvPr/>
        </p:nvSpPr>
        <p:spPr>
          <a:xfrm>
            <a:off x="3856151" y="1522295"/>
            <a:ext cx="7360919" cy="6400801"/>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504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759968" lvl="1"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charset="0"/>
                <a:ea typeface="Times New Roman" charset="0"/>
                <a:cs typeface="Times New Roman" charset="0"/>
                <a:sym typeface="Times New Roman" charset="0"/>
              </a:rPr>
              <a:t>Problem Statement</a:t>
            </a:r>
          </a:p>
          <a:p>
            <a:pPr marL="759968" lvl="1"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charset="0"/>
                <a:ea typeface="Times New Roman" charset="0"/>
                <a:cs typeface="Times New Roman" charset="0"/>
                <a:sym typeface="Times New Roman" charset="0"/>
              </a:rPr>
              <a:t>Project Overview</a:t>
            </a:r>
          </a:p>
          <a:p>
            <a:pPr marL="759968" lvl="1"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charset="0"/>
                <a:ea typeface="Times New Roman" charset="0"/>
                <a:cs typeface="Times New Roman" charset="0"/>
                <a:sym typeface="Times New Roman" charset="0"/>
              </a:rPr>
              <a:t>End Users</a:t>
            </a:r>
          </a:p>
          <a:p>
            <a:pPr marL="759968" lvl="1"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charset="0"/>
                <a:ea typeface="Times New Roman" charset="0"/>
                <a:cs typeface="Times New Roman" charset="0"/>
                <a:sym typeface="Times New Roman" charset="0"/>
              </a:rPr>
              <a:t>Our Solution and Proposition</a:t>
            </a:r>
          </a:p>
          <a:p>
            <a:pPr marL="759968" lvl="1"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charset="0"/>
                <a:ea typeface="Times New Roman" charset="0"/>
                <a:cs typeface="Times New Roman" charset="0"/>
                <a:sym typeface="Times New Roman" charset="0"/>
              </a:rPr>
              <a:t>Dataset Description</a:t>
            </a:r>
          </a:p>
          <a:p>
            <a:pPr marL="759968" lvl="1"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charset="0"/>
                <a:ea typeface="Times New Roman" charset="0"/>
                <a:cs typeface="Times New Roman" charset="0"/>
                <a:sym typeface="Times New Roman" charset="0"/>
              </a:rPr>
              <a:t>Modelling Approach</a:t>
            </a:r>
          </a:p>
          <a:p>
            <a:pPr marL="759968" lvl="1"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charset="0"/>
                <a:ea typeface="Times New Roman" charset="0"/>
                <a:cs typeface="Times New Roman" charset="0"/>
                <a:sym typeface="Times New Roman" charset="0"/>
              </a:rPr>
              <a:t>Results and Discussion</a:t>
            </a:r>
          </a:p>
          <a:p>
            <a:pPr marL="759968" lvl="1"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charset="0"/>
                <a:ea typeface="Times New Roman" charset="0"/>
                <a:cs typeface="Times New Roman" charset="0"/>
                <a:sym typeface="Times New Roman" charset="0"/>
              </a:rPr>
              <a:t>Conclusion</a:t>
            </a:r>
          </a:p>
          <a:p>
            <a:pPr marL="759968" lvl="1" indent="-379984" algn="l">
              <a:lnSpc>
                <a:spcPts val="5040"/>
              </a:lnSpc>
              <a:spcBef>
                <a:spcPts val="0"/>
              </a:spcBef>
              <a:spcAft>
                <a:spcPts val="0"/>
              </a:spcAft>
              <a:buNone/>
            </a:pPr>
            <a:endParaRPr lang="zh-CN" altLang="en-US" sz="4200" b="0" i="0" u="none" strike="noStrike" kern="1200" cap="none" spc="0" baseline="0">
              <a:solidFill>
                <a:srgbClr val="0D0D0D"/>
              </a:solidFill>
              <a:latin typeface="Times New Roman" charset="0"/>
              <a:ea typeface="Times New Roman" charset="0"/>
              <a:cs typeface="Times New Roman" charset="0"/>
              <a:sym typeface="Times New Roman" charset="0"/>
            </a:endParaRPr>
          </a:p>
        </p:txBody>
      </p:sp>
    </p:spTree>
    <p:extLst>
      <p:ext uri="{BB962C8B-B14F-4D97-AF65-F5344CB8AC3E}">
        <p14:creationId xmlns:p14="http://schemas.microsoft.com/office/powerpoint/2010/main" val="120135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7" name="组合"/>
          <p:cNvGrpSpPr>
            <a:grpSpLocks/>
          </p:cNvGrpSpPr>
          <p:nvPr/>
        </p:nvGrpSpPr>
        <p:grpSpPr>
          <a:xfrm>
            <a:off x="14059089" y="5999"/>
            <a:ext cx="1841563" cy="10282237"/>
            <a:chOff x="14059089" y="5999"/>
            <a:chExt cx="1841563" cy="10282237"/>
          </a:xfrm>
        </p:grpSpPr>
        <p:sp>
          <p:nvSpPr>
            <p:cNvPr id="56" name="曲线"/>
            <p:cNvSpPr>
              <a:spLocks/>
            </p:cNvSpPr>
            <p:nvPr/>
          </p:nvSpPr>
          <p:spPr>
            <a:xfrm>
              <a:off x="14059089" y="5999"/>
              <a:ext cx="1841563" cy="10282237"/>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59" name="组合"/>
          <p:cNvGrpSpPr>
            <a:grpSpLocks/>
          </p:cNvGrpSpPr>
          <p:nvPr/>
        </p:nvGrpSpPr>
        <p:grpSpPr>
          <a:xfrm>
            <a:off x="11168917" y="5536438"/>
            <a:ext cx="7123080" cy="4756497"/>
            <a:chOff x="11168917" y="5536438"/>
            <a:chExt cx="7123080" cy="4756497"/>
          </a:xfrm>
        </p:grpSpPr>
        <p:sp>
          <p:nvSpPr>
            <p:cNvPr id="58" name="曲线"/>
            <p:cNvSpPr>
              <a:spLocks/>
            </p:cNvSpPr>
            <p:nvPr/>
          </p:nvSpPr>
          <p:spPr>
            <a:xfrm>
              <a:off x="11168917" y="5536438"/>
              <a:ext cx="7123080" cy="475649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5" y="0"/>
                  </a:lnTo>
                  <a:close/>
                </a:path>
              </a:pathLst>
            </a:custGeom>
            <a:solidFill>
              <a:srgbClr val="5FCAEE"/>
            </a:solidFill>
            <a:ln cap="flat" cmpd="sng">
              <a:noFill/>
              <a:prstDash val="solid"/>
              <a:miter/>
            </a:ln>
          </p:spPr>
        </p:sp>
      </p:grpSp>
      <p:grpSp>
        <p:nvGrpSpPr>
          <p:cNvPr id="61" name="组合"/>
          <p:cNvGrpSpPr>
            <a:grpSpLocks/>
          </p:cNvGrpSpPr>
          <p:nvPr/>
        </p:nvGrpSpPr>
        <p:grpSpPr>
          <a:xfrm>
            <a:off x="13773150" y="0"/>
            <a:ext cx="4514848" cy="10286999"/>
            <a:chOff x="13773150" y="0"/>
            <a:chExt cx="4514848" cy="10286999"/>
          </a:xfrm>
        </p:grpSpPr>
        <p:sp>
          <p:nvSpPr>
            <p:cNvPr id="60" name="曲线"/>
            <p:cNvSpPr>
              <a:spLocks/>
            </p:cNvSpPr>
            <p:nvPr/>
          </p:nvSpPr>
          <p:spPr>
            <a:xfrm>
              <a:off x="13773150" y="0"/>
              <a:ext cx="4514848" cy="10286999"/>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ap="flat" cmpd="sng">
              <a:noFill/>
              <a:prstDash val="solid"/>
              <a:miter/>
            </a:ln>
          </p:spPr>
        </p:sp>
      </p:grpSp>
      <p:grpSp>
        <p:nvGrpSpPr>
          <p:cNvPr id="63" name="组合"/>
          <p:cNvGrpSpPr>
            <a:grpSpLocks/>
          </p:cNvGrpSpPr>
          <p:nvPr/>
        </p:nvGrpSpPr>
        <p:grpSpPr>
          <a:xfrm>
            <a:off x="14404318" y="0"/>
            <a:ext cx="3883723" cy="10286999"/>
            <a:chOff x="14404318" y="0"/>
            <a:chExt cx="3883723" cy="10286999"/>
          </a:xfrm>
        </p:grpSpPr>
        <p:sp>
          <p:nvSpPr>
            <p:cNvPr id="62" name="曲线"/>
            <p:cNvSpPr>
              <a:spLocks/>
            </p:cNvSpPr>
            <p:nvPr/>
          </p:nvSpPr>
          <p:spPr>
            <a:xfrm>
              <a:off x="14404318" y="0"/>
              <a:ext cx="3883723" cy="102869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ap="flat" cmpd="sng">
              <a:noFill/>
              <a:prstDash val="solid"/>
              <a:miter/>
            </a:ln>
          </p:spPr>
        </p:sp>
      </p:grpSp>
      <p:grpSp>
        <p:nvGrpSpPr>
          <p:cNvPr id="65" name="组合"/>
          <p:cNvGrpSpPr>
            <a:grpSpLocks/>
          </p:cNvGrpSpPr>
          <p:nvPr/>
        </p:nvGrpSpPr>
        <p:grpSpPr>
          <a:xfrm>
            <a:off x="13401675" y="4572000"/>
            <a:ext cx="4886323" cy="5715000"/>
            <a:chOff x="13401675" y="4572000"/>
            <a:chExt cx="4886323" cy="5715000"/>
          </a:xfrm>
        </p:grpSpPr>
        <p:sp>
          <p:nvSpPr>
            <p:cNvPr id="64"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miter/>
            </a:ln>
          </p:spPr>
        </p:sp>
      </p:grpSp>
      <p:grpSp>
        <p:nvGrpSpPr>
          <p:cNvPr id="67" name="组合"/>
          <p:cNvGrpSpPr>
            <a:grpSpLocks/>
          </p:cNvGrpSpPr>
          <p:nvPr/>
        </p:nvGrpSpPr>
        <p:grpSpPr>
          <a:xfrm>
            <a:off x="14006896" y="0"/>
            <a:ext cx="4281107" cy="10286999"/>
            <a:chOff x="14006896" y="0"/>
            <a:chExt cx="4281107" cy="10286999"/>
          </a:xfrm>
        </p:grpSpPr>
        <p:sp>
          <p:nvSpPr>
            <p:cNvPr id="66" name="曲线"/>
            <p:cNvSpPr>
              <a:spLocks/>
            </p:cNvSpPr>
            <p:nvPr/>
          </p:nvSpPr>
          <p:spPr>
            <a:xfrm>
              <a:off x="14006896" y="0"/>
              <a:ext cx="4281107" cy="10286999"/>
            </a:xfrm>
            <a:custGeom>
              <a:avLst/>
              <a:gdLst>
                <a:gd name="T1" fmla="*/ 0 w 21600"/>
                <a:gd name="T2" fmla="*/ 0 h 21600"/>
                <a:gd name="T3" fmla="*/ 21600 w 21600"/>
                <a:gd name="T4" fmla="*/ 21600 h 21600"/>
              </a:gdLst>
              <a:ahLst/>
              <a:cxn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ap="flat" cmpd="sng">
              <a:noFill/>
              <a:prstDash val="solid"/>
              <a:miter/>
            </a:ln>
          </p:spPr>
        </p:sp>
      </p:grpSp>
      <p:grpSp>
        <p:nvGrpSpPr>
          <p:cNvPr id="69" name="组合"/>
          <p:cNvGrpSpPr>
            <a:grpSpLocks/>
          </p:cNvGrpSpPr>
          <p:nvPr/>
        </p:nvGrpSpPr>
        <p:grpSpPr>
          <a:xfrm>
            <a:off x="16344900" y="0"/>
            <a:ext cx="1943100" cy="10286999"/>
            <a:chOff x="16344900" y="0"/>
            <a:chExt cx="1943100" cy="10286999"/>
          </a:xfrm>
        </p:grpSpPr>
        <p:sp>
          <p:nvSpPr>
            <p:cNvPr id="68" name="曲线"/>
            <p:cNvSpPr>
              <a:spLocks/>
            </p:cNvSpPr>
            <p:nvPr/>
          </p:nvSpPr>
          <p:spPr>
            <a:xfrm>
              <a:off x="16344900" y="0"/>
              <a:ext cx="1943100" cy="10286999"/>
            </a:xfrm>
            <a:custGeom>
              <a:avLst/>
              <a:gdLst>
                <a:gd name="T1" fmla="*/ 0 w 21600"/>
                <a:gd name="T2" fmla="*/ 0 h 21600"/>
                <a:gd name="T3" fmla="*/ 21600 w 21600"/>
                <a:gd name="T4" fmla="*/ 21600 h 21600"/>
              </a:gdLst>
              <a:ahLst/>
              <a:cxn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ap="flat" cmpd="sng">
              <a:noFill/>
              <a:prstDash val="solid"/>
              <a:miter/>
            </a:ln>
          </p:spPr>
        </p:sp>
      </p:grpSp>
      <p:grpSp>
        <p:nvGrpSpPr>
          <p:cNvPr id="71" name="组合"/>
          <p:cNvGrpSpPr>
            <a:grpSpLocks/>
          </p:cNvGrpSpPr>
          <p:nvPr/>
        </p:nvGrpSpPr>
        <p:grpSpPr>
          <a:xfrm>
            <a:off x="16404370" y="0"/>
            <a:ext cx="1883665" cy="10286999"/>
            <a:chOff x="16404370" y="0"/>
            <a:chExt cx="1883665" cy="10286999"/>
          </a:xfrm>
        </p:grpSpPr>
        <p:sp>
          <p:nvSpPr>
            <p:cNvPr id="70" name="曲线"/>
            <p:cNvSpPr>
              <a:spLocks/>
            </p:cNvSpPr>
            <p:nvPr/>
          </p:nvSpPr>
          <p:spPr>
            <a:xfrm>
              <a:off x="16404370" y="0"/>
              <a:ext cx="1883665" cy="102869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ap="flat" cmpd="sng">
              <a:noFill/>
              <a:prstDash val="solid"/>
              <a:miter/>
            </a:ln>
          </p:spPr>
        </p:sp>
      </p:grpSp>
      <p:grpSp>
        <p:nvGrpSpPr>
          <p:cNvPr id="73" name="组合"/>
          <p:cNvGrpSpPr>
            <a:grpSpLocks/>
          </p:cNvGrpSpPr>
          <p:nvPr/>
        </p:nvGrpSpPr>
        <p:grpSpPr>
          <a:xfrm>
            <a:off x="15559088" y="5386388"/>
            <a:ext cx="2728911" cy="4900612"/>
            <a:chOff x="15559088" y="5386388"/>
            <a:chExt cx="2728911" cy="4900612"/>
          </a:xfrm>
        </p:grpSpPr>
        <p:sp>
          <p:nvSpPr>
            <p:cNvPr id="72"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miter/>
            </a:ln>
          </p:spPr>
        </p:sp>
      </p:grpSp>
      <p:grpSp>
        <p:nvGrpSpPr>
          <p:cNvPr id="75" name="组合"/>
          <p:cNvGrpSpPr>
            <a:grpSpLocks/>
          </p:cNvGrpSpPr>
          <p:nvPr/>
        </p:nvGrpSpPr>
        <p:grpSpPr>
          <a:xfrm>
            <a:off x="0" y="6015038"/>
            <a:ext cx="671511" cy="4271961"/>
            <a:chOff x="0" y="6015038"/>
            <a:chExt cx="671511" cy="4271961"/>
          </a:xfrm>
        </p:grpSpPr>
        <p:sp>
          <p:nvSpPr>
            <p:cNvPr id="74" name="曲线"/>
            <p:cNvSpPr>
              <a:spLocks/>
            </p:cNvSpPr>
            <p:nvPr/>
          </p:nvSpPr>
          <p:spPr>
            <a:xfrm>
              <a:off x="0" y="6015038"/>
              <a:ext cx="671511"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grpSp>
      <p:grpSp>
        <p:nvGrpSpPr>
          <p:cNvPr id="77" name="组合"/>
          <p:cNvGrpSpPr>
            <a:grpSpLocks/>
          </p:cNvGrpSpPr>
          <p:nvPr/>
        </p:nvGrpSpPr>
        <p:grpSpPr>
          <a:xfrm>
            <a:off x="14030326" y="8043861"/>
            <a:ext cx="685800" cy="685800"/>
            <a:chOff x="14030326" y="8043861"/>
            <a:chExt cx="685800" cy="685800"/>
          </a:xfrm>
        </p:grpSpPr>
        <p:sp>
          <p:nvSpPr>
            <p:cNvPr id="76" name="曲线"/>
            <p:cNvSpPr>
              <a:spLocks/>
            </p:cNvSpPr>
            <p:nvPr/>
          </p:nvSpPr>
          <p:spPr>
            <a:xfrm>
              <a:off x="14030326" y="8043861"/>
              <a:ext cx="685800" cy="6858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grpSp>
      <p:grpSp>
        <p:nvGrpSpPr>
          <p:cNvPr id="79" name="组合"/>
          <p:cNvGrpSpPr>
            <a:grpSpLocks/>
          </p:cNvGrpSpPr>
          <p:nvPr/>
        </p:nvGrpSpPr>
        <p:grpSpPr>
          <a:xfrm>
            <a:off x="14030326" y="8843961"/>
            <a:ext cx="271461" cy="271461"/>
            <a:chOff x="14030326" y="8843961"/>
            <a:chExt cx="271461" cy="271461"/>
          </a:xfrm>
        </p:grpSpPr>
        <p:sp>
          <p:nvSpPr>
            <p:cNvPr id="78" name="曲线"/>
            <p:cNvSpPr>
              <a:spLocks/>
            </p:cNvSpPr>
            <p:nvPr/>
          </p:nvSpPr>
          <p:spPr>
            <a:xfrm>
              <a:off x="14030326" y="8843961"/>
              <a:ext cx="271461" cy="271461"/>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grpSp>
      <p:sp>
        <p:nvSpPr>
          <p:cNvPr id="80" name="曲线"/>
          <p:cNvSpPr>
            <a:spLocks/>
          </p:cNvSpPr>
          <p:nvPr/>
        </p:nvSpPr>
        <p:spPr>
          <a:xfrm>
            <a:off x="11987212" y="4400550"/>
            <a:ext cx="4143374" cy="488632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fillRect l="-21" r="-21"/>
            </a:stretch>
          </a:blipFill>
          <a:ln cap="flat" cmpd="sng">
            <a:noFill/>
            <a:prstDash val="solid"/>
            <a:miter/>
          </a:ln>
        </p:spPr>
      </p:sp>
      <p:grpSp>
        <p:nvGrpSpPr>
          <p:cNvPr id="82" name="组合"/>
          <p:cNvGrpSpPr>
            <a:grpSpLocks/>
          </p:cNvGrpSpPr>
          <p:nvPr/>
        </p:nvGrpSpPr>
        <p:grpSpPr>
          <a:xfrm>
            <a:off x="10044112" y="2543175"/>
            <a:ext cx="471488" cy="485774"/>
            <a:chOff x="10044112" y="2543175"/>
            <a:chExt cx="471488" cy="485774"/>
          </a:xfrm>
        </p:grpSpPr>
        <p:sp>
          <p:nvSpPr>
            <p:cNvPr id="81" name="曲线"/>
            <p:cNvSpPr>
              <a:spLocks/>
            </p:cNvSpPr>
            <p:nvPr/>
          </p:nvSpPr>
          <p:spPr>
            <a:xfrm>
              <a:off x="10044112" y="2543175"/>
              <a:ext cx="471488" cy="485774"/>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grpSp>
      <p:sp>
        <p:nvSpPr>
          <p:cNvPr id="83" name="矩形"/>
          <p:cNvSpPr>
            <a:spLocks/>
          </p:cNvSpPr>
          <p:nvPr/>
        </p:nvSpPr>
        <p:spPr>
          <a:xfrm>
            <a:off x="1251107" y="869567"/>
            <a:ext cx="8455343" cy="97155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7650"/>
              </a:lnSpc>
              <a:spcBef>
                <a:spcPts val="0"/>
              </a:spcBef>
              <a:spcAft>
                <a:spcPts val="0"/>
              </a:spcAft>
              <a:buNone/>
            </a:pPr>
            <a:r>
              <a:rPr lang="en-US" altLang="zh-CN" sz="6375" b="0" i="0" u="none" strike="noStrike" kern="1200" cap="none" spc="22" baseline="0">
                <a:solidFill>
                  <a:srgbClr val="000000"/>
                </a:solidFill>
                <a:latin typeface="Trebuchet MS Bold" charset="0"/>
                <a:ea typeface="Trebuchet MS Bold" charset="0"/>
                <a:cs typeface="Trebuchet MS Bold" charset="0"/>
                <a:sym typeface="Trebuchet MS Bold" charset="0"/>
              </a:rPr>
              <a:t>PROBLEM	STATEMENT</a:t>
            </a:r>
            <a:endParaRPr lang="zh-CN" altLang="en-US" sz="6375" b="0" i="0" u="none" strike="noStrike" kern="1200" cap="none" spc="22" baseline="0">
              <a:solidFill>
                <a:srgbClr val="000000"/>
              </a:solidFill>
              <a:latin typeface="Trebuchet MS Bold" charset="0"/>
              <a:ea typeface="Trebuchet MS Bold" charset="0"/>
              <a:cs typeface="Trebuchet MS Bold" charset="0"/>
              <a:sym typeface="Trebuchet MS Bold" charset="0"/>
            </a:endParaRPr>
          </a:p>
        </p:txBody>
      </p:sp>
      <p:sp>
        <p:nvSpPr>
          <p:cNvPr id="84" name="曲线"/>
          <p:cNvSpPr>
            <a:spLocks/>
          </p:cNvSpPr>
          <p:nvPr/>
        </p:nvSpPr>
        <p:spPr>
          <a:xfrm>
            <a:off x="1014411" y="9701212"/>
            <a:ext cx="3214688" cy="30003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fillRect l="-66666" r="-66666"/>
            </a:stretch>
          </a:blipFill>
          <a:ln cap="flat" cmpd="sng">
            <a:noFill/>
            <a:prstDash val="solid"/>
            <a:miter/>
          </a:ln>
        </p:spPr>
      </p:sp>
      <p:sp>
        <p:nvSpPr>
          <p:cNvPr id="85" name="矩形"/>
          <p:cNvSpPr>
            <a:spLocks/>
          </p:cNvSpPr>
          <p:nvPr/>
        </p:nvSpPr>
        <p:spPr>
          <a:xfrm>
            <a:off x="17030128" y="9707466"/>
            <a:ext cx="226693" cy="25146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charset="0"/>
                <a:ea typeface="Trebuchet MS" charset="0"/>
                <a:cs typeface="Trebuchet MS" charset="0"/>
                <a:sym typeface="Trebuchet MS" charset="0"/>
              </a:rPr>
              <a:t>3</a:t>
            </a:r>
            <a:endParaRPr lang="zh-CN" altLang="en-US" sz="1650" b="0" i="0" u="none" strike="noStrike" kern="1200" cap="none" spc="15" baseline="0">
              <a:solidFill>
                <a:srgbClr val="2D936B"/>
              </a:solidFill>
              <a:latin typeface="Trebuchet MS" charset="0"/>
              <a:ea typeface="Trebuchet MS" charset="0"/>
              <a:cs typeface="Trebuchet MS" charset="0"/>
              <a:sym typeface="Trebuchet MS" charset="0"/>
            </a:endParaRPr>
          </a:p>
        </p:txBody>
      </p:sp>
      <p:sp>
        <p:nvSpPr>
          <p:cNvPr id="86" name="矩形"/>
          <p:cNvSpPr>
            <a:spLocks/>
          </p:cNvSpPr>
          <p:nvPr/>
        </p:nvSpPr>
        <p:spPr>
          <a:xfrm>
            <a:off x="1279786" y="2097038"/>
            <a:ext cx="11274164" cy="6814322"/>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3577"/>
              </a:lnSpc>
              <a:spcBef>
                <a:spcPts val="0"/>
              </a:spcBef>
              <a:spcAft>
                <a:spcPts val="0"/>
              </a:spcAft>
              <a:buNone/>
            </a:pPr>
            <a:r>
              <a:rPr lang="en-US" altLang="zh-CN" sz="2981" b="0" i="0" u="sng" strike="noStrike" kern="1200" cap="none" spc="27" baseline="0">
                <a:solidFill>
                  <a:srgbClr val="000000"/>
                </a:solidFill>
                <a:latin typeface="TT Rounds Condensed Bold" charset="0"/>
                <a:ea typeface="TT Rounds Condensed Bold" charset="0"/>
                <a:cs typeface="TT Rounds Condensed Bold" charset="0"/>
                <a:sym typeface="TT Rounds Condensed Bold" charset="0"/>
              </a:rPr>
              <a:t>Obectives</a:t>
            </a:r>
            <a:r>
              <a:rPr lang="en-US" altLang="zh-CN" sz="2981" b="0" i="0" u="none" strike="noStrike" kern="1200" cap="none" spc="27" baseline="0">
                <a:solidFill>
                  <a:srgbClr val="000000"/>
                </a:solidFill>
                <a:latin typeface="TT Rounds Condensed Bold" charset="0"/>
                <a:ea typeface="TT Rounds Condensed Bold" charset="0"/>
                <a:cs typeface="TT Rounds Condensed Bold" charset="0"/>
                <a:sym typeface="TT Rounds Condensed Bold" charset="0"/>
              </a:rPr>
              <a:t>: </a:t>
            </a:r>
            <a:r>
              <a:rPr lang="en-US" altLang="zh-CN" sz="2981" b="0" i="0" u="none" strike="noStrike" kern="1200" cap="none" spc="27" baseline="0">
                <a:solidFill>
                  <a:srgbClr val="000000"/>
                </a:solidFill>
                <a:latin typeface="TT Rounds Condensed" charset="0"/>
                <a:ea typeface="TT Rounds Condensed" charset="0"/>
                <a:cs typeface="TT Rounds Condensed" charset="0"/>
                <a:sym typeface="TT Rounds Condensed" charset="0"/>
              </a:rPr>
              <a:t>to analyse and generate insights from employee data to improve workforce management and decision-making.</a:t>
            </a:r>
          </a:p>
          <a:p>
            <a:pPr marL="0" indent="0" algn="l">
              <a:lnSpc>
                <a:spcPts val="3577"/>
              </a:lnSpc>
              <a:spcBef>
                <a:spcPts val="0"/>
              </a:spcBef>
              <a:spcAft>
                <a:spcPts val="0"/>
              </a:spcAft>
              <a:buNone/>
            </a:pPr>
            <a:r>
              <a:rPr lang="en-US" altLang="zh-CN" sz="2981" b="0" i="0" u="sng" strike="noStrike" kern="1200" cap="none" spc="27" baseline="0">
                <a:solidFill>
                  <a:srgbClr val="000000"/>
                </a:solidFill>
                <a:latin typeface="TT Rounds Condensed Bold" charset="0"/>
                <a:ea typeface="TT Rounds Condensed Bold" charset="0"/>
                <a:cs typeface="TT Rounds Condensed Bold" charset="0"/>
                <a:sym typeface="TT Rounds Condensed Bold" charset="0"/>
              </a:rPr>
              <a:t>Dataset</a:t>
            </a:r>
            <a:r>
              <a:rPr lang="en-US" altLang="zh-CN" sz="2981" b="0" i="0" u="none" strike="noStrike" kern="1200" cap="none" spc="27" baseline="0">
                <a:solidFill>
                  <a:srgbClr val="000000"/>
                </a:solidFill>
                <a:latin typeface="TT Rounds Condensed Bold" charset="0"/>
                <a:ea typeface="TT Rounds Condensed Bold" charset="0"/>
                <a:cs typeface="TT Rounds Condensed Bold" charset="0"/>
                <a:sym typeface="TT Rounds Condensed Bold" charset="0"/>
              </a:rPr>
              <a:t>: </a:t>
            </a:r>
            <a:r>
              <a:rPr lang="en-US" altLang="zh-CN" sz="2981" b="0" i="0" u="none" strike="noStrike" kern="1200" cap="none" spc="27" baseline="0">
                <a:solidFill>
                  <a:srgbClr val="000000"/>
                </a:solidFill>
                <a:latin typeface="TT Rounds Condensed" charset="0"/>
                <a:ea typeface="TT Rounds Condensed" charset="0"/>
                <a:cs typeface="TT Rounds Condensed" charset="0"/>
                <a:sym typeface="TT Rounds Condensed" charset="0"/>
              </a:rPr>
              <a:t>you have been provided with an excel dataset containing the following columns:</a:t>
            </a:r>
          </a:p>
          <a:p>
            <a:pPr marL="0" indent="0" algn="l">
              <a:lnSpc>
                <a:spcPts val="3577"/>
              </a:lnSpc>
              <a:spcBef>
                <a:spcPts val="0"/>
              </a:spcBef>
              <a:spcAft>
                <a:spcPts val="0"/>
              </a:spcAft>
              <a:buNone/>
            </a:pPr>
            <a:endParaRPr lang="en-US" altLang="zh-CN" sz="2981" b="0" i="0" u="none" strike="noStrike" kern="1200" cap="none" spc="27" baseline="0">
              <a:solidFill>
                <a:srgbClr val="000000"/>
              </a:solidFill>
              <a:latin typeface="TT Rounds Condensed" charset="0"/>
              <a:ea typeface="TT Rounds Condensed" charset="0"/>
              <a:cs typeface="TT Rounds Condensed" charset="0"/>
              <a:sym typeface="TT Rounds Condensed" charset="0"/>
            </a:endParaRPr>
          </a:p>
          <a:p>
            <a:pPr marL="0" indent="0" algn="l">
              <a:lnSpc>
                <a:spcPts val="3577"/>
              </a:lnSpc>
              <a:spcBef>
                <a:spcPts val="0"/>
              </a:spcBef>
              <a:spcAft>
                <a:spcPts val="0"/>
              </a:spcAft>
              <a:buNone/>
            </a:pPr>
            <a:r>
              <a:rPr lang="en-US" altLang="zh-CN" sz="2981" b="0" i="0" u="none" strike="noStrike" kern="1200" cap="none" spc="27" baseline="0">
                <a:solidFill>
                  <a:srgbClr val="000000"/>
                </a:solidFill>
                <a:latin typeface="TT Rounds Condensed" charset="0"/>
                <a:ea typeface="TT Rounds Condensed" charset="0"/>
                <a:cs typeface="TT Rounds Condensed" charset="0"/>
                <a:sym typeface="TT Rounds Condensed" charset="0"/>
              </a:rPr>
              <a:t>1.Employee id</a:t>
            </a:r>
          </a:p>
          <a:p>
            <a:pPr marL="0" indent="0" algn="l">
              <a:lnSpc>
                <a:spcPts val="3577"/>
              </a:lnSpc>
              <a:spcBef>
                <a:spcPts val="0"/>
              </a:spcBef>
              <a:spcAft>
                <a:spcPts val="0"/>
              </a:spcAft>
              <a:buNone/>
            </a:pPr>
            <a:r>
              <a:rPr lang="en-US" altLang="zh-CN" sz="2981" b="0" i="0" u="none" strike="noStrike" kern="1200" cap="none" spc="27" baseline="0">
                <a:solidFill>
                  <a:srgbClr val="000000"/>
                </a:solidFill>
                <a:latin typeface="TT Rounds Condensed" charset="0"/>
                <a:ea typeface="TT Rounds Condensed" charset="0"/>
                <a:cs typeface="TT Rounds Condensed" charset="0"/>
                <a:sym typeface="TT Rounds Condensed" charset="0"/>
              </a:rPr>
              <a:t>2.Name</a:t>
            </a:r>
          </a:p>
          <a:p>
            <a:pPr marL="0" indent="0" algn="l">
              <a:lnSpc>
                <a:spcPts val="3577"/>
              </a:lnSpc>
              <a:spcBef>
                <a:spcPts val="0"/>
              </a:spcBef>
              <a:spcAft>
                <a:spcPts val="0"/>
              </a:spcAft>
              <a:buNone/>
            </a:pPr>
            <a:r>
              <a:rPr lang="en-US" altLang="zh-CN" sz="2981" b="0" i="0" u="none" strike="noStrike" kern="1200" cap="none" spc="27" baseline="0">
                <a:solidFill>
                  <a:srgbClr val="000000"/>
                </a:solidFill>
                <a:latin typeface="TT Rounds Condensed" charset="0"/>
                <a:ea typeface="TT Rounds Condensed" charset="0"/>
                <a:cs typeface="TT Rounds Condensed" charset="0"/>
                <a:sym typeface="TT Rounds Condensed" charset="0"/>
              </a:rPr>
              <a:t>3.Department</a:t>
            </a:r>
          </a:p>
          <a:p>
            <a:pPr marL="0" indent="0" algn="l">
              <a:lnSpc>
                <a:spcPts val="3577"/>
              </a:lnSpc>
              <a:spcBef>
                <a:spcPts val="0"/>
              </a:spcBef>
              <a:spcAft>
                <a:spcPts val="0"/>
              </a:spcAft>
              <a:buNone/>
            </a:pPr>
            <a:r>
              <a:rPr lang="en-US" altLang="zh-CN" sz="2981" b="0" i="0" u="none" strike="noStrike" kern="1200" cap="none" spc="27" baseline="0">
                <a:solidFill>
                  <a:srgbClr val="000000"/>
                </a:solidFill>
                <a:latin typeface="TT Rounds Condensed" charset="0"/>
                <a:ea typeface="TT Rounds Condensed" charset="0"/>
                <a:cs typeface="TT Rounds Condensed" charset="0"/>
                <a:sym typeface="TT Rounds Condensed" charset="0"/>
              </a:rPr>
              <a:t>4.Date of birth</a:t>
            </a:r>
          </a:p>
          <a:p>
            <a:pPr marL="0" indent="0" algn="l">
              <a:lnSpc>
                <a:spcPts val="3577"/>
              </a:lnSpc>
              <a:spcBef>
                <a:spcPts val="0"/>
              </a:spcBef>
              <a:spcAft>
                <a:spcPts val="0"/>
              </a:spcAft>
              <a:buNone/>
            </a:pPr>
            <a:r>
              <a:rPr lang="en-US" altLang="zh-CN" sz="2981" b="0" i="0" u="none" strike="noStrike" kern="1200" cap="none" spc="27" baseline="0">
                <a:solidFill>
                  <a:srgbClr val="000000"/>
                </a:solidFill>
                <a:latin typeface="TT Rounds Condensed" charset="0"/>
                <a:ea typeface="TT Rounds Condensed" charset="0"/>
                <a:cs typeface="TT Rounds Condensed" charset="0"/>
                <a:sym typeface="TT Rounds Condensed" charset="0"/>
              </a:rPr>
              <a:t>5.Position</a:t>
            </a:r>
          </a:p>
          <a:p>
            <a:pPr marL="0" indent="0" algn="l">
              <a:lnSpc>
                <a:spcPts val="3577"/>
              </a:lnSpc>
              <a:spcBef>
                <a:spcPts val="0"/>
              </a:spcBef>
              <a:spcAft>
                <a:spcPts val="0"/>
              </a:spcAft>
              <a:buNone/>
            </a:pPr>
            <a:r>
              <a:rPr lang="en-US" altLang="zh-CN" sz="2981" b="0" i="0" u="none" strike="noStrike" kern="1200" cap="none" spc="27" baseline="0">
                <a:solidFill>
                  <a:srgbClr val="000000"/>
                </a:solidFill>
                <a:latin typeface="TT Rounds Condensed" charset="0"/>
                <a:ea typeface="TT Rounds Condensed" charset="0"/>
                <a:cs typeface="TT Rounds Condensed" charset="0"/>
                <a:sym typeface="TT Rounds Condensed" charset="0"/>
              </a:rPr>
              <a:t>6.Date of hire</a:t>
            </a:r>
          </a:p>
          <a:p>
            <a:pPr marL="0" indent="0" algn="l">
              <a:lnSpc>
                <a:spcPts val="3577"/>
              </a:lnSpc>
              <a:spcBef>
                <a:spcPts val="0"/>
              </a:spcBef>
              <a:spcAft>
                <a:spcPts val="0"/>
              </a:spcAft>
              <a:buNone/>
            </a:pPr>
            <a:r>
              <a:rPr lang="en-US" altLang="zh-CN" sz="2981" b="0" i="0" u="none" strike="noStrike" kern="1200" cap="none" spc="27" baseline="0">
                <a:solidFill>
                  <a:srgbClr val="000000"/>
                </a:solidFill>
                <a:latin typeface="TT Rounds Condensed" charset="0"/>
                <a:ea typeface="TT Rounds Condensed" charset="0"/>
                <a:cs typeface="TT Rounds Condensed" charset="0"/>
                <a:sym typeface="TT Rounds Condensed" charset="0"/>
              </a:rPr>
              <a:t>7.Salary</a:t>
            </a:r>
          </a:p>
          <a:p>
            <a:pPr marL="0" indent="0" algn="l">
              <a:lnSpc>
                <a:spcPts val="3577"/>
              </a:lnSpc>
              <a:spcBef>
                <a:spcPts val="0"/>
              </a:spcBef>
              <a:spcAft>
                <a:spcPts val="0"/>
              </a:spcAft>
              <a:buNone/>
            </a:pPr>
            <a:r>
              <a:rPr lang="en-US" altLang="zh-CN" sz="2981" b="0" i="0" u="none" strike="noStrike" kern="1200" cap="none" spc="27" baseline="0">
                <a:solidFill>
                  <a:srgbClr val="000000"/>
                </a:solidFill>
                <a:latin typeface="TT Rounds Condensed" charset="0"/>
                <a:ea typeface="TT Rounds Condensed" charset="0"/>
                <a:cs typeface="TT Rounds Condensed" charset="0"/>
                <a:sym typeface="TT Rounds Condensed" charset="0"/>
              </a:rPr>
              <a:t>8.bonus</a:t>
            </a:r>
          </a:p>
          <a:p>
            <a:pPr marL="0" indent="0" algn="l">
              <a:lnSpc>
                <a:spcPts val="3577"/>
              </a:lnSpc>
              <a:spcBef>
                <a:spcPts val="0"/>
              </a:spcBef>
              <a:spcAft>
                <a:spcPts val="0"/>
              </a:spcAft>
              <a:buNone/>
            </a:pPr>
            <a:r>
              <a:rPr lang="en-US" altLang="zh-CN" sz="2981" b="0" i="0" u="none" strike="noStrike" kern="1200" cap="none" spc="27" baseline="0">
                <a:solidFill>
                  <a:srgbClr val="000000"/>
                </a:solidFill>
                <a:latin typeface="TT Rounds Condensed" charset="0"/>
                <a:ea typeface="TT Rounds Condensed" charset="0"/>
                <a:cs typeface="TT Rounds Condensed" charset="0"/>
                <a:sym typeface="TT Rounds Condensed" charset="0"/>
              </a:rPr>
              <a:t>9.House worked per week</a:t>
            </a:r>
          </a:p>
          <a:p>
            <a:pPr marL="0" indent="0" algn="l">
              <a:lnSpc>
                <a:spcPts val="3577"/>
              </a:lnSpc>
              <a:spcBef>
                <a:spcPts val="0"/>
              </a:spcBef>
              <a:spcAft>
                <a:spcPts val="0"/>
              </a:spcAft>
              <a:buNone/>
            </a:pPr>
            <a:r>
              <a:rPr lang="en-US" altLang="zh-CN" sz="2981" b="0" i="0" u="none" strike="noStrike" kern="1200" cap="none" spc="27" baseline="0">
                <a:solidFill>
                  <a:srgbClr val="000000"/>
                </a:solidFill>
                <a:latin typeface="TT Rounds Condensed" charset="0"/>
                <a:ea typeface="TT Rounds Condensed" charset="0"/>
                <a:cs typeface="TT Rounds Condensed" charset="0"/>
                <a:sym typeface="TT Rounds Condensed" charset="0"/>
              </a:rPr>
              <a:t>10.Performance rating</a:t>
            </a:r>
            <a:endParaRPr lang="zh-CN" altLang="en-US" sz="2981" b="0" i="0" u="none" strike="noStrike" kern="1200" cap="none" spc="27" baseline="0">
              <a:solidFill>
                <a:srgbClr val="000000"/>
              </a:solidFill>
              <a:latin typeface="TT Rounds Condensed" charset="0"/>
              <a:ea typeface="TT Rounds Condensed" charset="0"/>
              <a:cs typeface="TT Rounds Condensed" charset="0"/>
              <a:sym typeface="TT Rounds Condensed" charset="0"/>
            </a:endParaRPr>
          </a:p>
        </p:txBody>
      </p:sp>
    </p:spTree>
    <p:extLst>
      <p:ext uri="{BB962C8B-B14F-4D97-AF65-F5344CB8AC3E}">
        <p14:creationId xmlns:p14="http://schemas.microsoft.com/office/powerpoint/2010/main" val="726335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8" name="组合"/>
          <p:cNvGrpSpPr>
            <a:grpSpLocks/>
          </p:cNvGrpSpPr>
          <p:nvPr/>
        </p:nvGrpSpPr>
        <p:grpSpPr>
          <a:xfrm>
            <a:off x="14059089" y="5999"/>
            <a:ext cx="1841563" cy="10282237"/>
            <a:chOff x="14059089" y="5999"/>
            <a:chExt cx="1841563" cy="10282237"/>
          </a:xfrm>
        </p:grpSpPr>
        <p:sp>
          <p:nvSpPr>
            <p:cNvPr id="87" name="曲线"/>
            <p:cNvSpPr>
              <a:spLocks/>
            </p:cNvSpPr>
            <p:nvPr/>
          </p:nvSpPr>
          <p:spPr>
            <a:xfrm>
              <a:off x="14059089" y="5999"/>
              <a:ext cx="1841563" cy="10282237"/>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90" name="组合"/>
          <p:cNvGrpSpPr>
            <a:grpSpLocks/>
          </p:cNvGrpSpPr>
          <p:nvPr/>
        </p:nvGrpSpPr>
        <p:grpSpPr>
          <a:xfrm>
            <a:off x="11168917" y="5536438"/>
            <a:ext cx="7123080" cy="4756497"/>
            <a:chOff x="11168917" y="5536438"/>
            <a:chExt cx="7123080" cy="4756497"/>
          </a:xfrm>
        </p:grpSpPr>
        <p:sp>
          <p:nvSpPr>
            <p:cNvPr id="89" name="曲线"/>
            <p:cNvSpPr>
              <a:spLocks/>
            </p:cNvSpPr>
            <p:nvPr/>
          </p:nvSpPr>
          <p:spPr>
            <a:xfrm>
              <a:off x="11168917" y="5536438"/>
              <a:ext cx="7123080" cy="475649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5" y="0"/>
                  </a:lnTo>
                  <a:close/>
                </a:path>
              </a:pathLst>
            </a:custGeom>
            <a:solidFill>
              <a:srgbClr val="5FCAEE"/>
            </a:solidFill>
            <a:ln cap="flat" cmpd="sng">
              <a:noFill/>
              <a:prstDash val="solid"/>
              <a:miter/>
            </a:ln>
          </p:spPr>
        </p:sp>
      </p:grpSp>
      <p:grpSp>
        <p:nvGrpSpPr>
          <p:cNvPr id="92" name="组合"/>
          <p:cNvGrpSpPr>
            <a:grpSpLocks/>
          </p:cNvGrpSpPr>
          <p:nvPr/>
        </p:nvGrpSpPr>
        <p:grpSpPr>
          <a:xfrm>
            <a:off x="13773150" y="0"/>
            <a:ext cx="4514848" cy="10286999"/>
            <a:chOff x="13773150" y="0"/>
            <a:chExt cx="4514848" cy="10286999"/>
          </a:xfrm>
        </p:grpSpPr>
        <p:sp>
          <p:nvSpPr>
            <p:cNvPr id="91" name="曲线"/>
            <p:cNvSpPr>
              <a:spLocks/>
            </p:cNvSpPr>
            <p:nvPr/>
          </p:nvSpPr>
          <p:spPr>
            <a:xfrm>
              <a:off x="13773150" y="0"/>
              <a:ext cx="4514848" cy="10286999"/>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ap="flat" cmpd="sng">
              <a:noFill/>
              <a:prstDash val="solid"/>
              <a:miter/>
            </a:ln>
          </p:spPr>
        </p:sp>
      </p:grpSp>
      <p:grpSp>
        <p:nvGrpSpPr>
          <p:cNvPr id="94" name="组合"/>
          <p:cNvGrpSpPr>
            <a:grpSpLocks/>
          </p:cNvGrpSpPr>
          <p:nvPr/>
        </p:nvGrpSpPr>
        <p:grpSpPr>
          <a:xfrm>
            <a:off x="14404318" y="0"/>
            <a:ext cx="3883723" cy="10286999"/>
            <a:chOff x="14404318" y="0"/>
            <a:chExt cx="3883723" cy="10286999"/>
          </a:xfrm>
        </p:grpSpPr>
        <p:sp>
          <p:nvSpPr>
            <p:cNvPr id="93" name="曲线"/>
            <p:cNvSpPr>
              <a:spLocks/>
            </p:cNvSpPr>
            <p:nvPr/>
          </p:nvSpPr>
          <p:spPr>
            <a:xfrm>
              <a:off x="14404318" y="0"/>
              <a:ext cx="3883723" cy="102869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ap="flat" cmpd="sng">
              <a:noFill/>
              <a:prstDash val="solid"/>
              <a:miter/>
            </a:ln>
          </p:spPr>
        </p:sp>
      </p:grpSp>
      <p:grpSp>
        <p:nvGrpSpPr>
          <p:cNvPr id="96" name="组合"/>
          <p:cNvGrpSpPr>
            <a:grpSpLocks/>
          </p:cNvGrpSpPr>
          <p:nvPr/>
        </p:nvGrpSpPr>
        <p:grpSpPr>
          <a:xfrm>
            <a:off x="13401675" y="4572000"/>
            <a:ext cx="4886323" cy="5715000"/>
            <a:chOff x="13401675" y="4572000"/>
            <a:chExt cx="4886323" cy="5715000"/>
          </a:xfrm>
        </p:grpSpPr>
        <p:sp>
          <p:nvSpPr>
            <p:cNvPr id="95"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miter/>
            </a:ln>
          </p:spPr>
        </p:sp>
      </p:grpSp>
      <p:grpSp>
        <p:nvGrpSpPr>
          <p:cNvPr id="98" name="组合"/>
          <p:cNvGrpSpPr>
            <a:grpSpLocks/>
          </p:cNvGrpSpPr>
          <p:nvPr/>
        </p:nvGrpSpPr>
        <p:grpSpPr>
          <a:xfrm>
            <a:off x="14006896" y="0"/>
            <a:ext cx="4281107" cy="10286999"/>
            <a:chOff x="14006896" y="0"/>
            <a:chExt cx="4281107" cy="10286999"/>
          </a:xfrm>
        </p:grpSpPr>
        <p:sp>
          <p:nvSpPr>
            <p:cNvPr id="97" name="曲线"/>
            <p:cNvSpPr>
              <a:spLocks/>
            </p:cNvSpPr>
            <p:nvPr/>
          </p:nvSpPr>
          <p:spPr>
            <a:xfrm>
              <a:off x="14006896" y="0"/>
              <a:ext cx="4281107" cy="10286999"/>
            </a:xfrm>
            <a:custGeom>
              <a:avLst/>
              <a:gdLst>
                <a:gd name="T1" fmla="*/ 0 w 21600"/>
                <a:gd name="T2" fmla="*/ 0 h 21600"/>
                <a:gd name="T3" fmla="*/ 21600 w 21600"/>
                <a:gd name="T4" fmla="*/ 21600 h 21600"/>
              </a:gdLst>
              <a:ahLst/>
              <a:cxn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ap="flat" cmpd="sng">
              <a:noFill/>
              <a:prstDash val="solid"/>
              <a:miter/>
            </a:ln>
          </p:spPr>
        </p:sp>
      </p:grpSp>
      <p:grpSp>
        <p:nvGrpSpPr>
          <p:cNvPr id="100" name="组合"/>
          <p:cNvGrpSpPr>
            <a:grpSpLocks/>
          </p:cNvGrpSpPr>
          <p:nvPr/>
        </p:nvGrpSpPr>
        <p:grpSpPr>
          <a:xfrm>
            <a:off x="16344900" y="0"/>
            <a:ext cx="1943100" cy="10286999"/>
            <a:chOff x="16344900" y="0"/>
            <a:chExt cx="1943100" cy="10286999"/>
          </a:xfrm>
        </p:grpSpPr>
        <p:sp>
          <p:nvSpPr>
            <p:cNvPr id="99" name="曲线"/>
            <p:cNvSpPr>
              <a:spLocks/>
            </p:cNvSpPr>
            <p:nvPr/>
          </p:nvSpPr>
          <p:spPr>
            <a:xfrm>
              <a:off x="16344900" y="0"/>
              <a:ext cx="1943100" cy="10286999"/>
            </a:xfrm>
            <a:custGeom>
              <a:avLst/>
              <a:gdLst>
                <a:gd name="T1" fmla="*/ 0 w 21600"/>
                <a:gd name="T2" fmla="*/ 0 h 21600"/>
                <a:gd name="T3" fmla="*/ 21600 w 21600"/>
                <a:gd name="T4" fmla="*/ 21600 h 21600"/>
              </a:gdLst>
              <a:ahLst/>
              <a:cxn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ap="flat" cmpd="sng">
              <a:noFill/>
              <a:prstDash val="solid"/>
              <a:miter/>
            </a:ln>
          </p:spPr>
        </p:sp>
      </p:grpSp>
      <p:grpSp>
        <p:nvGrpSpPr>
          <p:cNvPr id="102" name="组合"/>
          <p:cNvGrpSpPr>
            <a:grpSpLocks/>
          </p:cNvGrpSpPr>
          <p:nvPr/>
        </p:nvGrpSpPr>
        <p:grpSpPr>
          <a:xfrm>
            <a:off x="16404370" y="0"/>
            <a:ext cx="1883665" cy="10286999"/>
            <a:chOff x="16404370" y="0"/>
            <a:chExt cx="1883665" cy="10286999"/>
          </a:xfrm>
        </p:grpSpPr>
        <p:sp>
          <p:nvSpPr>
            <p:cNvPr id="101" name="曲线"/>
            <p:cNvSpPr>
              <a:spLocks/>
            </p:cNvSpPr>
            <p:nvPr/>
          </p:nvSpPr>
          <p:spPr>
            <a:xfrm>
              <a:off x="16404370" y="0"/>
              <a:ext cx="1883665" cy="102869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ap="flat" cmpd="sng">
              <a:noFill/>
              <a:prstDash val="solid"/>
              <a:miter/>
            </a:ln>
          </p:spPr>
        </p:sp>
      </p:grpSp>
      <p:grpSp>
        <p:nvGrpSpPr>
          <p:cNvPr id="104" name="组合"/>
          <p:cNvGrpSpPr>
            <a:grpSpLocks/>
          </p:cNvGrpSpPr>
          <p:nvPr/>
        </p:nvGrpSpPr>
        <p:grpSpPr>
          <a:xfrm>
            <a:off x="15559088" y="5386388"/>
            <a:ext cx="2728911" cy="4900612"/>
            <a:chOff x="15559088" y="5386388"/>
            <a:chExt cx="2728911" cy="4900612"/>
          </a:xfrm>
        </p:grpSpPr>
        <p:sp>
          <p:nvSpPr>
            <p:cNvPr id="103"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miter/>
            </a:ln>
          </p:spPr>
        </p:sp>
      </p:grpSp>
      <p:grpSp>
        <p:nvGrpSpPr>
          <p:cNvPr id="106" name="组合"/>
          <p:cNvGrpSpPr>
            <a:grpSpLocks/>
          </p:cNvGrpSpPr>
          <p:nvPr/>
        </p:nvGrpSpPr>
        <p:grpSpPr>
          <a:xfrm>
            <a:off x="0" y="6015038"/>
            <a:ext cx="671511" cy="4271961"/>
            <a:chOff x="0" y="6015038"/>
            <a:chExt cx="671511" cy="4271961"/>
          </a:xfrm>
        </p:grpSpPr>
        <p:sp>
          <p:nvSpPr>
            <p:cNvPr id="105" name="曲线"/>
            <p:cNvSpPr>
              <a:spLocks/>
            </p:cNvSpPr>
            <p:nvPr/>
          </p:nvSpPr>
          <p:spPr>
            <a:xfrm>
              <a:off x="0" y="6015038"/>
              <a:ext cx="671511"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grpSp>
      <p:grpSp>
        <p:nvGrpSpPr>
          <p:cNvPr id="108" name="组合"/>
          <p:cNvGrpSpPr>
            <a:grpSpLocks/>
          </p:cNvGrpSpPr>
          <p:nvPr/>
        </p:nvGrpSpPr>
        <p:grpSpPr>
          <a:xfrm>
            <a:off x="14030326" y="8043861"/>
            <a:ext cx="685800" cy="685800"/>
            <a:chOff x="14030326" y="8043861"/>
            <a:chExt cx="685800" cy="685800"/>
          </a:xfrm>
        </p:grpSpPr>
        <p:sp>
          <p:nvSpPr>
            <p:cNvPr id="107" name="曲线"/>
            <p:cNvSpPr>
              <a:spLocks/>
            </p:cNvSpPr>
            <p:nvPr/>
          </p:nvSpPr>
          <p:spPr>
            <a:xfrm>
              <a:off x="14030326" y="8043861"/>
              <a:ext cx="685800" cy="6858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grpSp>
      <p:grpSp>
        <p:nvGrpSpPr>
          <p:cNvPr id="110" name="组合"/>
          <p:cNvGrpSpPr>
            <a:grpSpLocks/>
          </p:cNvGrpSpPr>
          <p:nvPr/>
        </p:nvGrpSpPr>
        <p:grpSpPr>
          <a:xfrm>
            <a:off x="14030326" y="8843961"/>
            <a:ext cx="271461" cy="271461"/>
            <a:chOff x="14030326" y="8843961"/>
            <a:chExt cx="271461" cy="271461"/>
          </a:xfrm>
        </p:grpSpPr>
        <p:sp>
          <p:nvSpPr>
            <p:cNvPr id="109" name="曲线"/>
            <p:cNvSpPr>
              <a:spLocks/>
            </p:cNvSpPr>
            <p:nvPr/>
          </p:nvSpPr>
          <p:spPr>
            <a:xfrm>
              <a:off x="14030326" y="8843961"/>
              <a:ext cx="271461" cy="271461"/>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grpSp>
      <p:sp>
        <p:nvSpPr>
          <p:cNvPr id="111" name="曲线"/>
          <p:cNvSpPr>
            <a:spLocks/>
          </p:cNvSpPr>
          <p:nvPr/>
        </p:nvSpPr>
        <p:spPr>
          <a:xfrm>
            <a:off x="12987338" y="3971925"/>
            <a:ext cx="5300662" cy="5715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grpSp>
        <p:nvGrpSpPr>
          <p:cNvPr id="113" name="组合"/>
          <p:cNvGrpSpPr>
            <a:grpSpLocks/>
          </p:cNvGrpSpPr>
          <p:nvPr/>
        </p:nvGrpSpPr>
        <p:grpSpPr>
          <a:xfrm>
            <a:off x="10044112" y="2543175"/>
            <a:ext cx="471488" cy="485774"/>
            <a:chOff x="10044112" y="2543175"/>
            <a:chExt cx="471488" cy="485774"/>
          </a:xfrm>
        </p:grpSpPr>
        <p:sp>
          <p:nvSpPr>
            <p:cNvPr id="112" name="曲线"/>
            <p:cNvSpPr>
              <a:spLocks/>
            </p:cNvSpPr>
            <p:nvPr/>
          </p:nvSpPr>
          <p:spPr>
            <a:xfrm>
              <a:off x="10044112" y="2543175"/>
              <a:ext cx="471488" cy="485774"/>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grpSp>
      <p:sp>
        <p:nvSpPr>
          <p:cNvPr id="114" name="矩形"/>
          <p:cNvSpPr>
            <a:spLocks/>
          </p:cNvSpPr>
          <p:nvPr/>
        </p:nvSpPr>
        <p:spPr>
          <a:xfrm>
            <a:off x="1109662" y="1251425"/>
            <a:ext cx="7895272" cy="97155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7650"/>
              </a:lnSpc>
              <a:spcBef>
                <a:spcPts val="0"/>
              </a:spcBef>
              <a:spcAft>
                <a:spcPts val="0"/>
              </a:spcAft>
              <a:buNone/>
            </a:pPr>
            <a:r>
              <a:rPr lang="en-US" altLang="zh-CN" sz="6375" b="0" i="0" u="none" strike="noStrike" kern="1200" cap="none" spc="7" baseline="0">
                <a:solidFill>
                  <a:srgbClr val="000000"/>
                </a:solidFill>
                <a:latin typeface="Trebuchet MS Bold" charset="0"/>
                <a:ea typeface="Trebuchet MS Bold" charset="0"/>
                <a:cs typeface="Trebuchet MS Bold" charset="0"/>
                <a:sym typeface="Trebuchet MS Bold" charset="0"/>
              </a:rPr>
              <a:t>PROJECT	OVERVIEW</a:t>
            </a:r>
            <a:endParaRPr lang="zh-CN" altLang="en-US" sz="6375" b="0" i="0" u="none" strike="noStrike" kern="1200" cap="none" spc="7" baseline="0">
              <a:solidFill>
                <a:srgbClr val="000000"/>
              </a:solidFill>
              <a:latin typeface="Trebuchet MS Bold" charset="0"/>
              <a:ea typeface="Trebuchet MS Bold" charset="0"/>
              <a:cs typeface="Trebuchet MS Bold" charset="0"/>
              <a:sym typeface="Trebuchet MS Bold" charset="0"/>
            </a:endParaRPr>
          </a:p>
        </p:txBody>
      </p:sp>
      <p:sp>
        <p:nvSpPr>
          <p:cNvPr id="115" name="曲线"/>
          <p:cNvSpPr>
            <a:spLocks/>
          </p:cNvSpPr>
          <p:nvPr/>
        </p:nvSpPr>
        <p:spPr>
          <a:xfrm>
            <a:off x="1014411" y="9701212"/>
            <a:ext cx="3214688" cy="30003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fillRect l="-66666" r="-66666"/>
            </a:stretch>
          </a:blipFill>
          <a:ln cap="flat" cmpd="sng">
            <a:noFill/>
            <a:prstDash val="solid"/>
            <a:miter/>
          </a:ln>
        </p:spPr>
      </p:sp>
      <p:sp>
        <p:nvSpPr>
          <p:cNvPr id="116" name="矩形"/>
          <p:cNvSpPr>
            <a:spLocks/>
          </p:cNvSpPr>
          <p:nvPr/>
        </p:nvSpPr>
        <p:spPr>
          <a:xfrm>
            <a:off x="17030128" y="9707466"/>
            <a:ext cx="226693" cy="25146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charset="0"/>
                <a:ea typeface="Trebuchet MS" charset="0"/>
                <a:cs typeface="Trebuchet MS" charset="0"/>
                <a:sym typeface="Trebuchet MS" charset="0"/>
              </a:rPr>
              <a:t>4</a:t>
            </a:r>
            <a:endParaRPr lang="zh-CN" altLang="en-US" sz="1650" b="0" i="0" u="none" strike="noStrike" kern="1200" cap="none" spc="15" baseline="0">
              <a:solidFill>
                <a:srgbClr val="2D936B"/>
              </a:solidFill>
              <a:latin typeface="Trebuchet MS" charset="0"/>
              <a:ea typeface="Trebuchet MS" charset="0"/>
              <a:cs typeface="Trebuchet MS" charset="0"/>
              <a:sym typeface="Trebuchet MS" charset="0"/>
            </a:endParaRPr>
          </a:p>
        </p:txBody>
      </p:sp>
      <p:sp>
        <p:nvSpPr>
          <p:cNvPr id="117" name="矩形"/>
          <p:cNvSpPr>
            <a:spLocks/>
          </p:cNvSpPr>
          <p:nvPr/>
        </p:nvSpPr>
        <p:spPr>
          <a:xfrm>
            <a:off x="941206" y="2362051"/>
            <a:ext cx="12831945" cy="7132321"/>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4320"/>
              </a:lnSpc>
              <a:spcBef>
                <a:spcPts val="0"/>
              </a:spcBef>
              <a:spcAft>
                <a:spcPts val="0"/>
              </a:spcAft>
              <a:buNone/>
            </a:pPr>
            <a:r>
              <a:rPr lang="en-US" altLang="zh-CN" sz="3600" b="0" i="0" u="sng" strike="noStrike" kern="1200" cap="none" spc="0" baseline="0">
                <a:solidFill>
                  <a:srgbClr val="0D0D0D"/>
                </a:solidFill>
                <a:latin typeface="Times New Roman Bold" charset="0"/>
                <a:ea typeface="Times New Roman Bold" charset="0"/>
                <a:cs typeface="Times New Roman Bold" charset="0"/>
                <a:sym typeface="Times New Roman Bold" charset="0"/>
              </a:rPr>
              <a:t>Objective: </a:t>
            </a:r>
            <a:r>
              <a:rPr lang="en-US" altLang="zh-CN" sz="3600" b="0" i="0" u="none" strike="noStrike" kern="1200" cap="none" spc="0" baseline="0">
                <a:solidFill>
                  <a:srgbClr val="0D0D0D"/>
                </a:solidFill>
                <a:latin typeface="Times New Roman" charset="0"/>
                <a:ea typeface="Times New Roman" charset="0"/>
                <a:cs typeface="Times New Roman" charset="0"/>
                <a:sym typeface="Times New Roman" charset="0"/>
              </a:rPr>
              <a:t>to analyse employee data to derive actionable insights for enhancing organizational performance , optimizing resource allocation , and informing strategic HR decisions. </a:t>
            </a:r>
          </a:p>
          <a:p>
            <a:pPr marL="0" indent="0" algn="l">
              <a:lnSpc>
                <a:spcPts val="4320"/>
              </a:lnSpc>
              <a:spcBef>
                <a:spcPts val="0"/>
              </a:spcBef>
              <a:spcAft>
                <a:spcPts val="0"/>
              </a:spcAft>
              <a:buNone/>
            </a:pPr>
            <a:r>
              <a:rPr lang="en-US" altLang="zh-CN" sz="3600" b="0" i="0" u="none" strike="noStrike" kern="1200" cap="none" spc="0" baseline="0">
                <a:solidFill>
                  <a:srgbClr val="0D0D0D"/>
                </a:solidFill>
                <a:latin typeface="Times New Roman" charset="0"/>
                <a:ea typeface="Times New Roman" charset="0"/>
                <a:cs typeface="Times New Roman" charset="0"/>
                <a:sym typeface="Times New Roman" charset="0"/>
              </a:rPr>
              <a:t>Scope: this project involves examining various aspects of employee data, including demographics, employment history, compensation, and performance the analysis will focus on, and patterns that can aid in making informed HR decisions.</a:t>
            </a:r>
          </a:p>
          <a:p>
            <a:pPr marL="0" indent="0" algn="l">
              <a:lnSpc>
                <a:spcPts val="4320"/>
              </a:lnSpc>
              <a:spcBef>
                <a:spcPts val="0"/>
              </a:spcBef>
              <a:spcAft>
                <a:spcPts val="0"/>
              </a:spcAft>
              <a:buNone/>
            </a:pPr>
            <a:r>
              <a:rPr lang="en-US" altLang="zh-CN" sz="3600" b="0" i="0" u="sng" strike="noStrike" kern="1200" cap="none" spc="0" baseline="0">
                <a:solidFill>
                  <a:srgbClr val="000000"/>
                </a:solidFill>
                <a:latin typeface="Times New Roman Bold" charset="0"/>
                <a:ea typeface="Times New Roman Bold" charset="0"/>
                <a:cs typeface="Times New Roman Bold" charset="0"/>
                <a:sym typeface="Times New Roman Bold" charset="0"/>
              </a:rPr>
              <a:t>Stakeholders: </a:t>
            </a:r>
            <a:r>
              <a:rPr lang="en-US" altLang="zh-CN" sz="3600" b="0" i="0" u="none" strike="noStrike" kern="1200" cap="none" spc="0" baseline="0">
                <a:solidFill>
                  <a:srgbClr val="000000"/>
                </a:solidFill>
                <a:latin typeface="Times New Roman" charset="0"/>
                <a:ea typeface="Times New Roman" charset="0"/>
                <a:cs typeface="Times New Roman" charset="0"/>
                <a:sym typeface="Times New Roman" charset="0"/>
              </a:rPr>
              <a:t>HR Department, Management Team, Data Analysis Team</a:t>
            </a:r>
          </a:p>
          <a:p>
            <a:pPr marL="0" indent="0" algn="l">
              <a:lnSpc>
                <a:spcPts val="4320"/>
              </a:lnSpc>
              <a:spcBef>
                <a:spcPts val="0"/>
              </a:spcBef>
              <a:spcAft>
                <a:spcPts val="0"/>
              </a:spcAft>
              <a:buNone/>
            </a:pPr>
            <a:r>
              <a:rPr lang="en-US" altLang="zh-CN" sz="3600" b="0" i="0" u="sng" strike="noStrike" kern="1200" cap="none" spc="0" baseline="0">
                <a:solidFill>
                  <a:srgbClr val="000000"/>
                </a:solidFill>
                <a:latin typeface="Times New Roman Bold" charset="0"/>
                <a:ea typeface="Times New Roman Bold" charset="0"/>
                <a:cs typeface="Times New Roman Bold" charset="0"/>
                <a:sym typeface="Times New Roman Bold" charset="0"/>
              </a:rPr>
              <a:t>Success Criteria</a:t>
            </a:r>
            <a:r>
              <a:rPr lang="en-US" altLang="zh-CN" sz="3600" b="0" i="0" u="none" strike="noStrike" kern="1200" cap="none" spc="0" baseline="0">
                <a:solidFill>
                  <a:srgbClr val="000000"/>
                </a:solidFill>
                <a:latin typeface="Times New Roman Bold" charset="0"/>
                <a:ea typeface="Times New Roman Bold" charset="0"/>
                <a:cs typeface="Times New Roman Bold" charset="0"/>
                <a:sym typeface="Times New Roman Bold" charset="0"/>
              </a:rPr>
              <a:t>:</a:t>
            </a:r>
          </a:p>
          <a:p>
            <a:pPr marL="0" indent="0" algn="l">
              <a:lnSpc>
                <a:spcPts val="4320"/>
              </a:lnSpc>
              <a:spcBef>
                <a:spcPts val="0"/>
              </a:spcBef>
              <a:spcAft>
                <a:spcPts val="0"/>
              </a:spcAft>
              <a:buNone/>
            </a:pPr>
            <a:r>
              <a:rPr lang="en-US" altLang="zh-CN" sz="3600" b="0" i="0" u="none" strike="noStrike" kern="1200" cap="none" spc="0" baseline="0">
                <a:solidFill>
                  <a:srgbClr val="000000"/>
                </a:solidFill>
                <a:latin typeface="Times New Roman" charset="0"/>
                <a:ea typeface="Times New Roman" charset="0"/>
                <a:cs typeface="Times New Roman" charset="0"/>
                <a:sym typeface="Times New Roman" charset="0"/>
              </a:rPr>
              <a:t> 1.Accurate and thorough data analysis</a:t>
            </a:r>
          </a:p>
          <a:p>
            <a:pPr marL="0" indent="0" algn="l">
              <a:lnSpc>
                <a:spcPts val="4320"/>
              </a:lnSpc>
              <a:spcBef>
                <a:spcPts val="0"/>
              </a:spcBef>
              <a:spcAft>
                <a:spcPts val="0"/>
              </a:spcAft>
              <a:buNone/>
            </a:pPr>
            <a:r>
              <a:rPr lang="en-US" altLang="zh-CN" sz="3600" b="0" i="0" u="none" strike="noStrike" kern="1200" cap="none" spc="0" baseline="0">
                <a:solidFill>
                  <a:srgbClr val="000000"/>
                </a:solidFill>
                <a:latin typeface="Times New Roman" charset="0"/>
                <a:ea typeface="Times New Roman" charset="0"/>
                <a:cs typeface="Times New Roman" charset="0"/>
                <a:sym typeface="Times New Roman" charset="0"/>
              </a:rPr>
              <a:t> 2.Clear and actionable insights </a:t>
            </a:r>
          </a:p>
          <a:p>
            <a:pPr marL="0" indent="0" algn="l">
              <a:lnSpc>
                <a:spcPts val="4320"/>
              </a:lnSpc>
              <a:spcBef>
                <a:spcPts val="0"/>
              </a:spcBef>
              <a:spcAft>
                <a:spcPts val="0"/>
              </a:spcAft>
              <a:buNone/>
            </a:pPr>
            <a:r>
              <a:rPr lang="en-US" altLang="zh-CN" sz="3600" b="0" i="0" u="none" strike="noStrike" kern="1200" cap="none" spc="0" baseline="0">
                <a:solidFill>
                  <a:srgbClr val="000000"/>
                </a:solidFill>
                <a:latin typeface="Times New Roman" charset="0"/>
                <a:ea typeface="Times New Roman" charset="0"/>
                <a:cs typeface="Times New Roman" charset="0"/>
                <a:sym typeface="Times New Roman" charset="0"/>
              </a:rPr>
              <a:t> 3.Effective visualizations that facilitate understanding of data   trends. </a:t>
            </a:r>
            <a:endParaRPr lang="zh-CN" altLang="en-US" sz="3600" b="0" i="0" u="none" strike="noStrike" kern="1200" cap="none" spc="0" baseline="0">
              <a:solidFill>
                <a:srgbClr val="000000"/>
              </a:solidFill>
              <a:latin typeface="Times New Roman" charset="0"/>
              <a:ea typeface="Times New Roman" charset="0"/>
              <a:cs typeface="Times New Roman" charset="0"/>
              <a:sym typeface="Times New Roman" charset="0"/>
            </a:endParaRPr>
          </a:p>
        </p:txBody>
      </p:sp>
    </p:spTree>
    <p:extLst>
      <p:ext uri="{BB962C8B-B14F-4D97-AF65-F5344CB8AC3E}">
        <p14:creationId xmlns:p14="http://schemas.microsoft.com/office/powerpoint/2010/main" val="1508446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9" name="组合"/>
          <p:cNvGrpSpPr>
            <a:grpSpLocks/>
          </p:cNvGrpSpPr>
          <p:nvPr/>
        </p:nvGrpSpPr>
        <p:grpSpPr>
          <a:xfrm>
            <a:off x="14059089" y="5999"/>
            <a:ext cx="1841563" cy="10282237"/>
            <a:chOff x="14059089" y="5999"/>
            <a:chExt cx="1841563" cy="10282237"/>
          </a:xfrm>
        </p:grpSpPr>
        <p:sp>
          <p:nvSpPr>
            <p:cNvPr id="118" name="曲线"/>
            <p:cNvSpPr>
              <a:spLocks/>
            </p:cNvSpPr>
            <p:nvPr/>
          </p:nvSpPr>
          <p:spPr>
            <a:xfrm>
              <a:off x="14059089" y="5999"/>
              <a:ext cx="1841563" cy="10282237"/>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121" name="组合"/>
          <p:cNvGrpSpPr>
            <a:grpSpLocks/>
          </p:cNvGrpSpPr>
          <p:nvPr/>
        </p:nvGrpSpPr>
        <p:grpSpPr>
          <a:xfrm>
            <a:off x="11168917" y="5536438"/>
            <a:ext cx="7123080" cy="4756497"/>
            <a:chOff x="11168917" y="5536438"/>
            <a:chExt cx="7123080" cy="4756497"/>
          </a:xfrm>
        </p:grpSpPr>
        <p:sp>
          <p:nvSpPr>
            <p:cNvPr id="120" name="曲线"/>
            <p:cNvSpPr>
              <a:spLocks/>
            </p:cNvSpPr>
            <p:nvPr/>
          </p:nvSpPr>
          <p:spPr>
            <a:xfrm>
              <a:off x="11168917" y="5536438"/>
              <a:ext cx="7123080" cy="475649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5" y="0"/>
                  </a:lnTo>
                  <a:close/>
                </a:path>
              </a:pathLst>
            </a:custGeom>
            <a:solidFill>
              <a:srgbClr val="5FCAEE"/>
            </a:solidFill>
            <a:ln cap="flat" cmpd="sng">
              <a:noFill/>
              <a:prstDash val="solid"/>
              <a:miter/>
            </a:ln>
          </p:spPr>
        </p:sp>
      </p:grpSp>
      <p:grpSp>
        <p:nvGrpSpPr>
          <p:cNvPr id="123" name="组合"/>
          <p:cNvGrpSpPr>
            <a:grpSpLocks/>
          </p:cNvGrpSpPr>
          <p:nvPr/>
        </p:nvGrpSpPr>
        <p:grpSpPr>
          <a:xfrm>
            <a:off x="13773150" y="0"/>
            <a:ext cx="4514848" cy="10286999"/>
            <a:chOff x="13773150" y="0"/>
            <a:chExt cx="4514848" cy="10286999"/>
          </a:xfrm>
        </p:grpSpPr>
        <p:sp>
          <p:nvSpPr>
            <p:cNvPr id="122" name="曲线"/>
            <p:cNvSpPr>
              <a:spLocks/>
            </p:cNvSpPr>
            <p:nvPr/>
          </p:nvSpPr>
          <p:spPr>
            <a:xfrm>
              <a:off x="13773150" y="0"/>
              <a:ext cx="4514848" cy="10286999"/>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ap="flat" cmpd="sng">
              <a:noFill/>
              <a:prstDash val="solid"/>
              <a:miter/>
            </a:ln>
          </p:spPr>
        </p:sp>
      </p:grpSp>
      <p:grpSp>
        <p:nvGrpSpPr>
          <p:cNvPr id="125" name="组合"/>
          <p:cNvGrpSpPr>
            <a:grpSpLocks/>
          </p:cNvGrpSpPr>
          <p:nvPr/>
        </p:nvGrpSpPr>
        <p:grpSpPr>
          <a:xfrm>
            <a:off x="14404318" y="0"/>
            <a:ext cx="3883723" cy="10286999"/>
            <a:chOff x="14404318" y="0"/>
            <a:chExt cx="3883723" cy="10286999"/>
          </a:xfrm>
        </p:grpSpPr>
        <p:sp>
          <p:nvSpPr>
            <p:cNvPr id="124" name="曲线"/>
            <p:cNvSpPr>
              <a:spLocks/>
            </p:cNvSpPr>
            <p:nvPr/>
          </p:nvSpPr>
          <p:spPr>
            <a:xfrm>
              <a:off x="14404318" y="0"/>
              <a:ext cx="3883723" cy="102869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ap="flat" cmpd="sng">
              <a:noFill/>
              <a:prstDash val="solid"/>
              <a:miter/>
            </a:ln>
          </p:spPr>
        </p:sp>
      </p:grpSp>
      <p:grpSp>
        <p:nvGrpSpPr>
          <p:cNvPr id="127" name="组合"/>
          <p:cNvGrpSpPr>
            <a:grpSpLocks/>
          </p:cNvGrpSpPr>
          <p:nvPr/>
        </p:nvGrpSpPr>
        <p:grpSpPr>
          <a:xfrm>
            <a:off x="13401675" y="4572000"/>
            <a:ext cx="4886323" cy="5715000"/>
            <a:chOff x="13401675" y="4572000"/>
            <a:chExt cx="4886323" cy="5715000"/>
          </a:xfrm>
        </p:grpSpPr>
        <p:sp>
          <p:nvSpPr>
            <p:cNvPr id="126"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miter/>
            </a:ln>
          </p:spPr>
        </p:sp>
      </p:grpSp>
      <p:grpSp>
        <p:nvGrpSpPr>
          <p:cNvPr id="129" name="组合"/>
          <p:cNvGrpSpPr>
            <a:grpSpLocks/>
          </p:cNvGrpSpPr>
          <p:nvPr/>
        </p:nvGrpSpPr>
        <p:grpSpPr>
          <a:xfrm>
            <a:off x="14006896" y="0"/>
            <a:ext cx="4281107" cy="10286999"/>
            <a:chOff x="14006896" y="0"/>
            <a:chExt cx="4281107" cy="10286999"/>
          </a:xfrm>
        </p:grpSpPr>
        <p:sp>
          <p:nvSpPr>
            <p:cNvPr id="128" name="曲线"/>
            <p:cNvSpPr>
              <a:spLocks/>
            </p:cNvSpPr>
            <p:nvPr/>
          </p:nvSpPr>
          <p:spPr>
            <a:xfrm>
              <a:off x="14006896" y="0"/>
              <a:ext cx="4281107" cy="10286999"/>
            </a:xfrm>
            <a:custGeom>
              <a:avLst/>
              <a:gdLst>
                <a:gd name="T1" fmla="*/ 0 w 21600"/>
                <a:gd name="T2" fmla="*/ 0 h 21600"/>
                <a:gd name="T3" fmla="*/ 21600 w 21600"/>
                <a:gd name="T4" fmla="*/ 21600 h 21600"/>
              </a:gdLst>
              <a:ahLst/>
              <a:cxn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ap="flat" cmpd="sng">
              <a:noFill/>
              <a:prstDash val="solid"/>
              <a:miter/>
            </a:ln>
          </p:spPr>
        </p:sp>
      </p:grpSp>
      <p:grpSp>
        <p:nvGrpSpPr>
          <p:cNvPr id="131" name="组合"/>
          <p:cNvGrpSpPr>
            <a:grpSpLocks/>
          </p:cNvGrpSpPr>
          <p:nvPr/>
        </p:nvGrpSpPr>
        <p:grpSpPr>
          <a:xfrm>
            <a:off x="16344900" y="0"/>
            <a:ext cx="1943100" cy="10286999"/>
            <a:chOff x="16344900" y="0"/>
            <a:chExt cx="1943100" cy="10286999"/>
          </a:xfrm>
        </p:grpSpPr>
        <p:sp>
          <p:nvSpPr>
            <p:cNvPr id="130" name="曲线"/>
            <p:cNvSpPr>
              <a:spLocks/>
            </p:cNvSpPr>
            <p:nvPr/>
          </p:nvSpPr>
          <p:spPr>
            <a:xfrm>
              <a:off x="16344900" y="0"/>
              <a:ext cx="1943100" cy="10286999"/>
            </a:xfrm>
            <a:custGeom>
              <a:avLst/>
              <a:gdLst>
                <a:gd name="T1" fmla="*/ 0 w 21600"/>
                <a:gd name="T2" fmla="*/ 0 h 21600"/>
                <a:gd name="T3" fmla="*/ 21600 w 21600"/>
                <a:gd name="T4" fmla="*/ 21600 h 21600"/>
              </a:gdLst>
              <a:ahLst/>
              <a:cxn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ap="flat" cmpd="sng">
              <a:noFill/>
              <a:prstDash val="solid"/>
              <a:miter/>
            </a:ln>
          </p:spPr>
        </p:sp>
      </p:grpSp>
      <p:grpSp>
        <p:nvGrpSpPr>
          <p:cNvPr id="133" name="组合"/>
          <p:cNvGrpSpPr>
            <a:grpSpLocks/>
          </p:cNvGrpSpPr>
          <p:nvPr/>
        </p:nvGrpSpPr>
        <p:grpSpPr>
          <a:xfrm>
            <a:off x="16404370" y="0"/>
            <a:ext cx="1883665" cy="10286999"/>
            <a:chOff x="16404370" y="0"/>
            <a:chExt cx="1883665" cy="10286999"/>
          </a:xfrm>
        </p:grpSpPr>
        <p:sp>
          <p:nvSpPr>
            <p:cNvPr id="132" name="曲线"/>
            <p:cNvSpPr>
              <a:spLocks/>
            </p:cNvSpPr>
            <p:nvPr/>
          </p:nvSpPr>
          <p:spPr>
            <a:xfrm>
              <a:off x="16404370" y="0"/>
              <a:ext cx="1883665" cy="102869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ap="flat" cmpd="sng">
              <a:noFill/>
              <a:prstDash val="solid"/>
              <a:miter/>
            </a:ln>
          </p:spPr>
        </p:sp>
      </p:grpSp>
      <p:grpSp>
        <p:nvGrpSpPr>
          <p:cNvPr id="135" name="组合"/>
          <p:cNvGrpSpPr>
            <a:grpSpLocks/>
          </p:cNvGrpSpPr>
          <p:nvPr/>
        </p:nvGrpSpPr>
        <p:grpSpPr>
          <a:xfrm>
            <a:off x="15559088" y="5386388"/>
            <a:ext cx="2728911" cy="4900612"/>
            <a:chOff x="15559088" y="5386388"/>
            <a:chExt cx="2728911" cy="4900612"/>
          </a:xfrm>
        </p:grpSpPr>
        <p:sp>
          <p:nvSpPr>
            <p:cNvPr id="134"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miter/>
            </a:ln>
          </p:spPr>
        </p:sp>
      </p:grpSp>
      <p:grpSp>
        <p:nvGrpSpPr>
          <p:cNvPr id="137" name="组合"/>
          <p:cNvGrpSpPr>
            <a:grpSpLocks/>
          </p:cNvGrpSpPr>
          <p:nvPr/>
        </p:nvGrpSpPr>
        <p:grpSpPr>
          <a:xfrm>
            <a:off x="0" y="6015038"/>
            <a:ext cx="671511" cy="4271961"/>
            <a:chOff x="0" y="6015038"/>
            <a:chExt cx="671511" cy="4271961"/>
          </a:xfrm>
        </p:grpSpPr>
        <p:sp>
          <p:nvSpPr>
            <p:cNvPr id="136" name="曲线"/>
            <p:cNvSpPr>
              <a:spLocks/>
            </p:cNvSpPr>
            <p:nvPr/>
          </p:nvSpPr>
          <p:spPr>
            <a:xfrm>
              <a:off x="0" y="6015038"/>
              <a:ext cx="671511"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grpSp>
      <p:grpSp>
        <p:nvGrpSpPr>
          <p:cNvPr id="139" name="组合"/>
          <p:cNvGrpSpPr>
            <a:grpSpLocks/>
          </p:cNvGrpSpPr>
          <p:nvPr/>
        </p:nvGrpSpPr>
        <p:grpSpPr>
          <a:xfrm>
            <a:off x="14030326" y="8043861"/>
            <a:ext cx="685800" cy="685800"/>
            <a:chOff x="14030326" y="8043861"/>
            <a:chExt cx="685800" cy="685800"/>
          </a:xfrm>
        </p:grpSpPr>
        <p:sp>
          <p:nvSpPr>
            <p:cNvPr id="138" name="曲线"/>
            <p:cNvSpPr>
              <a:spLocks/>
            </p:cNvSpPr>
            <p:nvPr/>
          </p:nvSpPr>
          <p:spPr>
            <a:xfrm>
              <a:off x="14030326" y="8043861"/>
              <a:ext cx="685800" cy="6858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grpSp>
      <p:grpSp>
        <p:nvGrpSpPr>
          <p:cNvPr id="141" name="组合"/>
          <p:cNvGrpSpPr>
            <a:grpSpLocks/>
          </p:cNvGrpSpPr>
          <p:nvPr/>
        </p:nvGrpSpPr>
        <p:grpSpPr>
          <a:xfrm>
            <a:off x="10044112" y="2543175"/>
            <a:ext cx="471488" cy="485774"/>
            <a:chOff x="10044112" y="2543175"/>
            <a:chExt cx="471488" cy="485774"/>
          </a:xfrm>
        </p:grpSpPr>
        <p:sp>
          <p:nvSpPr>
            <p:cNvPr id="140" name="曲线"/>
            <p:cNvSpPr>
              <a:spLocks/>
            </p:cNvSpPr>
            <p:nvPr/>
          </p:nvSpPr>
          <p:spPr>
            <a:xfrm>
              <a:off x="10044112" y="2543175"/>
              <a:ext cx="471488" cy="485774"/>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grpSp>
      <p:grpSp>
        <p:nvGrpSpPr>
          <p:cNvPr id="143" name="组合"/>
          <p:cNvGrpSpPr>
            <a:grpSpLocks/>
          </p:cNvGrpSpPr>
          <p:nvPr/>
        </p:nvGrpSpPr>
        <p:grpSpPr>
          <a:xfrm>
            <a:off x="14030326" y="8843961"/>
            <a:ext cx="271461" cy="271461"/>
            <a:chOff x="14030326" y="8843961"/>
            <a:chExt cx="271461" cy="271461"/>
          </a:xfrm>
        </p:grpSpPr>
        <p:sp>
          <p:nvSpPr>
            <p:cNvPr id="142" name="曲线"/>
            <p:cNvSpPr>
              <a:spLocks/>
            </p:cNvSpPr>
            <p:nvPr/>
          </p:nvSpPr>
          <p:spPr>
            <a:xfrm>
              <a:off x="14030326" y="8843961"/>
              <a:ext cx="271461" cy="271461"/>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grpSp>
      <p:sp>
        <p:nvSpPr>
          <p:cNvPr id="144" name="矩形"/>
          <p:cNvSpPr>
            <a:spLocks/>
          </p:cNvSpPr>
          <p:nvPr/>
        </p:nvSpPr>
        <p:spPr>
          <a:xfrm>
            <a:off x="1049178" y="1344674"/>
            <a:ext cx="7521892" cy="731392"/>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5759"/>
              </a:lnSpc>
              <a:spcBef>
                <a:spcPts val="0"/>
              </a:spcBef>
              <a:spcAft>
                <a:spcPts val="0"/>
              </a:spcAft>
              <a:buNone/>
            </a:pPr>
            <a:r>
              <a:rPr lang="en-US" altLang="zh-CN" sz="4800" b="0" i="0" u="none" strike="noStrike" kern="1200" cap="none" spc="-15" baseline="0">
                <a:solidFill>
                  <a:srgbClr val="000000"/>
                </a:solidFill>
                <a:latin typeface="Trebuchet MS Bold" charset="0"/>
                <a:ea typeface="Trebuchet MS Bold" charset="0"/>
                <a:cs typeface="Trebuchet MS Bold" charset="0"/>
                <a:sym typeface="Trebuchet MS Bold" charset="0"/>
              </a:rPr>
              <a:t>WHO ARE THE END USERS?</a:t>
            </a:r>
            <a:endParaRPr lang="zh-CN" altLang="en-US" sz="4800" b="0" i="0" u="none" strike="noStrike" kern="1200" cap="none" spc="-15" baseline="0">
              <a:solidFill>
                <a:srgbClr val="000000"/>
              </a:solidFill>
              <a:latin typeface="Trebuchet MS Bold" charset="0"/>
              <a:ea typeface="Trebuchet MS Bold" charset="0"/>
              <a:cs typeface="Trebuchet MS Bold" charset="0"/>
              <a:sym typeface="Trebuchet MS Bold" charset="0"/>
            </a:endParaRPr>
          </a:p>
        </p:txBody>
      </p:sp>
      <p:sp>
        <p:nvSpPr>
          <p:cNvPr id="145" name="曲线"/>
          <p:cNvSpPr>
            <a:spLocks/>
          </p:cNvSpPr>
          <p:nvPr/>
        </p:nvSpPr>
        <p:spPr>
          <a:xfrm>
            <a:off x="1085850" y="9258300"/>
            <a:ext cx="3271838" cy="728662"/>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sp>
        <p:nvSpPr>
          <p:cNvPr id="146" name="矩形"/>
          <p:cNvSpPr>
            <a:spLocks/>
          </p:cNvSpPr>
          <p:nvPr/>
        </p:nvSpPr>
        <p:spPr>
          <a:xfrm>
            <a:off x="17030128" y="9707466"/>
            <a:ext cx="226693" cy="25146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charset="0"/>
                <a:ea typeface="Trebuchet MS" charset="0"/>
                <a:cs typeface="Trebuchet MS" charset="0"/>
                <a:sym typeface="Trebuchet MS" charset="0"/>
              </a:rPr>
              <a:t>5</a:t>
            </a:r>
            <a:endParaRPr lang="zh-CN" altLang="en-US" sz="1650" b="0" i="0" u="none" strike="noStrike" kern="1200" cap="none" spc="15" baseline="0">
              <a:solidFill>
                <a:srgbClr val="2D936B"/>
              </a:solidFill>
              <a:latin typeface="Trebuchet MS" charset="0"/>
              <a:ea typeface="Trebuchet MS" charset="0"/>
              <a:cs typeface="Trebuchet MS" charset="0"/>
              <a:sym typeface="Trebuchet MS" charset="0"/>
            </a:endParaRPr>
          </a:p>
        </p:txBody>
      </p:sp>
      <p:sp>
        <p:nvSpPr>
          <p:cNvPr id="147" name="矩形"/>
          <p:cNvSpPr>
            <a:spLocks/>
          </p:cNvSpPr>
          <p:nvPr/>
        </p:nvSpPr>
        <p:spPr>
          <a:xfrm>
            <a:off x="1360089" y="2685345"/>
            <a:ext cx="7783911" cy="658368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8640"/>
              </a:lnSpc>
              <a:spcBef>
                <a:spcPts val="0"/>
              </a:spcBef>
              <a:spcAft>
                <a:spcPts val="0"/>
              </a:spcAft>
              <a:buNone/>
            </a:pPr>
            <a:r>
              <a:rPr lang="en-US" altLang="zh-CN" sz="7200" b="0" i="0" u="none" strike="noStrike" kern="1200" cap="none" spc="67" baseline="0">
                <a:solidFill>
                  <a:srgbClr val="000000"/>
                </a:solidFill>
                <a:latin typeface="TT Rounds Condensed" charset="0"/>
                <a:ea typeface="TT Rounds Condensed" charset="0"/>
                <a:cs typeface="TT Rounds Condensed" charset="0"/>
                <a:sym typeface="TT Rounds Condensed" charset="0"/>
              </a:rPr>
              <a:t>Owner</a:t>
            </a:r>
          </a:p>
          <a:p>
            <a:pPr marL="0" indent="0" algn="l">
              <a:lnSpc>
                <a:spcPts val="8640"/>
              </a:lnSpc>
              <a:spcBef>
                <a:spcPts val="0"/>
              </a:spcBef>
              <a:spcAft>
                <a:spcPts val="0"/>
              </a:spcAft>
              <a:buNone/>
            </a:pPr>
            <a:r>
              <a:rPr lang="en-US" altLang="zh-CN" sz="7200" b="0" i="0" u="none" strike="noStrike" kern="1200" cap="none" spc="67" baseline="0">
                <a:solidFill>
                  <a:srgbClr val="000000"/>
                </a:solidFill>
                <a:latin typeface="TT Rounds Condensed" charset="0"/>
                <a:ea typeface="TT Rounds Condensed" charset="0"/>
                <a:cs typeface="TT Rounds Condensed" charset="0"/>
                <a:sym typeface="TT Rounds Condensed" charset="0"/>
              </a:rPr>
              <a:t>Management</a:t>
            </a:r>
          </a:p>
          <a:p>
            <a:pPr marL="0" indent="0" algn="l">
              <a:lnSpc>
                <a:spcPts val="8640"/>
              </a:lnSpc>
              <a:spcBef>
                <a:spcPts val="0"/>
              </a:spcBef>
              <a:spcAft>
                <a:spcPts val="0"/>
              </a:spcAft>
              <a:buNone/>
            </a:pPr>
            <a:r>
              <a:rPr lang="en-US" altLang="zh-CN" sz="7200" b="0" i="0" u="none" strike="noStrike" kern="1200" cap="none" spc="67" baseline="0">
                <a:solidFill>
                  <a:srgbClr val="000000"/>
                </a:solidFill>
                <a:latin typeface="TT Rounds Condensed" charset="0"/>
                <a:ea typeface="TT Rounds Condensed" charset="0"/>
                <a:cs typeface="TT Rounds Condensed" charset="0"/>
                <a:sym typeface="TT Rounds Condensed" charset="0"/>
              </a:rPr>
              <a:t>Human resources</a:t>
            </a:r>
          </a:p>
          <a:p>
            <a:pPr marL="0" indent="0" algn="l">
              <a:lnSpc>
                <a:spcPts val="8640"/>
              </a:lnSpc>
              <a:spcBef>
                <a:spcPts val="0"/>
              </a:spcBef>
              <a:spcAft>
                <a:spcPts val="0"/>
              </a:spcAft>
              <a:buNone/>
            </a:pPr>
            <a:r>
              <a:rPr lang="en-US" altLang="zh-CN" sz="7200" b="0" i="0" u="none" strike="noStrike" kern="1200" cap="none" spc="67" baseline="0">
                <a:solidFill>
                  <a:srgbClr val="000000"/>
                </a:solidFill>
                <a:latin typeface="TT Rounds Condensed" charset="0"/>
                <a:ea typeface="TT Rounds Condensed" charset="0"/>
                <a:cs typeface="TT Rounds Condensed" charset="0"/>
                <a:sym typeface="TT Rounds Condensed" charset="0"/>
              </a:rPr>
              <a:t>Employee</a:t>
            </a:r>
          </a:p>
          <a:p>
            <a:pPr marL="0" indent="0" algn="l">
              <a:lnSpc>
                <a:spcPts val="8640"/>
              </a:lnSpc>
              <a:spcBef>
                <a:spcPts val="0"/>
              </a:spcBef>
              <a:spcAft>
                <a:spcPts val="0"/>
              </a:spcAft>
              <a:buNone/>
            </a:pPr>
            <a:r>
              <a:rPr lang="en-US" altLang="zh-CN" sz="7200" b="0" i="0" u="none" strike="noStrike" kern="1200" cap="none" spc="67" baseline="0">
                <a:solidFill>
                  <a:srgbClr val="000000"/>
                </a:solidFill>
                <a:latin typeface="TT Rounds Condensed" charset="0"/>
                <a:ea typeface="TT Rounds Condensed" charset="0"/>
                <a:cs typeface="TT Rounds Condensed" charset="0"/>
                <a:sym typeface="TT Rounds Condensed" charset="0"/>
              </a:rPr>
              <a:t>Company</a:t>
            </a:r>
          </a:p>
          <a:p>
            <a:pPr marL="0" indent="0" algn="l">
              <a:lnSpc>
                <a:spcPts val="8640"/>
              </a:lnSpc>
              <a:spcBef>
                <a:spcPts val="0"/>
              </a:spcBef>
              <a:spcAft>
                <a:spcPts val="0"/>
              </a:spcAft>
              <a:buNone/>
            </a:pPr>
            <a:endParaRPr lang="zh-CN" altLang="en-US" sz="7200" b="0" i="0" u="none" strike="noStrike" kern="1200" cap="none" spc="67" baseline="0">
              <a:solidFill>
                <a:srgbClr val="000000"/>
              </a:solidFill>
              <a:latin typeface="TT Rounds Condensed" charset="0"/>
              <a:ea typeface="TT Rounds Condensed" charset="0"/>
              <a:cs typeface="TT Rounds Condensed" charset="0"/>
              <a:sym typeface="TT Rounds Condensed" charset="0"/>
            </a:endParaRPr>
          </a:p>
        </p:txBody>
      </p:sp>
    </p:spTree>
    <p:extLst>
      <p:ext uri="{BB962C8B-B14F-4D97-AF65-F5344CB8AC3E}">
        <p14:creationId xmlns:p14="http://schemas.microsoft.com/office/powerpoint/2010/main" val="1837162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9" name="组合"/>
          <p:cNvGrpSpPr>
            <a:grpSpLocks/>
          </p:cNvGrpSpPr>
          <p:nvPr/>
        </p:nvGrpSpPr>
        <p:grpSpPr>
          <a:xfrm>
            <a:off x="14059089" y="5999"/>
            <a:ext cx="1841563" cy="10282237"/>
            <a:chOff x="14059089" y="5999"/>
            <a:chExt cx="1841563" cy="10282237"/>
          </a:xfrm>
        </p:grpSpPr>
        <p:sp>
          <p:nvSpPr>
            <p:cNvPr id="148" name="曲线"/>
            <p:cNvSpPr>
              <a:spLocks/>
            </p:cNvSpPr>
            <p:nvPr/>
          </p:nvSpPr>
          <p:spPr>
            <a:xfrm>
              <a:off x="14059089" y="5999"/>
              <a:ext cx="1841563" cy="10282237"/>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151" name="组合"/>
          <p:cNvGrpSpPr>
            <a:grpSpLocks/>
          </p:cNvGrpSpPr>
          <p:nvPr/>
        </p:nvGrpSpPr>
        <p:grpSpPr>
          <a:xfrm>
            <a:off x="11168917" y="5536438"/>
            <a:ext cx="7123080" cy="4756497"/>
            <a:chOff x="11168917" y="5536438"/>
            <a:chExt cx="7123080" cy="4756497"/>
          </a:xfrm>
        </p:grpSpPr>
        <p:sp>
          <p:nvSpPr>
            <p:cNvPr id="150" name="曲线"/>
            <p:cNvSpPr>
              <a:spLocks/>
            </p:cNvSpPr>
            <p:nvPr/>
          </p:nvSpPr>
          <p:spPr>
            <a:xfrm>
              <a:off x="11168917" y="5536438"/>
              <a:ext cx="7123080" cy="475649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5" y="0"/>
                  </a:lnTo>
                  <a:close/>
                </a:path>
              </a:pathLst>
            </a:custGeom>
            <a:solidFill>
              <a:srgbClr val="5FCAEE"/>
            </a:solidFill>
            <a:ln cap="flat" cmpd="sng">
              <a:noFill/>
              <a:prstDash val="solid"/>
              <a:miter/>
            </a:ln>
          </p:spPr>
        </p:sp>
      </p:grpSp>
      <p:grpSp>
        <p:nvGrpSpPr>
          <p:cNvPr id="153" name="组合"/>
          <p:cNvGrpSpPr>
            <a:grpSpLocks/>
          </p:cNvGrpSpPr>
          <p:nvPr/>
        </p:nvGrpSpPr>
        <p:grpSpPr>
          <a:xfrm>
            <a:off x="13773150" y="0"/>
            <a:ext cx="4514848" cy="10286999"/>
            <a:chOff x="13773150" y="0"/>
            <a:chExt cx="4514848" cy="10286999"/>
          </a:xfrm>
        </p:grpSpPr>
        <p:sp>
          <p:nvSpPr>
            <p:cNvPr id="152" name="曲线"/>
            <p:cNvSpPr>
              <a:spLocks/>
            </p:cNvSpPr>
            <p:nvPr/>
          </p:nvSpPr>
          <p:spPr>
            <a:xfrm>
              <a:off x="13773150" y="0"/>
              <a:ext cx="4514848" cy="10286999"/>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ap="flat" cmpd="sng">
              <a:noFill/>
              <a:prstDash val="solid"/>
              <a:miter/>
            </a:ln>
          </p:spPr>
        </p:sp>
      </p:grpSp>
      <p:grpSp>
        <p:nvGrpSpPr>
          <p:cNvPr id="155" name="组合"/>
          <p:cNvGrpSpPr>
            <a:grpSpLocks/>
          </p:cNvGrpSpPr>
          <p:nvPr/>
        </p:nvGrpSpPr>
        <p:grpSpPr>
          <a:xfrm>
            <a:off x="14404318" y="0"/>
            <a:ext cx="3883723" cy="10286999"/>
            <a:chOff x="14404318" y="0"/>
            <a:chExt cx="3883723" cy="10286999"/>
          </a:xfrm>
        </p:grpSpPr>
        <p:sp>
          <p:nvSpPr>
            <p:cNvPr id="154" name="曲线"/>
            <p:cNvSpPr>
              <a:spLocks/>
            </p:cNvSpPr>
            <p:nvPr/>
          </p:nvSpPr>
          <p:spPr>
            <a:xfrm>
              <a:off x="14404318" y="0"/>
              <a:ext cx="3883723" cy="102869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ap="flat" cmpd="sng">
              <a:noFill/>
              <a:prstDash val="solid"/>
              <a:miter/>
            </a:ln>
          </p:spPr>
        </p:sp>
      </p:grpSp>
      <p:grpSp>
        <p:nvGrpSpPr>
          <p:cNvPr id="157" name="组合"/>
          <p:cNvGrpSpPr>
            <a:grpSpLocks/>
          </p:cNvGrpSpPr>
          <p:nvPr/>
        </p:nvGrpSpPr>
        <p:grpSpPr>
          <a:xfrm>
            <a:off x="13401675" y="4572000"/>
            <a:ext cx="4886323" cy="5715000"/>
            <a:chOff x="13401675" y="4572000"/>
            <a:chExt cx="4886323" cy="5715000"/>
          </a:xfrm>
        </p:grpSpPr>
        <p:sp>
          <p:nvSpPr>
            <p:cNvPr id="156"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miter/>
            </a:ln>
          </p:spPr>
        </p:sp>
      </p:grpSp>
      <p:grpSp>
        <p:nvGrpSpPr>
          <p:cNvPr id="159" name="组合"/>
          <p:cNvGrpSpPr>
            <a:grpSpLocks/>
          </p:cNvGrpSpPr>
          <p:nvPr/>
        </p:nvGrpSpPr>
        <p:grpSpPr>
          <a:xfrm>
            <a:off x="14006896" y="0"/>
            <a:ext cx="4281107" cy="10286999"/>
            <a:chOff x="14006896" y="0"/>
            <a:chExt cx="4281107" cy="10286999"/>
          </a:xfrm>
        </p:grpSpPr>
        <p:sp>
          <p:nvSpPr>
            <p:cNvPr id="158" name="曲线"/>
            <p:cNvSpPr>
              <a:spLocks/>
            </p:cNvSpPr>
            <p:nvPr/>
          </p:nvSpPr>
          <p:spPr>
            <a:xfrm>
              <a:off x="14006896" y="0"/>
              <a:ext cx="4281107" cy="10286999"/>
            </a:xfrm>
            <a:custGeom>
              <a:avLst/>
              <a:gdLst>
                <a:gd name="T1" fmla="*/ 0 w 21600"/>
                <a:gd name="T2" fmla="*/ 0 h 21600"/>
                <a:gd name="T3" fmla="*/ 21600 w 21600"/>
                <a:gd name="T4" fmla="*/ 21600 h 21600"/>
              </a:gdLst>
              <a:ahLst/>
              <a:cxn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ap="flat" cmpd="sng">
              <a:noFill/>
              <a:prstDash val="solid"/>
              <a:miter/>
            </a:ln>
          </p:spPr>
        </p:sp>
      </p:grpSp>
      <p:grpSp>
        <p:nvGrpSpPr>
          <p:cNvPr id="161" name="组合"/>
          <p:cNvGrpSpPr>
            <a:grpSpLocks/>
          </p:cNvGrpSpPr>
          <p:nvPr/>
        </p:nvGrpSpPr>
        <p:grpSpPr>
          <a:xfrm>
            <a:off x="16344900" y="0"/>
            <a:ext cx="1943100" cy="10286999"/>
            <a:chOff x="16344900" y="0"/>
            <a:chExt cx="1943100" cy="10286999"/>
          </a:xfrm>
        </p:grpSpPr>
        <p:sp>
          <p:nvSpPr>
            <p:cNvPr id="160" name="曲线"/>
            <p:cNvSpPr>
              <a:spLocks/>
            </p:cNvSpPr>
            <p:nvPr/>
          </p:nvSpPr>
          <p:spPr>
            <a:xfrm>
              <a:off x="16344900" y="0"/>
              <a:ext cx="1943100" cy="10286999"/>
            </a:xfrm>
            <a:custGeom>
              <a:avLst/>
              <a:gdLst>
                <a:gd name="T1" fmla="*/ 0 w 21600"/>
                <a:gd name="T2" fmla="*/ 0 h 21600"/>
                <a:gd name="T3" fmla="*/ 21600 w 21600"/>
                <a:gd name="T4" fmla="*/ 21600 h 21600"/>
              </a:gdLst>
              <a:ahLst/>
              <a:cxn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ap="flat" cmpd="sng">
              <a:noFill/>
              <a:prstDash val="solid"/>
              <a:miter/>
            </a:ln>
          </p:spPr>
        </p:sp>
      </p:grpSp>
      <p:grpSp>
        <p:nvGrpSpPr>
          <p:cNvPr id="163" name="组合"/>
          <p:cNvGrpSpPr>
            <a:grpSpLocks/>
          </p:cNvGrpSpPr>
          <p:nvPr/>
        </p:nvGrpSpPr>
        <p:grpSpPr>
          <a:xfrm>
            <a:off x="16404370" y="0"/>
            <a:ext cx="1883665" cy="10286999"/>
            <a:chOff x="16404370" y="0"/>
            <a:chExt cx="1883665" cy="10286999"/>
          </a:xfrm>
        </p:grpSpPr>
        <p:sp>
          <p:nvSpPr>
            <p:cNvPr id="162" name="曲线"/>
            <p:cNvSpPr>
              <a:spLocks/>
            </p:cNvSpPr>
            <p:nvPr/>
          </p:nvSpPr>
          <p:spPr>
            <a:xfrm>
              <a:off x="16404370" y="0"/>
              <a:ext cx="1883665" cy="102869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ap="flat" cmpd="sng">
              <a:noFill/>
              <a:prstDash val="solid"/>
              <a:miter/>
            </a:ln>
          </p:spPr>
        </p:sp>
      </p:grpSp>
      <p:grpSp>
        <p:nvGrpSpPr>
          <p:cNvPr id="165" name="组合"/>
          <p:cNvGrpSpPr>
            <a:grpSpLocks/>
          </p:cNvGrpSpPr>
          <p:nvPr/>
        </p:nvGrpSpPr>
        <p:grpSpPr>
          <a:xfrm>
            <a:off x="15559088" y="5386388"/>
            <a:ext cx="2728911" cy="4900612"/>
            <a:chOff x="15559088" y="5386388"/>
            <a:chExt cx="2728911" cy="4900612"/>
          </a:xfrm>
        </p:grpSpPr>
        <p:sp>
          <p:nvSpPr>
            <p:cNvPr id="164"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miter/>
            </a:ln>
          </p:spPr>
        </p:sp>
      </p:grpSp>
      <p:grpSp>
        <p:nvGrpSpPr>
          <p:cNvPr id="167" name="组合"/>
          <p:cNvGrpSpPr>
            <a:grpSpLocks/>
          </p:cNvGrpSpPr>
          <p:nvPr/>
        </p:nvGrpSpPr>
        <p:grpSpPr>
          <a:xfrm>
            <a:off x="0" y="6015038"/>
            <a:ext cx="671511" cy="4271961"/>
            <a:chOff x="0" y="6015038"/>
            <a:chExt cx="671511" cy="4271961"/>
          </a:xfrm>
        </p:grpSpPr>
        <p:sp>
          <p:nvSpPr>
            <p:cNvPr id="166" name="曲线"/>
            <p:cNvSpPr>
              <a:spLocks/>
            </p:cNvSpPr>
            <p:nvPr/>
          </p:nvSpPr>
          <p:spPr>
            <a:xfrm>
              <a:off x="0" y="6015038"/>
              <a:ext cx="671511"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grpSp>
      <p:sp>
        <p:nvSpPr>
          <p:cNvPr id="168" name="曲线"/>
          <p:cNvSpPr>
            <a:spLocks/>
          </p:cNvSpPr>
          <p:nvPr/>
        </p:nvSpPr>
        <p:spPr>
          <a:xfrm>
            <a:off x="0" y="2214562"/>
            <a:ext cx="4114800" cy="487203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fillRect t="-869" b="-869"/>
            </a:stretch>
          </a:blipFill>
          <a:ln cap="flat" cmpd="sng">
            <a:noFill/>
            <a:prstDash val="solid"/>
            <a:miter/>
          </a:ln>
        </p:spPr>
      </p:sp>
      <p:grpSp>
        <p:nvGrpSpPr>
          <p:cNvPr id="170" name="组合"/>
          <p:cNvGrpSpPr>
            <a:grpSpLocks/>
          </p:cNvGrpSpPr>
          <p:nvPr/>
        </p:nvGrpSpPr>
        <p:grpSpPr>
          <a:xfrm>
            <a:off x="14030326" y="8043861"/>
            <a:ext cx="685800" cy="685800"/>
            <a:chOff x="14030326" y="8043861"/>
            <a:chExt cx="685800" cy="685800"/>
          </a:xfrm>
        </p:grpSpPr>
        <p:sp>
          <p:nvSpPr>
            <p:cNvPr id="169" name="曲线"/>
            <p:cNvSpPr>
              <a:spLocks/>
            </p:cNvSpPr>
            <p:nvPr/>
          </p:nvSpPr>
          <p:spPr>
            <a:xfrm>
              <a:off x="14030326" y="8043861"/>
              <a:ext cx="685800" cy="6858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grpSp>
      <p:grpSp>
        <p:nvGrpSpPr>
          <p:cNvPr id="172" name="组合"/>
          <p:cNvGrpSpPr>
            <a:grpSpLocks/>
          </p:cNvGrpSpPr>
          <p:nvPr/>
        </p:nvGrpSpPr>
        <p:grpSpPr>
          <a:xfrm>
            <a:off x="10044112" y="2543175"/>
            <a:ext cx="471488" cy="485774"/>
            <a:chOff x="10044112" y="2543175"/>
            <a:chExt cx="471488" cy="485774"/>
          </a:xfrm>
        </p:grpSpPr>
        <p:sp>
          <p:nvSpPr>
            <p:cNvPr id="171" name="曲线"/>
            <p:cNvSpPr>
              <a:spLocks/>
            </p:cNvSpPr>
            <p:nvPr/>
          </p:nvSpPr>
          <p:spPr>
            <a:xfrm>
              <a:off x="10044112" y="2543175"/>
              <a:ext cx="471488" cy="485774"/>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grpSp>
      <p:grpSp>
        <p:nvGrpSpPr>
          <p:cNvPr id="174" name="组合"/>
          <p:cNvGrpSpPr>
            <a:grpSpLocks/>
          </p:cNvGrpSpPr>
          <p:nvPr/>
        </p:nvGrpSpPr>
        <p:grpSpPr>
          <a:xfrm>
            <a:off x="14030326" y="8843961"/>
            <a:ext cx="271461" cy="271461"/>
            <a:chOff x="14030326" y="8843961"/>
            <a:chExt cx="271461" cy="271461"/>
          </a:xfrm>
        </p:grpSpPr>
        <p:sp>
          <p:nvSpPr>
            <p:cNvPr id="173" name="曲线"/>
            <p:cNvSpPr>
              <a:spLocks/>
            </p:cNvSpPr>
            <p:nvPr/>
          </p:nvSpPr>
          <p:spPr>
            <a:xfrm>
              <a:off x="14030326" y="8843961"/>
              <a:ext cx="271461" cy="271461"/>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grpSp>
      <p:sp>
        <p:nvSpPr>
          <p:cNvPr id="175" name="矩形"/>
          <p:cNvSpPr>
            <a:spLocks/>
          </p:cNvSpPr>
          <p:nvPr/>
        </p:nvSpPr>
        <p:spPr>
          <a:xfrm>
            <a:off x="837247" y="1290637"/>
            <a:ext cx="14644688" cy="82296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6480"/>
              </a:lnSpc>
              <a:spcBef>
                <a:spcPts val="0"/>
              </a:spcBef>
              <a:spcAft>
                <a:spcPts val="0"/>
              </a:spcAft>
              <a:buNone/>
            </a:pPr>
            <a:r>
              <a:rPr lang="en-US" altLang="zh-CN" sz="5400" b="0" i="0" u="none" strike="noStrike" kern="1200" cap="none" spc="37" baseline="0">
                <a:solidFill>
                  <a:srgbClr val="000000"/>
                </a:solidFill>
                <a:latin typeface="Trebuchet MS Bold" charset="0"/>
                <a:ea typeface="Trebuchet MS Bold" charset="0"/>
                <a:cs typeface="Trebuchet MS Bold" charset="0"/>
                <a:sym typeface="Trebuchet MS Bold" charset="0"/>
              </a:rPr>
              <a:t>OUR SOLUTION AND ITS VALUE PROPOSITION</a:t>
            </a:r>
            <a:endParaRPr lang="zh-CN" altLang="en-US" sz="5400" b="0" i="0" u="none" strike="noStrike" kern="1200" cap="none" spc="37" baseline="0">
              <a:solidFill>
                <a:srgbClr val="000000"/>
              </a:solidFill>
              <a:latin typeface="Trebuchet MS Bold" charset="0"/>
              <a:ea typeface="Trebuchet MS Bold" charset="0"/>
              <a:cs typeface="Trebuchet MS Bold" charset="0"/>
              <a:sym typeface="Trebuchet MS Bold" charset="0"/>
            </a:endParaRPr>
          </a:p>
        </p:txBody>
      </p:sp>
      <p:sp>
        <p:nvSpPr>
          <p:cNvPr id="176" name="曲线"/>
          <p:cNvSpPr>
            <a:spLocks/>
          </p:cNvSpPr>
          <p:nvPr/>
        </p:nvSpPr>
        <p:spPr>
          <a:xfrm>
            <a:off x="1014411" y="9701212"/>
            <a:ext cx="3214688" cy="30003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fillRect l="-66666" r="-66666"/>
            </a:stretch>
          </a:blipFill>
          <a:ln cap="flat" cmpd="sng">
            <a:noFill/>
            <a:prstDash val="solid"/>
            <a:miter/>
          </a:ln>
        </p:spPr>
      </p:sp>
      <p:sp>
        <p:nvSpPr>
          <p:cNvPr id="177" name="矩形"/>
          <p:cNvSpPr>
            <a:spLocks/>
          </p:cNvSpPr>
          <p:nvPr/>
        </p:nvSpPr>
        <p:spPr>
          <a:xfrm>
            <a:off x="17030128" y="9707466"/>
            <a:ext cx="226693" cy="25146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charset="0"/>
                <a:ea typeface="Trebuchet MS" charset="0"/>
                <a:cs typeface="Trebuchet MS" charset="0"/>
                <a:sym typeface="Trebuchet MS" charset="0"/>
              </a:rPr>
              <a:t>6</a:t>
            </a:r>
            <a:endParaRPr lang="zh-CN" altLang="en-US" sz="1650" b="0" i="0" u="none" strike="noStrike" kern="1200" cap="none" spc="15" baseline="0">
              <a:solidFill>
                <a:srgbClr val="2D936B"/>
              </a:solidFill>
              <a:latin typeface="Trebuchet MS" charset="0"/>
              <a:ea typeface="Trebuchet MS" charset="0"/>
              <a:cs typeface="Trebuchet MS" charset="0"/>
              <a:sym typeface="Trebuchet MS" charset="0"/>
            </a:endParaRPr>
          </a:p>
        </p:txBody>
      </p:sp>
      <p:sp>
        <p:nvSpPr>
          <p:cNvPr id="178" name="矩形"/>
          <p:cNvSpPr>
            <a:spLocks/>
          </p:cNvSpPr>
          <p:nvPr/>
        </p:nvSpPr>
        <p:spPr>
          <a:xfrm>
            <a:off x="4320540" y="4247259"/>
            <a:ext cx="6153627" cy="288036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charset="0"/>
                <a:ea typeface="TT Rounds Condensed" charset="0"/>
                <a:cs typeface="TT Rounds Condensed" charset="0"/>
                <a:sym typeface="TT Rounds Condensed" charset="0"/>
              </a:rPr>
              <a:t>Conditional formatting - highlight blanks</a:t>
            </a: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charset="0"/>
                <a:ea typeface="TT Rounds Condensed" charset="0"/>
                <a:cs typeface="TT Rounds Condensed" charset="0"/>
                <a:sym typeface="TT Rounds Condensed" charset="0"/>
              </a:rPr>
              <a:t>Filter                                - remove blanks</a:t>
            </a: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charset="0"/>
                <a:ea typeface="TT Rounds Condensed" charset="0"/>
                <a:cs typeface="TT Rounds Condensed" charset="0"/>
                <a:sym typeface="TT Rounds Condensed" charset="0"/>
              </a:rPr>
              <a:t>Formula                           - performance analysis</a:t>
            </a: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charset="0"/>
                <a:ea typeface="TT Rounds Condensed" charset="0"/>
                <a:cs typeface="TT Rounds Condensed" charset="0"/>
                <a:sym typeface="TT Rounds Condensed" charset="0"/>
              </a:rPr>
              <a:t>Pivot table                       - summarize information</a:t>
            </a:r>
          </a:p>
          <a:p>
            <a:pPr marL="0" indent="0" algn="l">
              <a:lnSpc>
                <a:spcPts val="3240"/>
              </a:lnSpc>
              <a:spcBef>
                <a:spcPts val="0"/>
              </a:spcBef>
              <a:spcAft>
                <a:spcPts val="0"/>
              </a:spcAft>
              <a:buNone/>
            </a:pPr>
            <a:r>
              <a:rPr lang="en-US" altLang="zh-CN" sz="2700" b="0" i="0" u="none" strike="noStrike" kern="1200" cap="none" spc="25" baseline="0">
                <a:solidFill>
                  <a:srgbClr val="000000"/>
                </a:solidFill>
                <a:latin typeface="TT Rounds Condensed" charset="0"/>
                <a:ea typeface="TT Rounds Condensed" charset="0"/>
                <a:cs typeface="TT Rounds Condensed" charset="0"/>
                <a:sym typeface="TT Rounds Condensed" charset="0"/>
              </a:rPr>
              <a:t>Graph                               - data visualization</a:t>
            </a:r>
            <a:endParaRPr lang="zh-CN" altLang="en-US" sz="2700" b="0" i="0" u="none" strike="noStrike" kern="1200" cap="none" spc="25" baseline="0">
              <a:solidFill>
                <a:srgbClr val="000000"/>
              </a:solidFill>
              <a:latin typeface="TT Rounds Condensed" charset="0"/>
              <a:ea typeface="TT Rounds Condensed" charset="0"/>
              <a:cs typeface="TT Rounds Condensed" charset="0"/>
              <a:sym typeface="TT Rounds Condensed" charset="0"/>
            </a:endParaRPr>
          </a:p>
        </p:txBody>
      </p:sp>
    </p:spTree>
    <p:extLst>
      <p:ext uri="{BB962C8B-B14F-4D97-AF65-F5344CB8AC3E}">
        <p14:creationId xmlns:p14="http://schemas.microsoft.com/office/powerpoint/2010/main" val="221480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2" name="组合"/>
          <p:cNvGrpSpPr>
            <a:grpSpLocks/>
          </p:cNvGrpSpPr>
          <p:nvPr/>
        </p:nvGrpSpPr>
        <p:grpSpPr>
          <a:xfrm>
            <a:off x="14059089" y="5999"/>
            <a:ext cx="1841563" cy="10282237"/>
            <a:chOff x="14059089" y="5999"/>
            <a:chExt cx="1841563" cy="10282237"/>
          </a:xfrm>
        </p:grpSpPr>
        <p:sp>
          <p:nvSpPr>
            <p:cNvPr id="181" name="曲线"/>
            <p:cNvSpPr>
              <a:spLocks/>
            </p:cNvSpPr>
            <p:nvPr/>
          </p:nvSpPr>
          <p:spPr>
            <a:xfrm>
              <a:off x="14059089" y="5999"/>
              <a:ext cx="1841563" cy="10282237"/>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184" name="组合"/>
          <p:cNvGrpSpPr>
            <a:grpSpLocks/>
          </p:cNvGrpSpPr>
          <p:nvPr/>
        </p:nvGrpSpPr>
        <p:grpSpPr>
          <a:xfrm>
            <a:off x="11168917" y="5536438"/>
            <a:ext cx="7123080" cy="4756497"/>
            <a:chOff x="11168917" y="5536438"/>
            <a:chExt cx="7123080" cy="4756497"/>
          </a:xfrm>
        </p:grpSpPr>
        <p:sp>
          <p:nvSpPr>
            <p:cNvPr id="183" name="曲线"/>
            <p:cNvSpPr>
              <a:spLocks/>
            </p:cNvSpPr>
            <p:nvPr/>
          </p:nvSpPr>
          <p:spPr>
            <a:xfrm>
              <a:off x="11168917" y="5536438"/>
              <a:ext cx="7123080" cy="475649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5" y="0"/>
                  </a:lnTo>
                  <a:close/>
                </a:path>
              </a:pathLst>
            </a:custGeom>
            <a:solidFill>
              <a:srgbClr val="5FCAEE"/>
            </a:solidFill>
            <a:ln cap="flat" cmpd="sng">
              <a:noFill/>
              <a:prstDash val="solid"/>
              <a:miter/>
            </a:ln>
          </p:spPr>
        </p:sp>
      </p:grpSp>
      <p:grpSp>
        <p:nvGrpSpPr>
          <p:cNvPr id="186" name="组合"/>
          <p:cNvGrpSpPr>
            <a:grpSpLocks/>
          </p:cNvGrpSpPr>
          <p:nvPr/>
        </p:nvGrpSpPr>
        <p:grpSpPr>
          <a:xfrm>
            <a:off x="13773150" y="0"/>
            <a:ext cx="4514848" cy="10286999"/>
            <a:chOff x="13773150" y="0"/>
            <a:chExt cx="4514848" cy="10286999"/>
          </a:xfrm>
        </p:grpSpPr>
        <p:sp>
          <p:nvSpPr>
            <p:cNvPr id="185" name="曲线"/>
            <p:cNvSpPr>
              <a:spLocks/>
            </p:cNvSpPr>
            <p:nvPr/>
          </p:nvSpPr>
          <p:spPr>
            <a:xfrm>
              <a:off x="13773150" y="0"/>
              <a:ext cx="4514848" cy="10286999"/>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ap="flat" cmpd="sng">
              <a:noFill/>
              <a:prstDash val="solid"/>
              <a:miter/>
            </a:ln>
          </p:spPr>
        </p:sp>
      </p:grpSp>
      <p:grpSp>
        <p:nvGrpSpPr>
          <p:cNvPr id="188" name="组合"/>
          <p:cNvGrpSpPr>
            <a:grpSpLocks/>
          </p:cNvGrpSpPr>
          <p:nvPr/>
        </p:nvGrpSpPr>
        <p:grpSpPr>
          <a:xfrm>
            <a:off x="14404318" y="0"/>
            <a:ext cx="3883723" cy="10286999"/>
            <a:chOff x="14404318" y="0"/>
            <a:chExt cx="3883723" cy="10286999"/>
          </a:xfrm>
        </p:grpSpPr>
        <p:sp>
          <p:nvSpPr>
            <p:cNvPr id="187" name="曲线"/>
            <p:cNvSpPr>
              <a:spLocks/>
            </p:cNvSpPr>
            <p:nvPr/>
          </p:nvSpPr>
          <p:spPr>
            <a:xfrm>
              <a:off x="14404318" y="0"/>
              <a:ext cx="3883723" cy="102869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ap="flat" cmpd="sng">
              <a:noFill/>
              <a:prstDash val="solid"/>
              <a:miter/>
            </a:ln>
          </p:spPr>
        </p:sp>
      </p:grpSp>
      <p:grpSp>
        <p:nvGrpSpPr>
          <p:cNvPr id="190" name="组合"/>
          <p:cNvGrpSpPr>
            <a:grpSpLocks/>
          </p:cNvGrpSpPr>
          <p:nvPr/>
        </p:nvGrpSpPr>
        <p:grpSpPr>
          <a:xfrm>
            <a:off x="13401675" y="4572000"/>
            <a:ext cx="4886323" cy="5715000"/>
            <a:chOff x="13401675" y="4572000"/>
            <a:chExt cx="4886323" cy="5715000"/>
          </a:xfrm>
        </p:grpSpPr>
        <p:sp>
          <p:nvSpPr>
            <p:cNvPr id="189"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miter/>
            </a:ln>
          </p:spPr>
        </p:sp>
      </p:grpSp>
      <p:grpSp>
        <p:nvGrpSpPr>
          <p:cNvPr id="192" name="组合"/>
          <p:cNvGrpSpPr>
            <a:grpSpLocks/>
          </p:cNvGrpSpPr>
          <p:nvPr/>
        </p:nvGrpSpPr>
        <p:grpSpPr>
          <a:xfrm>
            <a:off x="14006896" y="0"/>
            <a:ext cx="4281107" cy="10286999"/>
            <a:chOff x="14006896" y="0"/>
            <a:chExt cx="4281107" cy="10286999"/>
          </a:xfrm>
        </p:grpSpPr>
        <p:sp>
          <p:nvSpPr>
            <p:cNvPr id="191" name="曲线"/>
            <p:cNvSpPr>
              <a:spLocks/>
            </p:cNvSpPr>
            <p:nvPr/>
          </p:nvSpPr>
          <p:spPr>
            <a:xfrm>
              <a:off x="14006896" y="0"/>
              <a:ext cx="4281107" cy="10286999"/>
            </a:xfrm>
            <a:custGeom>
              <a:avLst/>
              <a:gdLst>
                <a:gd name="T1" fmla="*/ 0 w 21600"/>
                <a:gd name="T2" fmla="*/ 0 h 21600"/>
                <a:gd name="T3" fmla="*/ 21600 w 21600"/>
                <a:gd name="T4" fmla="*/ 21600 h 21600"/>
              </a:gdLst>
              <a:ahLst/>
              <a:cxn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ap="flat" cmpd="sng">
              <a:noFill/>
              <a:prstDash val="solid"/>
              <a:miter/>
            </a:ln>
          </p:spPr>
        </p:sp>
      </p:grpSp>
      <p:grpSp>
        <p:nvGrpSpPr>
          <p:cNvPr id="194" name="组合"/>
          <p:cNvGrpSpPr>
            <a:grpSpLocks/>
          </p:cNvGrpSpPr>
          <p:nvPr/>
        </p:nvGrpSpPr>
        <p:grpSpPr>
          <a:xfrm>
            <a:off x="16344900" y="0"/>
            <a:ext cx="1943100" cy="10286999"/>
            <a:chOff x="16344900" y="0"/>
            <a:chExt cx="1943100" cy="10286999"/>
          </a:xfrm>
        </p:grpSpPr>
        <p:sp>
          <p:nvSpPr>
            <p:cNvPr id="193" name="曲线"/>
            <p:cNvSpPr>
              <a:spLocks/>
            </p:cNvSpPr>
            <p:nvPr/>
          </p:nvSpPr>
          <p:spPr>
            <a:xfrm>
              <a:off x="16344900" y="0"/>
              <a:ext cx="1943100" cy="10286999"/>
            </a:xfrm>
            <a:custGeom>
              <a:avLst/>
              <a:gdLst>
                <a:gd name="T1" fmla="*/ 0 w 21600"/>
                <a:gd name="T2" fmla="*/ 0 h 21600"/>
                <a:gd name="T3" fmla="*/ 21600 w 21600"/>
                <a:gd name="T4" fmla="*/ 21600 h 21600"/>
              </a:gdLst>
              <a:ahLst/>
              <a:cxn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ap="flat" cmpd="sng">
              <a:noFill/>
              <a:prstDash val="solid"/>
              <a:miter/>
            </a:ln>
          </p:spPr>
        </p:sp>
      </p:grpSp>
      <p:grpSp>
        <p:nvGrpSpPr>
          <p:cNvPr id="196" name="组合"/>
          <p:cNvGrpSpPr>
            <a:grpSpLocks/>
          </p:cNvGrpSpPr>
          <p:nvPr/>
        </p:nvGrpSpPr>
        <p:grpSpPr>
          <a:xfrm>
            <a:off x="16404370" y="0"/>
            <a:ext cx="1883665" cy="10286999"/>
            <a:chOff x="16404370" y="0"/>
            <a:chExt cx="1883665" cy="10286999"/>
          </a:xfrm>
        </p:grpSpPr>
        <p:sp>
          <p:nvSpPr>
            <p:cNvPr id="195" name="曲线"/>
            <p:cNvSpPr>
              <a:spLocks/>
            </p:cNvSpPr>
            <p:nvPr/>
          </p:nvSpPr>
          <p:spPr>
            <a:xfrm>
              <a:off x="16404370" y="0"/>
              <a:ext cx="1883665" cy="102869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ap="flat" cmpd="sng">
              <a:noFill/>
              <a:prstDash val="solid"/>
              <a:miter/>
            </a:ln>
          </p:spPr>
        </p:sp>
      </p:grpSp>
      <p:grpSp>
        <p:nvGrpSpPr>
          <p:cNvPr id="198" name="组合"/>
          <p:cNvGrpSpPr>
            <a:grpSpLocks/>
          </p:cNvGrpSpPr>
          <p:nvPr/>
        </p:nvGrpSpPr>
        <p:grpSpPr>
          <a:xfrm>
            <a:off x="15559088" y="5386388"/>
            <a:ext cx="2728911" cy="4900612"/>
            <a:chOff x="15559088" y="5386388"/>
            <a:chExt cx="2728911" cy="4900612"/>
          </a:xfrm>
        </p:grpSpPr>
        <p:sp>
          <p:nvSpPr>
            <p:cNvPr id="197"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miter/>
            </a:ln>
          </p:spPr>
        </p:sp>
      </p:grpSp>
      <p:grpSp>
        <p:nvGrpSpPr>
          <p:cNvPr id="200" name="组合"/>
          <p:cNvGrpSpPr>
            <a:grpSpLocks/>
          </p:cNvGrpSpPr>
          <p:nvPr/>
        </p:nvGrpSpPr>
        <p:grpSpPr>
          <a:xfrm>
            <a:off x="0" y="6015038"/>
            <a:ext cx="671511" cy="4271961"/>
            <a:chOff x="0" y="6015038"/>
            <a:chExt cx="671511" cy="4271961"/>
          </a:xfrm>
        </p:grpSpPr>
        <p:sp>
          <p:nvSpPr>
            <p:cNvPr id="199" name="曲线"/>
            <p:cNvSpPr>
              <a:spLocks/>
            </p:cNvSpPr>
            <p:nvPr/>
          </p:nvSpPr>
          <p:spPr>
            <a:xfrm>
              <a:off x="0" y="6015038"/>
              <a:ext cx="671511"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grpSp>
      <p:sp>
        <p:nvSpPr>
          <p:cNvPr id="201" name="矩形"/>
          <p:cNvSpPr>
            <a:spLocks/>
          </p:cNvSpPr>
          <p:nvPr/>
        </p:nvSpPr>
        <p:spPr>
          <a:xfrm>
            <a:off x="1132998" y="559116"/>
            <a:ext cx="16022002" cy="109728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rebuchet MS Bold" charset="0"/>
                <a:ea typeface="Trebuchet MS Bold" charset="0"/>
                <a:cs typeface="Trebuchet MS Bold" charset="0"/>
                <a:sym typeface="Trebuchet MS Bold" charset="0"/>
              </a:rPr>
              <a:t>Dataset Description</a:t>
            </a:r>
            <a:endParaRPr lang="zh-CN" altLang="en-US" sz="7200" b="0" i="0" u="none" strike="noStrike" kern="1200" cap="none" spc="0" baseline="0">
              <a:solidFill>
                <a:srgbClr val="000000"/>
              </a:solidFill>
              <a:latin typeface="Trebuchet MS Bold" charset="0"/>
              <a:ea typeface="Trebuchet MS Bold" charset="0"/>
              <a:cs typeface="Trebuchet MS Bold" charset="0"/>
              <a:sym typeface="Trebuchet MS Bold" charset="0"/>
            </a:endParaRPr>
          </a:p>
        </p:txBody>
      </p:sp>
      <p:sp>
        <p:nvSpPr>
          <p:cNvPr id="202" name="矩形"/>
          <p:cNvSpPr>
            <a:spLocks/>
          </p:cNvSpPr>
          <p:nvPr/>
        </p:nvSpPr>
        <p:spPr>
          <a:xfrm>
            <a:off x="1224438" y="2788920"/>
            <a:ext cx="16121955" cy="45466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4475"/>
              </a:lnSpc>
              <a:spcBef>
                <a:spcPts val="0"/>
              </a:spcBef>
              <a:spcAft>
                <a:spcPts val="0"/>
              </a:spcAft>
              <a:buNone/>
            </a:pPr>
            <a:r>
              <a:rPr lang="en-US" altLang="zh-CN" sz="3729" b="0" i="0" u="none" strike="noStrike" kern="1200" cap="none" spc="34" baseline="0">
                <a:solidFill>
                  <a:srgbClr val="000000"/>
                </a:solidFill>
                <a:latin typeface="TT Rounds Condensed" charset="0"/>
                <a:ea typeface="TT Rounds Condensed" charset="0"/>
                <a:cs typeface="TT Rounds Condensed" charset="0"/>
                <a:sym typeface="TT Rounds Condensed" charset="0"/>
              </a:rPr>
              <a:t>Employee Dataset - From Edunet Dashboard</a:t>
            </a:r>
          </a:p>
          <a:p>
            <a:pPr marL="0" indent="0" algn="l">
              <a:lnSpc>
                <a:spcPts val="4475"/>
              </a:lnSpc>
              <a:spcBef>
                <a:spcPts val="0"/>
              </a:spcBef>
              <a:spcAft>
                <a:spcPts val="0"/>
              </a:spcAft>
              <a:buNone/>
            </a:pPr>
            <a:r>
              <a:rPr lang="en-US" altLang="zh-CN" sz="3729" b="0" i="0" u="none" strike="noStrike" kern="1200" cap="none" spc="34" baseline="0">
                <a:solidFill>
                  <a:srgbClr val="000000"/>
                </a:solidFill>
                <a:latin typeface="TT Rounds Condensed" charset="0"/>
                <a:ea typeface="TT Rounds Condensed" charset="0"/>
                <a:cs typeface="TT Rounds Condensed" charset="0"/>
                <a:sym typeface="TT Rounds Condensed" charset="0"/>
              </a:rPr>
              <a:t>Available Features - 26</a:t>
            </a:r>
          </a:p>
          <a:p>
            <a:pPr marL="0" indent="0" algn="l">
              <a:lnSpc>
                <a:spcPts val="4475"/>
              </a:lnSpc>
              <a:spcBef>
                <a:spcPts val="0"/>
              </a:spcBef>
              <a:spcAft>
                <a:spcPts val="0"/>
              </a:spcAft>
              <a:buNone/>
            </a:pPr>
            <a:r>
              <a:rPr lang="en-US" altLang="zh-CN" sz="3729" b="0" i="0" u="none" strike="noStrike" kern="1200" cap="none" spc="34" baseline="0">
                <a:solidFill>
                  <a:srgbClr val="000000"/>
                </a:solidFill>
                <a:latin typeface="TT Rounds Condensed" charset="0"/>
                <a:ea typeface="TT Rounds Condensed" charset="0"/>
                <a:cs typeface="TT Rounds Condensed" charset="0"/>
                <a:sym typeface="TT Rounds Condensed" charset="0"/>
              </a:rPr>
              <a:t>Necessary Features - 9</a:t>
            </a:r>
          </a:p>
          <a:p>
            <a:pPr marL="0" indent="0" algn="l">
              <a:lnSpc>
                <a:spcPts val="4475"/>
              </a:lnSpc>
              <a:spcBef>
                <a:spcPts val="0"/>
              </a:spcBef>
              <a:spcAft>
                <a:spcPts val="0"/>
              </a:spcAft>
              <a:buNone/>
            </a:pPr>
            <a:r>
              <a:rPr lang="en-US" altLang="zh-CN" sz="3729" b="0" i="0" u="none" strike="noStrike" kern="1200" cap="none" spc="34" baseline="0">
                <a:solidFill>
                  <a:srgbClr val="000000"/>
                </a:solidFill>
                <a:latin typeface="TT Rounds Condensed" charset="0"/>
                <a:ea typeface="TT Rounds Condensed" charset="0"/>
                <a:cs typeface="TT Rounds Condensed" charset="0"/>
                <a:sym typeface="TT Rounds Condensed" charset="0"/>
              </a:rPr>
              <a:t>Employee Id             - In Number</a:t>
            </a:r>
          </a:p>
          <a:p>
            <a:pPr marL="0" indent="0" algn="l">
              <a:lnSpc>
                <a:spcPts val="4475"/>
              </a:lnSpc>
              <a:spcBef>
                <a:spcPts val="0"/>
              </a:spcBef>
              <a:spcAft>
                <a:spcPts val="0"/>
              </a:spcAft>
              <a:buNone/>
            </a:pPr>
            <a:r>
              <a:rPr lang="en-US" altLang="zh-CN" sz="3729" b="0" i="0" u="none" strike="noStrike" kern="1200" cap="none" spc="34" baseline="0">
                <a:solidFill>
                  <a:srgbClr val="000000"/>
                </a:solidFill>
                <a:latin typeface="TT Rounds Condensed" charset="0"/>
                <a:ea typeface="TT Rounds Condensed" charset="0"/>
                <a:cs typeface="TT Rounds Condensed" charset="0"/>
                <a:sym typeface="TT Rounds Condensed" charset="0"/>
              </a:rPr>
              <a:t>Name                        - In Text</a:t>
            </a:r>
          </a:p>
          <a:p>
            <a:pPr marL="0" indent="0" algn="l">
              <a:lnSpc>
                <a:spcPts val="4475"/>
              </a:lnSpc>
              <a:spcBef>
                <a:spcPts val="0"/>
              </a:spcBef>
              <a:spcAft>
                <a:spcPts val="0"/>
              </a:spcAft>
              <a:buNone/>
            </a:pPr>
            <a:r>
              <a:rPr lang="en-US" altLang="zh-CN" sz="3729" b="0" i="0" u="none" strike="noStrike" kern="1200" cap="none" spc="34" baseline="0">
                <a:solidFill>
                  <a:srgbClr val="000000"/>
                </a:solidFill>
                <a:latin typeface="TT Rounds Condensed" charset="0"/>
                <a:ea typeface="TT Rounds Condensed" charset="0"/>
                <a:cs typeface="TT Rounds Condensed" charset="0"/>
                <a:sym typeface="TT Rounds Condensed" charset="0"/>
              </a:rPr>
              <a:t>Performance Level  - In Text</a:t>
            </a:r>
          </a:p>
          <a:p>
            <a:pPr marL="0" indent="0" algn="l">
              <a:lnSpc>
                <a:spcPts val="4475"/>
              </a:lnSpc>
              <a:spcBef>
                <a:spcPts val="0"/>
              </a:spcBef>
              <a:spcAft>
                <a:spcPts val="0"/>
              </a:spcAft>
              <a:buNone/>
            </a:pPr>
            <a:r>
              <a:rPr lang="en-US" altLang="zh-CN" sz="3729" b="0" i="0" u="none" strike="noStrike" kern="1200" cap="none" spc="34" baseline="0">
                <a:solidFill>
                  <a:srgbClr val="000000"/>
                </a:solidFill>
                <a:latin typeface="TT Rounds Condensed" charset="0"/>
                <a:ea typeface="TT Rounds Condensed" charset="0"/>
                <a:cs typeface="TT Rounds Condensed" charset="0"/>
                <a:sym typeface="TT Rounds Condensed" charset="0"/>
              </a:rPr>
              <a:t>Gender                      - Male,Female</a:t>
            </a:r>
          </a:p>
          <a:p>
            <a:pPr marL="0" indent="0" algn="l">
              <a:lnSpc>
                <a:spcPts val="4475"/>
              </a:lnSpc>
              <a:spcBef>
                <a:spcPts val="0"/>
              </a:spcBef>
              <a:spcAft>
                <a:spcPts val="0"/>
              </a:spcAft>
              <a:buNone/>
            </a:pPr>
            <a:r>
              <a:rPr lang="en-US" altLang="zh-CN" sz="3729" b="0" i="0" u="none" strike="noStrike" kern="1200" cap="none" spc="34" baseline="0">
                <a:solidFill>
                  <a:srgbClr val="000000"/>
                </a:solidFill>
                <a:latin typeface="TT Rounds Condensed" charset="0"/>
                <a:ea typeface="TT Rounds Condensed" charset="0"/>
                <a:cs typeface="TT Rounds Condensed" charset="0"/>
                <a:sym typeface="TT Rounds Condensed" charset="0"/>
              </a:rPr>
              <a:t>Employee Rating     - In Numerical Value</a:t>
            </a:r>
            <a:endParaRPr lang="zh-CN" altLang="en-US" sz="3729" b="0" i="0" u="none" strike="noStrike" kern="1200" cap="none" spc="34" baseline="0">
              <a:solidFill>
                <a:srgbClr val="000000"/>
              </a:solidFill>
              <a:latin typeface="TT Rounds Condensed" charset="0"/>
              <a:ea typeface="TT Rounds Condensed" charset="0"/>
              <a:cs typeface="TT Rounds Condensed" charset="0"/>
              <a:sym typeface="TT Rounds Condensed" charset="0"/>
            </a:endParaRPr>
          </a:p>
        </p:txBody>
      </p:sp>
    </p:spTree>
    <p:extLst>
      <p:ext uri="{BB962C8B-B14F-4D97-AF65-F5344CB8AC3E}">
        <p14:creationId xmlns:p14="http://schemas.microsoft.com/office/powerpoint/2010/main" val="972620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4" name="组合"/>
          <p:cNvGrpSpPr>
            <a:grpSpLocks/>
          </p:cNvGrpSpPr>
          <p:nvPr/>
        </p:nvGrpSpPr>
        <p:grpSpPr>
          <a:xfrm>
            <a:off x="14059089" y="5999"/>
            <a:ext cx="1841563" cy="10282237"/>
            <a:chOff x="14059089" y="5999"/>
            <a:chExt cx="1841563" cy="10282237"/>
          </a:xfrm>
        </p:grpSpPr>
        <p:sp>
          <p:nvSpPr>
            <p:cNvPr id="203" name="曲线"/>
            <p:cNvSpPr>
              <a:spLocks/>
            </p:cNvSpPr>
            <p:nvPr/>
          </p:nvSpPr>
          <p:spPr>
            <a:xfrm>
              <a:off x="14059089" y="5999"/>
              <a:ext cx="1841563" cy="10282237"/>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206" name="组合"/>
          <p:cNvGrpSpPr>
            <a:grpSpLocks/>
          </p:cNvGrpSpPr>
          <p:nvPr/>
        </p:nvGrpSpPr>
        <p:grpSpPr>
          <a:xfrm>
            <a:off x="11168917" y="5536438"/>
            <a:ext cx="7123080" cy="4756497"/>
            <a:chOff x="11168917" y="5536438"/>
            <a:chExt cx="7123080" cy="4756497"/>
          </a:xfrm>
        </p:grpSpPr>
        <p:sp>
          <p:nvSpPr>
            <p:cNvPr id="205" name="曲线"/>
            <p:cNvSpPr>
              <a:spLocks/>
            </p:cNvSpPr>
            <p:nvPr/>
          </p:nvSpPr>
          <p:spPr>
            <a:xfrm>
              <a:off x="11168917" y="5536438"/>
              <a:ext cx="7123080" cy="475649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5" y="0"/>
                  </a:lnTo>
                  <a:close/>
                </a:path>
              </a:pathLst>
            </a:custGeom>
            <a:solidFill>
              <a:srgbClr val="5FCAEE"/>
            </a:solidFill>
            <a:ln cap="flat" cmpd="sng">
              <a:noFill/>
              <a:prstDash val="solid"/>
              <a:miter/>
            </a:ln>
          </p:spPr>
        </p:sp>
      </p:grpSp>
      <p:grpSp>
        <p:nvGrpSpPr>
          <p:cNvPr id="208" name="组合"/>
          <p:cNvGrpSpPr>
            <a:grpSpLocks/>
          </p:cNvGrpSpPr>
          <p:nvPr/>
        </p:nvGrpSpPr>
        <p:grpSpPr>
          <a:xfrm>
            <a:off x="13773150" y="0"/>
            <a:ext cx="4514848" cy="10286999"/>
            <a:chOff x="13773150" y="0"/>
            <a:chExt cx="4514848" cy="10286999"/>
          </a:xfrm>
        </p:grpSpPr>
        <p:sp>
          <p:nvSpPr>
            <p:cNvPr id="207" name="曲线"/>
            <p:cNvSpPr>
              <a:spLocks/>
            </p:cNvSpPr>
            <p:nvPr/>
          </p:nvSpPr>
          <p:spPr>
            <a:xfrm>
              <a:off x="13773150" y="0"/>
              <a:ext cx="4514848" cy="10286999"/>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36000"/>
              </a:srgbClr>
            </a:solidFill>
            <a:ln cap="flat" cmpd="sng">
              <a:noFill/>
              <a:prstDash val="solid"/>
              <a:miter/>
            </a:ln>
          </p:spPr>
        </p:sp>
      </p:grpSp>
      <p:grpSp>
        <p:nvGrpSpPr>
          <p:cNvPr id="210" name="组合"/>
          <p:cNvGrpSpPr>
            <a:grpSpLocks/>
          </p:cNvGrpSpPr>
          <p:nvPr/>
        </p:nvGrpSpPr>
        <p:grpSpPr>
          <a:xfrm>
            <a:off x="14404318" y="0"/>
            <a:ext cx="3883723" cy="10286999"/>
            <a:chOff x="14404318" y="0"/>
            <a:chExt cx="3883723" cy="10286999"/>
          </a:xfrm>
        </p:grpSpPr>
        <p:sp>
          <p:nvSpPr>
            <p:cNvPr id="209" name="曲线"/>
            <p:cNvSpPr>
              <a:spLocks/>
            </p:cNvSpPr>
            <p:nvPr/>
          </p:nvSpPr>
          <p:spPr>
            <a:xfrm>
              <a:off x="14404318" y="0"/>
              <a:ext cx="3883723" cy="102869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20000"/>
              </a:srgbClr>
            </a:solidFill>
            <a:ln cap="flat" cmpd="sng">
              <a:noFill/>
              <a:prstDash val="solid"/>
              <a:miter/>
            </a:ln>
          </p:spPr>
        </p:sp>
      </p:grpSp>
      <p:grpSp>
        <p:nvGrpSpPr>
          <p:cNvPr id="212" name="组合"/>
          <p:cNvGrpSpPr>
            <a:grpSpLocks/>
          </p:cNvGrpSpPr>
          <p:nvPr/>
        </p:nvGrpSpPr>
        <p:grpSpPr>
          <a:xfrm>
            <a:off x="13401675" y="4572000"/>
            <a:ext cx="4886323" cy="5715000"/>
            <a:chOff x="13401675" y="4572000"/>
            <a:chExt cx="4886323" cy="5715000"/>
          </a:xfrm>
        </p:grpSpPr>
        <p:sp>
          <p:nvSpPr>
            <p:cNvPr id="211"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miter/>
            </a:ln>
          </p:spPr>
        </p:sp>
      </p:grpSp>
      <p:grpSp>
        <p:nvGrpSpPr>
          <p:cNvPr id="214" name="组合"/>
          <p:cNvGrpSpPr>
            <a:grpSpLocks/>
          </p:cNvGrpSpPr>
          <p:nvPr/>
        </p:nvGrpSpPr>
        <p:grpSpPr>
          <a:xfrm>
            <a:off x="14006896" y="0"/>
            <a:ext cx="4281107" cy="10286999"/>
            <a:chOff x="14006896" y="0"/>
            <a:chExt cx="4281107" cy="10286999"/>
          </a:xfrm>
        </p:grpSpPr>
        <p:sp>
          <p:nvSpPr>
            <p:cNvPr id="213" name="曲线"/>
            <p:cNvSpPr>
              <a:spLocks/>
            </p:cNvSpPr>
            <p:nvPr/>
          </p:nvSpPr>
          <p:spPr>
            <a:xfrm>
              <a:off x="14006896" y="0"/>
              <a:ext cx="4281107" cy="10286999"/>
            </a:xfrm>
            <a:custGeom>
              <a:avLst/>
              <a:gdLst>
                <a:gd name="T1" fmla="*/ 0 w 21600"/>
                <a:gd name="T2" fmla="*/ 0 h 21600"/>
                <a:gd name="T3" fmla="*/ 21600 w 21600"/>
                <a:gd name="T4" fmla="*/ 21600 h 21600"/>
              </a:gdLst>
              <a:ahLst/>
              <a:cxnLst/>
              <a:rect l="T1" t="T2" r="T3" b="T4"/>
              <a:pathLst>
                <a:path w="21600" h="21600">
                  <a:moveTo>
                    <a:pt x="21599" y="0"/>
                  </a:moveTo>
                  <a:lnTo>
                    <a:pt x="0" y="0"/>
                  </a:lnTo>
                  <a:lnTo>
                    <a:pt x="18693" y="21600"/>
                  </a:lnTo>
                  <a:lnTo>
                    <a:pt x="21599" y="21600"/>
                  </a:lnTo>
                  <a:lnTo>
                    <a:pt x="21599" y="0"/>
                  </a:lnTo>
                  <a:close/>
                </a:path>
              </a:pathLst>
            </a:custGeom>
            <a:solidFill>
              <a:srgbClr val="17AFE3">
                <a:alpha val="50000"/>
              </a:srgbClr>
            </a:solidFill>
            <a:ln cap="flat" cmpd="sng">
              <a:noFill/>
              <a:prstDash val="solid"/>
              <a:miter/>
            </a:ln>
          </p:spPr>
        </p:sp>
      </p:grpSp>
      <p:grpSp>
        <p:nvGrpSpPr>
          <p:cNvPr id="216" name="组合"/>
          <p:cNvGrpSpPr>
            <a:grpSpLocks/>
          </p:cNvGrpSpPr>
          <p:nvPr/>
        </p:nvGrpSpPr>
        <p:grpSpPr>
          <a:xfrm>
            <a:off x="16344900" y="0"/>
            <a:ext cx="1943100" cy="10286999"/>
            <a:chOff x="16344900" y="0"/>
            <a:chExt cx="1943100" cy="10286999"/>
          </a:xfrm>
        </p:grpSpPr>
        <p:sp>
          <p:nvSpPr>
            <p:cNvPr id="215" name="曲线"/>
            <p:cNvSpPr>
              <a:spLocks/>
            </p:cNvSpPr>
            <p:nvPr/>
          </p:nvSpPr>
          <p:spPr>
            <a:xfrm>
              <a:off x="16344900" y="0"/>
              <a:ext cx="1943100" cy="10286999"/>
            </a:xfrm>
            <a:custGeom>
              <a:avLst/>
              <a:gdLst>
                <a:gd name="T1" fmla="*/ 0 w 21600"/>
                <a:gd name="T2" fmla="*/ 0 h 21600"/>
                <a:gd name="T3" fmla="*/ 21600 w 21600"/>
                <a:gd name="T4" fmla="*/ 21600 h 21600"/>
              </a:gdLst>
              <a:ahLst/>
              <a:cxnLst/>
              <a:rect l="T1" t="T2" r="T3" b="T4"/>
              <a:pathLst>
                <a:path w="21600" h="21600">
                  <a:moveTo>
                    <a:pt x="21600" y="0"/>
                  </a:moveTo>
                  <a:lnTo>
                    <a:pt x="17049" y="0"/>
                  </a:lnTo>
                  <a:lnTo>
                    <a:pt x="0" y="21600"/>
                  </a:lnTo>
                  <a:lnTo>
                    <a:pt x="21600" y="21600"/>
                  </a:lnTo>
                  <a:lnTo>
                    <a:pt x="21600" y="0"/>
                  </a:lnTo>
                  <a:close/>
                </a:path>
              </a:pathLst>
            </a:custGeom>
            <a:solidFill>
              <a:srgbClr val="2D83C3">
                <a:alpha val="70000"/>
              </a:srgbClr>
            </a:solidFill>
            <a:ln cap="flat" cmpd="sng">
              <a:noFill/>
              <a:prstDash val="solid"/>
              <a:miter/>
            </a:ln>
          </p:spPr>
        </p:sp>
      </p:grpSp>
      <p:grpSp>
        <p:nvGrpSpPr>
          <p:cNvPr id="218" name="组合"/>
          <p:cNvGrpSpPr>
            <a:grpSpLocks/>
          </p:cNvGrpSpPr>
          <p:nvPr/>
        </p:nvGrpSpPr>
        <p:grpSpPr>
          <a:xfrm>
            <a:off x="16404370" y="0"/>
            <a:ext cx="1883665" cy="10286999"/>
            <a:chOff x="16404370" y="0"/>
            <a:chExt cx="1883665" cy="10286999"/>
          </a:xfrm>
        </p:grpSpPr>
        <p:sp>
          <p:nvSpPr>
            <p:cNvPr id="217" name="曲线"/>
            <p:cNvSpPr>
              <a:spLocks/>
            </p:cNvSpPr>
            <p:nvPr/>
          </p:nvSpPr>
          <p:spPr>
            <a:xfrm>
              <a:off x="16404370" y="0"/>
              <a:ext cx="1883665" cy="102869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70" y="21600"/>
                  </a:lnTo>
                  <a:lnTo>
                    <a:pt x="21600" y="21600"/>
                  </a:lnTo>
                  <a:lnTo>
                    <a:pt x="21600" y="0"/>
                  </a:lnTo>
                  <a:close/>
                </a:path>
              </a:pathLst>
            </a:custGeom>
            <a:solidFill>
              <a:srgbClr val="226192">
                <a:alpha val="80000"/>
              </a:srgbClr>
            </a:solidFill>
            <a:ln cap="flat" cmpd="sng">
              <a:noFill/>
              <a:prstDash val="solid"/>
              <a:miter/>
            </a:ln>
          </p:spPr>
        </p:sp>
      </p:grpSp>
      <p:grpSp>
        <p:nvGrpSpPr>
          <p:cNvPr id="220" name="组合"/>
          <p:cNvGrpSpPr>
            <a:grpSpLocks/>
          </p:cNvGrpSpPr>
          <p:nvPr/>
        </p:nvGrpSpPr>
        <p:grpSpPr>
          <a:xfrm>
            <a:off x="15559088" y="5386388"/>
            <a:ext cx="2728911" cy="4900612"/>
            <a:chOff x="15559088" y="5386388"/>
            <a:chExt cx="2728911" cy="4900612"/>
          </a:xfrm>
        </p:grpSpPr>
        <p:sp>
          <p:nvSpPr>
            <p:cNvPr id="219"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miter/>
            </a:ln>
          </p:spPr>
        </p:sp>
      </p:grpSp>
      <p:grpSp>
        <p:nvGrpSpPr>
          <p:cNvPr id="222" name="组合"/>
          <p:cNvGrpSpPr>
            <a:grpSpLocks/>
          </p:cNvGrpSpPr>
          <p:nvPr/>
        </p:nvGrpSpPr>
        <p:grpSpPr>
          <a:xfrm>
            <a:off x="0" y="6015038"/>
            <a:ext cx="671511" cy="4271961"/>
            <a:chOff x="0" y="6015038"/>
            <a:chExt cx="671511" cy="4271961"/>
          </a:xfrm>
        </p:grpSpPr>
        <p:sp>
          <p:nvSpPr>
            <p:cNvPr id="221" name="曲线"/>
            <p:cNvSpPr>
              <a:spLocks/>
            </p:cNvSpPr>
            <p:nvPr/>
          </p:nvSpPr>
          <p:spPr>
            <a:xfrm>
              <a:off x="0" y="6015038"/>
              <a:ext cx="671511"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grpSp>
      <p:sp>
        <p:nvSpPr>
          <p:cNvPr id="223" name="矩形"/>
          <p:cNvSpPr>
            <a:spLocks/>
          </p:cNvSpPr>
          <p:nvPr/>
        </p:nvSpPr>
        <p:spPr>
          <a:xfrm>
            <a:off x="1128712" y="9719531"/>
            <a:ext cx="2660333" cy="25908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912"/>
              </a:lnSpc>
              <a:spcBef>
                <a:spcPts val="0"/>
              </a:spcBef>
              <a:spcAft>
                <a:spcPts val="0"/>
              </a:spcAft>
              <a:buNone/>
            </a:pPr>
            <a:r>
              <a:rPr lang="en-US" altLang="zh-CN" sz="1650" b="0" i="0" u="none" strike="noStrike" kern="1200" cap="none" spc="30" baseline="0">
                <a:solidFill>
                  <a:srgbClr val="2D83C3"/>
                </a:solidFill>
                <a:latin typeface="Trebuchet MS" charset="0"/>
                <a:ea typeface="Trebuchet MS" charset="0"/>
                <a:cs typeface="Trebuchet MS" charset="0"/>
                <a:sym typeface="Trebuchet MS" charset="0"/>
              </a:rPr>
              <a:t>3/21/2024  </a:t>
            </a:r>
            <a:r>
              <a:rPr lang="en-US" altLang="zh-CN" sz="1650" b="0" i="0" u="none" strike="noStrike" kern="1200" cap="none" spc="30" baseline="0">
                <a:solidFill>
                  <a:srgbClr val="2D83C3"/>
                </a:solidFill>
                <a:latin typeface="Trebuchet MS Bold" charset="0"/>
                <a:ea typeface="Trebuchet MS Bold" charset="0"/>
                <a:cs typeface="Trebuchet MS Bold" charset="0"/>
                <a:sym typeface="Trebuchet MS Bold" charset="0"/>
              </a:rPr>
              <a:t>Annual Review</a:t>
            </a:r>
            <a:endParaRPr lang="zh-CN" altLang="en-US" sz="1650" b="0" i="0" u="none" strike="noStrike" kern="1200" cap="none" spc="30" baseline="0">
              <a:solidFill>
                <a:srgbClr val="2D83C3"/>
              </a:solidFill>
              <a:latin typeface="Trebuchet MS Bold" charset="0"/>
              <a:ea typeface="Trebuchet MS Bold" charset="0"/>
              <a:cs typeface="Trebuchet MS Bold" charset="0"/>
              <a:sym typeface="Trebuchet MS Bold" charset="0"/>
            </a:endParaRPr>
          </a:p>
        </p:txBody>
      </p:sp>
      <p:grpSp>
        <p:nvGrpSpPr>
          <p:cNvPr id="225" name="组合"/>
          <p:cNvGrpSpPr>
            <a:grpSpLocks/>
          </p:cNvGrpSpPr>
          <p:nvPr/>
        </p:nvGrpSpPr>
        <p:grpSpPr>
          <a:xfrm>
            <a:off x="14030326" y="8043861"/>
            <a:ext cx="685800" cy="685800"/>
            <a:chOff x="14030326" y="8043861"/>
            <a:chExt cx="685800" cy="685800"/>
          </a:xfrm>
        </p:grpSpPr>
        <p:sp>
          <p:nvSpPr>
            <p:cNvPr id="224" name="曲线"/>
            <p:cNvSpPr>
              <a:spLocks/>
            </p:cNvSpPr>
            <p:nvPr/>
          </p:nvSpPr>
          <p:spPr>
            <a:xfrm>
              <a:off x="14030326" y="8043861"/>
              <a:ext cx="685800" cy="6858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grpSp>
      <p:grpSp>
        <p:nvGrpSpPr>
          <p:cNvPr id="227" name="组合"/>
          <p:cNvGrpSpPr>
            <a:grpSpLocks/>
          </p:cNvGrpSpPr>
          <p:nvPr/>
        </p:nvGrpSpPr>
        <p:grpSpPr>
          <a:xfrm>
            <a:off x="10044112" y="2543175"/>
            <a:ext cx="471488" cy="485774"/>
            <a:chOff x="10044112" y="2543175"/>
            <a:chExt cx="471488" cy="485774"/>
          </a:xfrm>
        </p:grpSpPr>
        <p:sp>
          <p:nvSpPr>
            <p:cNvPr id="226" name="曲线"/>
            <p:cNvSpPr>
              <a:spLocks/>
            </p:cNvSpPr>
            <p:nvPr/>
          </p:nvSpPr>
          <p:spPr>
            <a:xfrm>
              <a:off x="10044112" y="2543175"/>
              <a:ext cx="471488" cy="485774"/>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grpSp>
      <p:grpSp>
        <p:nvGrpSpPr>
          <p:cNvPr id="229" name="组合"/>
          <p:cNvGrpSpPr>
            <a:grpSpLocks/>
          </p:cNvGrpSpPr>
          <p:nvPr/>
        </p:nvGrpSpPr>
        <p:grpSpPr>
          <a:xfrm>
            <a:off x="14030326" y="8843961"/>
            <a:ext cx="271461" cy="271461"/>
            <a:chOff x="14030326" y="8843961"/>
            <a:chExt cx="271461" cy="271461"/>
          </a:xfrm>
        </p:grpSpPr>
        <p:sp>
          <p:nvSpPr>
            <p:cNvPr id="228" name="曲线"/>
            <p:cNvSpPr>
              <a:spLocks/>
            </p:cNvSpPr>
            <p:nvPr/>
          </p:nvSpPr>
          <p:spPr>
            <a:xfrm>
              <a:off x="14030326" y="8843961"/>
              <a:ext cx="271461" cy="271461"/>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grpSp>
      <p:sp>
        <p:nvSpPr>
          <p:cNvPr id="230" name="曲线"/>
          <p:cNvSpPr>
            <a:spLocks/>
          </p:cNvSpPr>
          <p:nvPr/>
        </p:nvSpPr>
        <p:spPr>
          <a:xfrm>
            <a:off x="100012" y="5072059"/>
            <a:ext cx="3700462" cy="5129212"/>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fillRect t="-1428" b="-1428"/>
            </a:stretch>
          </a:blipFill>
          <a:ln cap="flat" cmpd="sng">
            <a:noFill/>
            <a:prstDash val="solid"/>
            <a:miter/>
          </a:ln>
        </p:spPr>
      </p:sp>
      <p:sp>
        <p:nvSpPr>
          <p:cNvPr id="231" name="矩形"/>
          <p:cNvSpPr>
            <a:spLocks/>
          </p:cNvSpPr>
          <p:nvPr/>
        </p:nvSpPr>
        <p:spPr>
          <a:xfrm>
            <a:off x="1109662" y="989391"/>
            <a:ext cx="12720637" cy="99905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7650"/>
              </a:lnSpc>
              <a:spcBef>
                <a:spcPts val="0"/>
              </a:spcBef>
              <a:spcAft>
                <a:spcPts val="0"/>
              </a:spcAft>
              <a:buNone/>
            </a:pPr>
            <a:r>
              <a:rPr lang="en-US" altLang="zh-CN" sz="6375" b="0" i="0" u="none" strike="noStrike" kern="1200" cap="none" spc="30" baseline="0">
                <a:solidFill>
                  <a:srgbClr val="000000"/>
                </a:solidFill>
                <a:latin typeface="Trebuchet MS Bold" charset="0"/>
                <a:ea typeface="Trebuchet MS Bold" charset="0"/>
                <a:cs typeface="Trebuchet MS Bold" charset="0"/>
                <a:sym typeface="Trebuchet MS Bold" charset="0"/>
              </a:rPr>
              <a:t>THE "WOW" IN OUR SOLUTION</a:t>
            </a:r>
            <a:endParaRPr lang="zh-CN" altLang="en-US" sz="6375" b="0" i="0" u="none" strike="noStrike" kern="1200" cap="none" spc="30" baseline="0">
              <a:solidFill>
                <a:srgbClr val="000000"/>
              </a:solidFill>
              <a:latin typeface="Trebuchet MS Bold" charset="0"/>
              <a:ea typeface="Trebuchet MS Bold" charset="0"/>
              <a:cs typeface="Trebuchet MS Bold" charset="0"/>
              <a:sym typeface="Trebuchet MS Bold" charset="0"/>
            </a:endParaRPr>
          </a:p>
        </p:txBody>
      </p:sp>
      <p:sp>
        <p:nvSpPr>
          <p:cNvPr id="232" name="矩形"/>
          <p:cNvSpPr>
            <a:spLocks/>
          </p:cNvSpPr>
          <p:nvPr/>
        </p:nvSpPr>
        <p:spPr>
          <a:xfrm>
            <a:off x="16915828" y="9707466"/>
            <a:ext cx="342900" cy="29019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charset="0"/>
                <a:ea typeface="Trebuchet MS" charset="0"/>
                <a:cs typeface="Trebuchet MS" charset="0"/>
                <a:sym typeface="Trebuchet MS" charset="0"/>
              </a:rPr>
              <a:t>8</a:t>
            </a:r>
            <a:endParaRPr lang="zh-CN" altLang="en-US" sz="1650" b="0" i="0" u="none" strike="noStrike" kern="1200" cap="none" spc="15" baseline="0">
              <a:solidFill>
                <a:srgbClr val="2D936B"/>
              </a:solidFill>
              <a:latin typeface="Trebuchet MS" charset="0"/>
              <a:ea typeface="Trebuchet MS" charset="0"/>
              <a:cs typeface="Trebuchet MS" charset="0"/>
              <a:sym typeface="Trebuchet MS" charset="0"/>
            </a:endParaRPr>
          </a:p>
        </p:txBody>
      </p:sp>
      <p:sp>
        <p:nvSpPr>
          <p:cNvPr id="233" name="矩形"/>
          <p:cNvSpPr>
            <a:spLocks/>
          </p:cNvSpPr>
          <p:nvPr/>
        </p:nvSpPr>
        <p:spPr>
          <a:xfrm>
            <a:off x="2550318" y="3351297"/>
            <a:ext cx="10675621" cy="115505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651510" lvl="1" indent="-325755" algn="l">
              <a:lnSpc>
                <a:spcPts val="4320"/>
              </a:lnSpc>
              <a:spcBef>
                <a:spcPts val="0"/>
              </a:spcBef>
              <a:spcAft>
                <a:spcPts val="0"/>
              </a:spcAft>
              <a:buFont typeface="Arial" pitchFamily="34" charset="0"/>
              <a:buChar char="•"/>
            </a:pPr>
            <a:r>
              <a:rPr lang="en-US" altLang="zh-CN" sz="3600" b="0" i="0" u="none" strike="noStrike" kern="1200" cap="none" spc="33" baseline="0">
                <a:solidFill>
                  <a:srgbClr val="000000"/>
                </a:solidFill>
                <a:latin typeface="TT Rounds Condensed" charset="0"/>
                <a:ea typeface="TT Rounds Condensed" charset="0"/>
                <a:cs typeface="TT Rounds Condensed" charset="0"/>
                <a:sym typeface="TT Rounds Condensed" charset="0"/>
              </a:rPr>
              <a:t>Performance Level Analysis=IFS(Z8&gt;=5,”VERY HIGH”,Z8&gt;=4,”HIGH”,Z8&gt;=3,”MED”,TRUE,”LOW”)</a:t>
            </a:r>
            <a:endParaRPr lang="zh-CN" altLang="en-US" sz="3600" b="0" i="0" u="none" strike="noStrike" kern="1200" cap="none" spc="33" baseline="0">
              <a:solidFill>
                <a:srgbClr val="000000"/>
              </a:solidFill>
              <a:latin typeface="TT Rounds Condensed" charset="0"/>
              <a:ea typeface="TT Rounds Condensed" charset="0"/>
              <a:cs typeface="TT Rounds Condensed" charset="0"/>
              <a:sym typeface="TT Rounds Condensed" charset="0"/>
            </a:endParaRPr>
          </a:p>
        </p:txBody>
      </p:sp>
    </p:spTree>
    <p:extLst>
      <p:ext uri="{BB962C8B-B14F-4D97-AF65-F5344CB8AC3E}">
        <p14:creationId xmlns:p14="http://schemas.microsoft.com/office/powerpoint/2010/main" val="156323285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49</TotalTime>
  <Application>Microsoft Office PowerPoint</Application>
  <PresentationFormat>Custom</PresentationFormat>
  <Slides>14</Slides>
  <Notes>14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Employee_Data_Analysis.pptx</dc:title>
  <cp:lastModifiedBy>EzhilVarsha Jayaprakash</cp:lastModifiedBy>
  <cp:revision>2</cp:revision>
  <dcterms:created xsi:type="dcterms:W3CDTF">2006-08-16T00:00:00Z</dcterms:created>
  <dcterms:modified xsi:type="dcterms:W3CDTF">2024-09-11T08:20:21Z</dcterms:modified>
</cp:coreProperties>
</file>