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5.jpg" ContentType="image/jpe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8"/>
  </p:notesMasterIdLst>
  <p:handoutMasterIdLst>
    <p:handoutMasterId r:id="rId19"/>
  </p:handoutMasterIdLst>
  <p:sldIdLst>
    <p:sldId id="256" r:id="rId2"/>
    <p:sldId id="257" r:id="rId3"/>
    <p:sldId id="258" r:id="rId4"/>
    <p:sldId id="259" r:id="rId5"/>
    <p:sldId id="260" r:id="rId6"/>
    <p:sldId id="271" r:id="rId7"/>
    <p:sldId id="261" r:id="rId8"/>
    <p:sldId id="262" r:id="rId9"/>
    <p:sldId id="263" r:id="rId10"/>
    <p:sldId id="264" r:id="rId11"/>
    <p:sldId id="265" r:id="rId12"/>
    <p:sldId id="270" r:id="rId13"/>
    <p:sldId id="266" r:id="rId14"/>
    <p:sldId id="267" r:id="rId15"/>
    <p:sldId id="268" r:id="rId16"/>
    <p:sldId id="269" r:id="rId17"/>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BB9BED-7458-44FB-8164-D9668E960147}" v="35" dt="2023-09-01T03:09:35.0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9500" autoAdjust="0"/>
  </p:normalViewPr>
  <p:slideViewPr>
    <p:cSldViewPr snapToGrid="0">
      <p:cViewPr>
        <p:scale>
          <a:sx n="75" d="100"/>
          <a:sy n="75" d="100"/>
        </p:scale>
        <p:origin x="725" y="42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2" d="100"/>
          <a:sy n="52"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r>
              <a:rPr lang="en-US" altLang="zh-CN" sz="1200">
                <a:latin typeface="Calibri" charset="0"/>
                <a:ea typeface="等线" charset="0"/>
                <a:cs typeface="Calibri" charset="0"/>
              </a:rPr>
              <a:t>Hi to all</a:t>
            </a:r>
            <a:endParaRPr lang="zh-CN" altLang="en-US" sz="1200">
              <a:latin typeface="Calibri" charset="0"/>
              <a:ea typeface="等线" charset="0"/>
              <a:cs typeface="Calibri" charset="0"/>
            </a:endParaRPr>
          </a:p>
        </p:txBody>
      </p:sp>
      <p:sp>
        <p:nvSpPr>
          <p:cNvPr id="10"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8/31/2023</a:t>
            </a:fld>
            <a:endParaRPr lang="zh-CN" altLang="en-US" sz="1200">
              <a:latin typeface="Calibri" charset="0"/>
              <a:ea typeface="等线" charset="0"/>
              <a:cs typeface="Calibri" charset="0"/>
            </a:endParaRPr>
          </a:p>
        </p:txBody>
      </p:sp>
      <p:sp>
        <p:nvSpPr>
          <p:cNvPr id="11" name="文本框"/>
          <p:cNvSpPr>
            <a:spLocks noGrp="1"/>
          </p:cNvSpPr>
          <p:nvPr>
            <p:ph type="ftr" idx="2"/>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
        <p:nvSpPr>
          <p:cNvPr id="12" name="文本框"/>
          <p:cNvSpPr>
            <a:spLocks noGrp="1"/>
          </p:cNvSpPr>
          <p:nvPr>
            <p:ph type="sldNum" idx="3"/>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1716971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r>
              <a:rPr lang="en-US" altLang="zh-CN" sz="1200">
                <a:latin typeface="Calibri" charset="0"/>
                <a:ea typeface="等线" charset="0"/>
                <a:cs typeface="Calibri" charset="0"/>
              </a:rPr>
              <a:t>Hi to all</a:t>
            </a:r>
            <a:endParaRPr lang="zh-CN" altLang="en-US" sz="1200">
              <a:latin typeface="Calibri" charset="0"/>
              <a:ea typeface="等线" charset="0"/>
              <a:cs typeface="Calibri" charset="0"/>
            </a:endParaRPr>
          </a:p>
        </p:txBody>
      </p:sp>
      <p:sp>
        <p:nvSpPr>
          <p:cNvPr id="8"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4"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8/31/2023</a:t>
            </a:fld>
            <a:endParaRPr lang="zh-CN" altLang="en-US" sz="1200">
              <a:latin typeface="Calibri" charset="0"/>
              <a:ea typeface="等线" charset="0"/>
              <a:cs typeface="Calibri" charset="0"/>
            </a:endParaRPr>
          </a:p>
        </p:txBody>
      </p:sp>
      <p:sp>
        <p:nvSpPr>
          <p:cNvPr id="5"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6"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59400864"/>
      </p:ext>
    </p:extLst>
  </p:cSld>
  <p:clrMap bg1="lt1" tx1="dk1" bg2="lt2" tx2="dk2" accent1="accent1" accent2="accent2" accent3="accent3" accent4="accent4" accent5="accent5" accent6="accent6" hlink="hlink" folHlink="folHlink"/>
  <p:hf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4"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r>
              <a:rPr lang="en-US" altLang="zh-CN" sz="1200">
                <a:latin typeface="Calibri" charset="0"/>
                <a:ea typeface="等线" charset="0"/>
                <a:cs typeface="Calibri" charset="0"/>
              </a:rPr>
              <a:t>Hi to all</a:t>
            </a:r>
            <a:endParaRPr lang="zh-CN" altLang="en-US" sz="1200">
              <a:latin typeface="Calibri" charset="0"/>
              <a:ea typeface="等线" charset="0"/>
              <a:cs typeface="Calibri" charset="0"/>
            </a:endParaRPr>
          </a:p>
        </p:txBody>
      </p:sp>
      <p:sp>
        <p:nvSpPr>
          <p:cNvPr id="8"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61419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4"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r>
              <a:rPr lang="en-US" altLang="zh-CN" sz="1200">
                <a:latin typeface="Calibri" charset="0"/>
                <a:ea typeface="等线" charset="0"/>
                <a:cs typeface="Calibri" charset="0"/>
              </a:rPr>
              <a:t>Hi to all</a:t>
            </a:r>
            <a:endParaRPr lang="zh-CN" altLang="en-US" sz="1200">
              <a:latin typeface="Calibri" charset="0"/>
              <a:ea typeface="等线" charset="0"/>
              <a:cs typeface="Calibri" charset="0"/>
            </a:endParaRPr>
          </a:p>
        </p:txBody>
      </p:sp>
      <p:sp>
        <p:nvSpPr>
          <p:cNvPr id="8"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123710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4"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r>
              <a:rPr lang="en-US" altLang="zh-CN" sz="1200">
                <a:latin typeface="Calibri" charset="0"/>
                <a:ea typeface="等线" charset="0"/>
                <a:cs typeface="Calibri" charset="0"/>
              </a:rPr>
              <a:t>Hi to all</a:t>
            </a:r>
            <a:endParaRPr lang="zh-CN" altLang="en-US" sz="1200">
              <a:latin typeface="Calibri" charset="0"/>
              <a:ea typeface="等线" charset="0"/>
              <a:cs typeface="Calibri" charset="0"/>
            </a:endParaRPr>
          </a:p>
        </p:txBody>
      </p:sp>
      <p:sp>
        <p:nvSpPr>
          <p:cNvPr id="8"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80677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4"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r>
              <a:rPr lang="en-US" altLang="zh-CN" sz="1200">
                <a:latin typeface="Calibri" charset="0"/>
                <a:ea typeface="等线" charset="0"/>
                <a:cs typeface="Calibri" charset="0"/>
              </a:rPr>
              <a:t>Hi to all</a:t>
            </a:r>
            <a:endParaRPr lang="zh-CN" altLang="en-US" sz="1200">
              <a:latin typeface="Calibri" charset="0"/>
              <a:ea typeface="等线" charset="0"/>
              <a:cs typeface="Calibri" charset="0"/>
            </a:endParaRPr>
          </a:p>
        </p:txBody>
      </p:sp>
      <p:sp>
        <p:nvSpPr>
          <p:cNvPr id="8"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12437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4"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r>
              <a:rPr lang="en-US" altLang="zh-CN" sz="1200">
                <a:latin typeface="Calibri" charset="0"/>
                <a:ea typeface="等线" charset="0"/>
                <a:cs typeface="Calibri" charset="0"/>
              </a:rPr>
              <a:t>Hi to all</a:t>
            </a:r>
            <a:endParaRPr lang="zh-CN" altLang="en-US" sz="1200">
              <a:latin typeface="Calibri" charset="0"/>
              <a:ea typeface="等线" charset="0"/>
              <a:cs typeface="Calibri" charset="0"/>
            </a:endParaRPr>
          </a:p>
        </p:txBody>
      </p:sp>
      <p:sp>
        <p:nvSpPr>
          <p:cNvPr id="8"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123877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4"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r>
              <a:rPr lang="en-US" altLang="zh-CN" sz="1200">
                <a:latin typeface="Calibri" charset="0"/>
                <a:ea typeface="等线" charset="0"/>
                <a:cs typeface="Calibri" charset="0"/>
              </a:rPr>
              <a:t>Hi to all</a:t>
            </a:r>
            <a:endParaRPr lang="zh-CN" altLang="en-US" sz="1200">
              <a:latin typeface="Calibri" charset="0"/>
              <a:ea typeface="等线" charset="0"/>
              <a:cs typeface="Calibri" charset="0"/>
            </a:endParaRPr>
          </a:p>
        </p:txBody>
      </p:sp>
      <p:sp>
        <p:nvSpPr>
          <p:cNvPr id="8"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81963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4"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r>
              <a:rPr lang="en-US" altLang="zh-CN" sz="1200">
                <a:latin typeface="Calibri" charset="0"/>
                <a:ea typeface="等线" charset="0"/>
                <a:cs typeface="Calibri" charset="0"/>
              </a:rPr>
              <a:t>Hi to all</a:t>
            </a:r>
            <a:endParaRPr lang="zh-CN" altLang="en-US" sz="1200">
              <a:latin typeface="Calibri" charset="0"/>
              <a:ea typeface="等线" charset="0"/>
              <a:cs typeface="Calibri" charset="0"/>
            </a:endParaRPr>
          </a:p>
        </p:txBody>
      </p:sp>
      <p:sp>
        <p:nvSpPr>
          <p:cNvPr id="8"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25273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4"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r>
              <a:rPr lang="en-US" altLang="zh-CN" sz="1200">
                <a:latin typeface="Calibri" charset="0"/>
                <a:ea typeface="等线" charset="0"/>
                <a:cs typeface="Calibri" charset="0"/>
              </a:rPr>
              <a:t>Hi to all</a:t>
            </a:r>
            <a:endParaRPr lang="zh-CN" altLang="en-US" sz="1200">
              <a:latin typeface="Calibri" charset="0"/>
              <a:ea typeface="等线" charset="0"/>
              <a:cs typeface="Calibri" charset="0"/>
            </a:endParaRPr>
          </a:p>
        </p:txBody>
      </p:sp>
      <p:sp>
        <p:nvSpPr>
          <p:cNvPr id="8"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647815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4"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r>
              <a:rPr lang="en-US" altLang="zh-CN" sz="1200">
                <a:latin typeface="Calibri" charset="0"/>
                <a:ea typeface="等线" charset="0"/>
                <a:cs typeface="Calibri" charset="0"/>
              </a:rPr>
              <a:t>Hi to all</a:t>
            </a:r>
            <a:endParaRPr lang="zh-CN" altLang="en-US" sz="1200">
              <a:latin typeface="Calibri" charset="0"/>
              <a:ea typeface="等线" charset="0"/>
              <a:cs typeface="Calibri" charset="0"/>
            </a:endParaRPr>
          </a:p>
        </p:txBody>
      </p:sp>
      <p:sp>
        <p:nvSpPr>
          <p:cNvPr id="8"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22503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4"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r>
              <a:rPr lang="en-US" altLang="zh-CN" sz="1200">
                <a:latin typeface="Calibri" charset="0"/>
                <a:ea typeface="等线" charset="0"/>
                <a:cs typeface="Calibri" charset="0"/>
              </a:rPr>
              <a:t>Hi to all</a:t>
            </a:r>
            <a:endParaRPr lang="zh-CN" altLang="en-US" sz="1200">
              <a:latin typeface="Calibri" charset="0"/>
              <a:ea typeface="等线" charset="0"/>
              <a:cs typeface="Calibri" charset="0"/>
            </a:endParaRPr>
          </a:p>
        </p:txBody>
      </p:sp>
      <p:sp>
        <p:nvSpPr>
          <p:cNvPr id="8"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55091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4"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r>
              <a:rPr lang="en-US" altLang="zh-CN" sz="1200">
                <a:latin typeface="Calibri" charset="0"/>
                <a:ea typeface="等线" charset="0"/>
                <a:cs typeface="Calibri" charset="0"/>
              </a:rPr>
              <a:t>Hi to all</a:t>
            </a:r>
            <a:endParaRPr lang="zh-CN" altLang="en-US" sz="1200">
              <a:latin typeface="Calibri" charset="0"/>
              <a:ea typeface="等线" charset="0"/>
              <a:cs typeface="Calibri" charset="0"/>
            </a:endParaRPr>
          </a:p>
        </p:txBody>
      </p:sp>
      <p:sp>
        <p:nvSpPr>
          <p:cNvPr id="8"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94733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4"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r>
              <a:rPr lang="en-US" altLang="zh-CN" sz="1200">
                <a:latin typeface="Calibri" charset="0"/>
                <a:ea typeface="等线" charset="0"/>
                <a:cs typeface="Calibri" charset="0"/>
              </a:rPr>
              <a:t>Hi to all</a:t>
            </a:r>
            <a:endParaRPr lang="zh-CN" altLang="en-US" sz="1200">
              <a:latin typeface="Calibri" charset="0"/>
              <a:ea typeface="等线" charset="0"/>
              <a:cs typeface="Calibri" charset="0"/>
            </a:endParaRPr>
          </a:p>
        </p:txBody>
      </p:sp>
      <p:sp>
        <p:nvSpPr>
          <p:cNvPr id="8"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85640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4"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r>
              <a:rPr lang="en-US" altLang="zh-CN" sz="1200">
                <a:latin typeface="Calibri" charset="0"/>
                <a:ea typeface="等线" charset="0"/>
                <a:cs typeface="Calibri" charset="0"/>
              </a:rPr>
              <a:t>Hi to all</a:t>
            </a:r>
            <a:endParaRPr lang="zh-CN" altLang="en-US" sz="1200">
              <a:latin typeface="Calibri" charset="0"/>
              <a:ea typeface="等线" charset="0"/>
              <a:cs typeface="Calibri" charset="0"/>
            </a:endParaRPr>
          </a:p>
        </p:txBody>
      </p:sp>
      <p:sp>
        <p:nvSpPr>
          <p:cNvPr id="8"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47481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4"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r>
              <a:rPr lang="en-US" altLang="zh-CN" sz="1200">
                <a:latin typeface="Calibri" charset="0"/>
                <a:ea typeface="等线" charset="0"/>
                <a:cs typeface="Calibri" charset="0"/>
              </a:rPr>
              <a:t>Hi to all</a:t>
            </a:r>
            <a:endParaRPr lang="zh-CN" altLang="en-US" sz="1200">
              <a:latin typeface="Calibri" charset="0"/>
              <a:ea typeface="等线" charset="0"/>
              <a:cs typeface="Calibri" charset="0"/>
            </a:endParaRPr>
          </a:p>
        </p:txBody>
      </p:sp>
      <p:sp>
        <p:nvSpPr>
          <p:cNvPr id="8"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45750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48342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50862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91431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3" name="矩形"/>
          <p:cNvSpPr>
            <a:spLocks/>
          </p:cNvSpPr>
          <p:nvPr/>
        </p:nvSpPr>
        <p:spPr>
          <a:xfrm>
            <a:off x="777239" y="6634573"/>
            <a:ext cx="5781821" cy="220979"/>
          </a:xfrm>
          <a:prstGeom prst="rect">
            <a:avLst/>
          </a:prstGeom>
          <a:solidFill>
            <a:srgbClr val="002060"/>
          </a:solidFill>
          <a:ln w="12700" cap="flat" cmpd="sng">
            <a:noFill/>
            <a:prstDash val="solid"/>
            <a:miter/>
          </a:ln>
        </p:spPr>
      </p:sp>
      <p:sp>
        <p:nvSpPr>
          <p:cNvPr id="14" name="矩形"/>
          <p:cNvSpPr>
            <a:spLocks/>
          </p:cNvSpPr>
          <p:nvPr/>
        </p:nvSpPr>
        <p:spPr>
          <a:xfrm>
            <a:off x="6559062" y="6634573"/>
            <a:ext cx="5195132" cy="220979"/>
          </a:xfrm>
          <a:prstGeom prst="rect">
            <a:avLst/>
          </a:prstGeom>
          <a:solidFill>
            <a:srgbClr val="008080"/>
          </a:solidFill>
          <a:ln w="12700" cap="flat" cmpd="sng">
            <a:noFill/>
            <a:prstDash val="solid"/>
            <a:miter/>
          </a:ln>
        </p:spPr>
      </p:sp>
      <p:sp>
        <p:nvSpPr>
          <p:cNvPr id="15" name="矩形"/>
          <p:cNvSpPr>
            <a:spLocks/>
          </p:cNvSpPr>
          <p:nvPr/>
        </p:nvSpPr>
        <p:spPr>
          <a:xfrm>
            <a:off x="11754197" y="6637020"/>
            <a:ext cx="437802" cy="220979"/>
          </a:xfrm>
          <a:prstGeom prst="rect">
            <a:avLst/>
          </a:prstGeom>
          <a:solidFill>
            <a:schemeClr val="accent4"/>
          </a:solidFill>
          <a:ln w="12700" cap="flat" cmpd="sng">
            <a:noFill/>
            <a:prstDash val="solid"/>
            <a:miter/>
          </a:ln>
        </p:spPr>
      </p:sp>
      <p:sp>
        <p:nvSpPr>
          <p:cNvPr id="16" name="矩形"/>
          <p:cNvSpPr>
            <a:spLocks/>
          </p:cNvSpPr>
          <p:nvPr/>
        </p:nvSpPr>
        <p:spPr>
          <a:xfrm>
            <a:off x="-1" y="-1"/>
            <a:ext cx="12191999" cy="232759"/>
          </a:xfrm>
          <a:prstGeom prst="rect">
            <a:avLst/>
          </a:prstGeom>
          <a:solidFill>
            <a:srgbClr val="006666"/>
          </a:solidFill>
          <a:ln w="12700" cap="flat" cmpd="sng">
            <a:noFill/>
            <a:prstDash val="solid"/>
            <a:miter/>
          </a:ln>
        </p:spPr>
      </p:sp>
      <p:sp>
        <p:nvSpPr>
          <p:cNvPr id="17" name="矩形"/>
          <p:cNvSpPr>
            <a:spLocks/>
          </p:cNvSpPr>
          <p:nvPr/>
        </p:nvSpPr>
        <p:spPr>
          <a:xfrm>
            <a:off x="0" y="6634573"/>
            <a:ext cx="777239" cy="221522"/>
          </a:xfrm>
          <a:prstGeom prst="rect">
            <a:avLst/>
          </a:prstGeom>
          <a:solidFill>
            <a:srgbClr val="C55A11"/>
          </a:solidFill>
          <a:ln w="12700" cap="flat" cmpd="sng">
            <a:noFill/>
            <a:prstDash val="solid"/>
            <a:miter/>
          </a:ln>
        </p:spPr>
      </p:sp>
    </p:spTree>
    <p:extLst>
      <p:ext uri="{BB962C8B-B14F-4D97-AF65-F5344CB8AC3E}">
        <p14:creationId xmlns:p14="http://schemas.microsoft.com/office/powerpoint/2010/main" val="2105040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文本框"/>
          <p:cNvSpPr>
            <a:spLocks noGrp="1"/>
          </p:cNvSpPr>
          <p:nvPr>
            <p:ph type="title"/>
          </p:nvPr>
        </p:nvSpPr>
        <p:spPr>
          <a:xfrm>
            <a:off x="-2" y="232759"/>
            <a:ext cx="12192000" cy="714892"/>
          </a:xfrm>
          <a:prstGeom prst="rect">
            <a:avLst/>
          </a:prstGeom>
          <a:solidFill>
            <a:srgbClr val="FF6600"/>
          </a:solidFill>
          <a:effectLst>
            <a:outerShdw blurRad="44450" dist="27940" dir="5400000" algn="ctr" rotWithShape="0">
              <a:srgbClr val="000000">
                <a:alpha val="31764"/>
              </a:srgbClr>
            </a:outerShdw>
          </a:effectLst>
          <a:scene3d>
            <a:camera prst="legacyObliqueFront"/>
            <a:lightRig rig="legacyFlat4" dir="t"/>
          </a:scene3d>
          <a:sp3d prstMaterial="legacyMatte">
            <a:bevelT w="13500" h="13500" prst="angle"/>
            <a:bevelB w="13500" h="13500" prst="angle"/>
          </a:sp3d>
        </p:spPr>
        <p:txBody>
          <a:bodyPr vert="horz" wrap="square" lIns="91440" tIns="45720" rIns="91440" bIns="45720" anchor="t" anchorCtr="0">
            <a:prstTxWarp prst="textNoShape">
              <a:avLst/>
            </a:prstTxWarp>
          </a:bodyPr>
          <a:lstStyle/>
          <a:p>
            <a:r>
              <a:rPr lang="en-US" altLang="zh-CN" b="0" cap="none" spc="0">
                <a:solidFill>
                  <a:schemeClr val="bg1"/>
                </a:solidFill>
                <a:effectLst>
                  <a:outerShdw blurRad="38100" dist="25400" dir="5400000" algn="ctr">
                    <a:srgbClr val="6E747A">
                      <a:alpha val="43000"/>
                    </a:srgbClr>
                  </a:outerShdw>
                </a:effectLst>
              </a:rPr>
              <a:t>Click to edit Master title style</a:t>
            </a:r>
            <a:endParaRPr lang="zh-CN" altLang="en-US" b="0" cap="none" spc="0">
              <a:solidFill>
                <a:schemeClr val="bg1"/>
              </a:solidFill>
              <a:effectLst>
                <a:outerShdw blurRad="38100" dist="25400" dir="5400000" algn="ctr">
                  <a:srgbClr val="6E747A">
                    <a:alpha val="43000"/>
                  </a:srgbClr>
                </a:outerShdw>
              </a:effectLst>
            </a:endParaRPr>
          </a:p>
        </p:txBody>
      </p:sp>
      <p:sp>
        <p:nvSpPr>
          <p:cNvPr id="24" name="文本框"/>
          <p:cNvSpPr>
            <a:spLocks noGrp="1"/>
          </p:cNvSpPr>
          <p:nvPr>
            <p:ph type="body" idx="1"/>
          </p:nvPr>
        </p:nvSpPr>
        <p:spPr>
          <a:xfrm>
            <a:off x="199505" y="1097279"/>
            <a:ext cx="11779135" cy="539496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28600" indent="-228600">
              <a:buFont typeface="Wingdings" pitchFamily="2" charset="2"/>
              <a:buChar char="Ø"/>
            </a:pPr>
            <a:r>
              <a:rPr lang="en-US" altLang="zh-CN"/>
              <a:t>Edit Master text styles</a:t>
            </a:r>
          </a:p>
          <a:p>
            <a:pPr marL="685800" lvl="1" indent="-228600">
              <a:buFont typeface="Wingdings" pitchFamily="2" charset="2"/>
              <a:buChar char="q"/>
            </a:pPr>
            <a:r>
              <a:rPr lang="en-US" altLang="zh-CN"/>
              <a:t>Second level</a:t>
            </a:r>
          </a:p>
          <a:p>
            <a:pPr marL="1143000" lvl="2" indent="-228600">
              <a:buFont typeface="Courier New" pitchFamily="49" charset="0"/>
              <a:buChar char="o"/>
            </a:pPr>
            <a:r>
              <a:rPr lang="en-US" altLang="zh-CN"/>
              <a:t>Third level</a:t>
            </a:r>
          </a:p>
          <a:p>
            <a:pPr marL="1600200" lvl="3" indent="-228600">
              <a:buFont typeface="Wingdings" pitchFamily="2" charset="2"/>
              <a:buChar char="§"/>
            </a:pPr>
            <a:r>
              <a:rPr lang="en-US" altLang="zh-CN"/>
              <a:t>Fourth level</a:t>
            </a:r>
          </a:p>
          <a:p>
            <a:pPr marL="2057400" lvl="4" indent="-228600">
              <a:buFont typeface="Arial" pitchFamily="34" charset="0"/>
              <a:buChar char="•"/>
            </a:pPr>
            <a:r>
              <a:rPr lang="en-US" altLang="zh-CN"/>
              <a:t>Fifth level</a:t>
            </a:r>
            <a:endParaRPr lang="zh-CN" altLang="en-US"/>
          </a:p>
        </p:txBody>
      </p:sp>
      <p:sp>
        <p:nvSpPr>
          <p:cNvPr id="25" name="矩形"/>
          <p:cNvSpPr>
            <a:spLocks/>
          </p:cNvSpPr>
          <p:nvPr/>
        </p:nvSpPr>
        <p:spPr>
          <a:xfrm>
            <a:off x="1554477" y="6625241"/>
            <a:ext cx="5654040" cy="242596"/>
          </a:xfrm>
          <a:prstGeom prst="rect">
            <a:avLst/>
          </a:prstGeom>
          <a:solidFill>
            <a:srgbClr val="002060"/>
          </a:solidFill>
          <a:ln w="12700" cap="flat" cmpd="sng">
            <a:noFill/>
            <a:prstDash val="solid"/>
            <a:miter/>
          </a:ln>
        </p:spPr>
        <p:txBody>
          <a:bodyPr vert="horz" wrap="square" lIns="91440" tIns="45720" rIns="91440" bIns="45720" anchor="ctr" anchorCtr="0">
            <a:prstTxWarp prst="textNoShape">
              <a:avLst/>
            </a:prstTxWarp>
          </a:bodyPr>
          <a:lstStyle/>
          <a:p>
            <a:pPr marL="0" indent="0" algn="ctr" eaLnBrk="1" latinLnBrk="0" hangingPunct="1">
              <a:lnSpc>
                <a:spcPct val="100000"/>
              </a:lnSpc>
              <a:spcBef>
                <a:spcPts val="0"/>
              </a:spcBef>
              <a:spcAft>
                <a:spcPts val="0"/>
              </a:spcAft>
              <a:buNone/>
            </a:pPr>
            <a:r>
              <a:rPr lang="en-US" altLang="zh-CN" sz="1600" b="0" i="0" u="none" strike="noStrike" kern="1200" cap="small" spc="0" baseline="0">
                <a:solidFill>
                  <a:schemeClr val="bg1"/>
                </a:solidFill>
                <a:latin typeface="Times New Roman" pitchFamily="18" charset="0"/>
                <a:ea typeface="等线" charset="0"/>
                <a:cs typeface="Times New Roman" pitchFamily="18" charset="0"/>
              </a:rPr>
              <a:t>Dept. of Computer Science and Engineering (Data Science)</a:t>
            </a:r>
            <a:endParaRPr lang="zh-CN" altLang="en-US" sz="1600" b="0" i="0" u="none" strike="noStrike" kern="1200" cap="small" spc="0" baseline="0">
              <a:solidFill>
                <a:schemeClr val="bg1"/>
              </a:solidFill>
              <a:latin typeface="Times New Roman" pitchFamily="18" charset="0"/>
              <a:ea typeface="等线" charset="0"/>
              <a:cs typeface="Times New Roman" pitchFamily="18" charset="0"/>
            </a:endParaRPr>
          </a:p>
        </p:txBody>
      </p:sp>
      <p:sp>
        <p:nvSpPr>
          <p:cNvPr id="26" name="矩形"/>
          <p:cNvSpPr>
            <a:spLocks/>
          </p:cNvSpPr>
          <p:nvPr/>
        </p:nvSpPr>
        <p:spPr>
          <a:xfrm>
            <a:off x="7208516" y="6625241"/>
            <a:ext cx="4545678" cy="232759"/>
          </a:xfrm>
          <a:prstGeom prst="rect">
            <a:avLst/>
          </a:prstGeom>
          <a:solidFill>
            <a:srgbClr val="008080"/>
          </a:solidFill>
          <a:ln w="12700" cap="flat" cmpd="sng">
            <a:noFill/>
            <a:prstDash val="solid"/>
            <a:miter/>
          </a:ln>
        </p:spPr>
        <p:txBody>
          <a:bodyPr vert="horz" wrap="square" lIns="91440" tIns="45720" rIns="91440" bIns="45720" anchor="ctr" anchorCtr="0">
            <a:prstTxWarp prst="textNoShape">
              <a:avLst/>
            </a:prstTxWarp>
          </a:bodyPr>
          <a:lstStyle/>
          <a:p>
            <a:pPr marL="0" indent="0" algn="ctr" eaLnBrk="1" latinLnBrk="0" hangingPunct="1">
              <a:lnSpc>
                <a:spcPct val="100000"/>
              </a:lnSpc>
              <a:spcBef>
                <a:spcPts val="0"/>
              </a:spcBef>
              <a:spcAft>
                <a:spcPts val="0"/>
              </a:spcAft>
              <a:buNone/>
            </a:pPr>
            <a:r>
              <a:rPr lang="en-US" altLang="zh-CN" sz="1600" b="0" i="0" u="none" strike="noStrike" kern="1200" cap="small" spc="0" baseline="0">
                <a:solidFill>
                  <a:schemeClr val="bg1"/>
                </a:solidFill>
                <a:latin typeface="Times New Roman" pitchFamily="18" charset="0"/>
                <a:ea typeface="等线" charset="0"/>
                <a:cs typeface="Times New Roman" pitchFamily="18" charset="0"/>
              </a:rPr>
              <a:t>Srinivasa Ramanujan Institute of Technology</a:t>
            </a:r>
            <a:endParaRPr lang="zh-CN" altLang="en-US" sz="1600" b="0" i="0" u="none" strike="noStrike" kern="1200" cap="small" spc="0" baseline="0">
              <a:solidFill>
                <a:schemeClr val="bg1"/>
              </a:solidFill>
              <a:latin typeface="Times New Roman" pitchFamily="18" charset="0"/>
              <a:ea typeface="等线" charset="0"/>
              <a:cs typeface="Times New Roman" pitchFamily="18" charset="0"/>
            </a:endParaRPr>
          </a:p>
        </p:txBody>
      </p:sp>
      <p:sp>
        <p:nvSpPr>
          <p:cNvPr id="27" name="矩形"/>
          <p:cNvSpPr>
            <a:spLocks/>
          </p:cNvSpPr>
          <p:nvPr/>
        </p:nvSpPr>
        <p:spPr>
          <a:xfrm>
            <a:off x="11754197" y="6641865"/>
            <a:ext cx="437802" cy="216132"/>
          </a:xfrm>
          <a:prstGeom prst="rect">
            <a:avLst/>
          </a:prstGeom>
          <a:solidFill>
            <a:schemeClr val="accent4"/>
          </a:solidFill>
          <a:ln w="12700" cap="flat" cmpd="sng">
            <a:noFill/>
            <a:prstDash val="solid"/>
            <a:miter/>
          </a:ln>
        </p:spPr>
        <p:txBody>
          <a:bodyPr vert="horz" wrap="square" lIns="91440" tIns="45720" rIns="91440" bIns="45720" anchor="ctr" anchorCtr="0">
            <a:prstTxWarp prst="textNoShape">
              <a:avLst/>
            </a:prstTxWarp>
          </a:bodyPr>
          <a:lstStyle/>
          <a:p>
            <a:pPr marL="0" indent="0" algn="ctr" eaLnBrk="1" latinLnBrk="0" hangingPunct="1">
              <a:lnSpc>
                <a:spcPct val="100000"/>
              </a:lnSpc>
              <a:spcBef>
                <a:spcPts val="0"/>
              </a:spcBef>
              <a:spcAft>
                <a:spcPts val="0"/>
              </a:spcAft>
              <a:buNone/>
            </a:pPr>
            <a:fld id="{CAD2D6BD-DE1B-4B5F-8B41-2702339687B9}" type="slidenum">
              <a:rPr lang="en-US" altLang="zh-CN" sz="1600" b="1" i="0" u="none" strike="noStrike" kern="1200" cap="none" spc="0" baseline="0">
                <a:solidFill>
                  <a:srgbClr val="002060"/>
                </a:solidFill>
                <a:latin typeface="Times New Roman" pitchFamily="18" charset="0"/>
                <a:ea typeface="等线" charset="0"/>
                <a:cs typeface="Times New Roman" pitchFamily="18" charset="0"/>
              </a:rPr>
              <a:t>‹#›</a:t>
            </a:fld>
            <a:endParaRPr lang="zh-CN" altLang="en-US" sz="1600" b="1" i="0" u="none" strike="noStrike" kern="1200" cap="none" spc="0" baseline="0">
              <a:solidFill>
                <a:srgbClr val="002060"/>
              </a:solidFill>
              <a:effectLst>
                <a:outerShdw blurRad="38100" dist="38100" dir="2700000" algn="tl">
                  <a:srgbClr val="000000">
                    <a:alpha val="43000"/>
                  </a:srgbClr>
                </a:outerShdw>
              </a:effectLst>
              <a:latin typeface="Times New Roman" pitchFamily="18" charset="0"/>
              <a:ea typeface="等线" charset="0"/>
              <a:cs typeface="Times New Roman" pitchFamily="18" charset="0"/>
            </a:endParaRPr>
          </a:p>
        </p:txBody>
      </p:sp>
      <p:sp>
        <p:nvSpPr>
          <p:cNvPr id="28" name="矩形"/>
          <p:cNvSpPr>
            <a:spLocks/>
          </p:cNvSpPr>
          <p:nvPr/>
        </p:nvSpPr>
        <p:spPr>
          <a:xfrm>
            <a:off x="-1" y="0"/>
            <a:ext cx="12191999" cy="232759"/>
          </a:xfrm>
          <a:prstGeom prst="rect">
            <a:avLst/>
          </a:prstGeom>
          <a:solidFill>
            <a:srgbClr val="006666"/>
          </a:solidFill>
          <a:ln w="12700" cap="flat" cmpd="sng">
            <a:noFill/>
            <a:prstDash val="solid"/>
            <a:miter/>
          </a:ln>
        </p:spPr>
        <p:txBody>
          <a:bodyPr vert="horz" wrap="square" lIns="91440" tIns="45720" rIns="91440" bIns="45720" anchor="ctr" anchorCtr="0">
            <a:prstTxWarp prst="textNoShape">
              <a:avLst/>
            </a:prstTxWarp>
          </a:bodyPr>
          <a:lstStyle/>
          <a:p>
            <a:pPr marL="0" indent="0" algn="ctr" eaLnBrk="1" latinLnBrk="0" hangingPunct="1">
              <a:lnSpc>
                <a:spcPct val="100000"/>
              </a:lnSpc>
              <a:spcBef>
                <a:spcPts val="0"/>
              </a:spcBef>
              <a:spcAft>
                <a:spcPts val="0"/>
              </a:spcAft>
              <a:buNone/>
            </a:pPr>
            <a:r>
              <a:rPr lang="en-US" altLang="zh-CN" sz="1500" b="1" i="1" u="none" strike="noStrike" kern="1200" cap="none" spc="0" baseline="0">
                <a:solidFill>
                  <a:schemeClr val="bg1"/>
                </a:solidFill>
                <a:latin typeface="Times New Roman" pitchFamily="18" charset="0"/>
                <a:ea typeface="等线" charset="0"/>
                <a:cs typeface="Times New Roman" pitchFamily="18" charset="0"/>
              </a:rPr>
              <a:t>Process Mining Virtual Internship</a:t>
            </a:r>
            <a:endParaRPr lang="zh-CN" altLang="en-US" sz="1500" b="1" i="1" u="none" strike="noStrike" kern="1200" cap="none" spc="0" baseline="0">
              <a:solidFill>
                <a:schemeClr val="bg1"/>
              </a:solidFill>
              <a:latin typeface="Times New Roman" pitchFamily="18" charset="0"/>
              <a:ea typeface="等线" charset="0"/>
              <a:cs typeface="Times New Roman" pitchFamily="18" charset="0"/>
            </a:endParaRPr>
          </a:p>
        </p:txBody>
      </p:sp>
      <p:pic>
        <p:nvPicPr>
          <p:cNvPr id="29" name="图片"/>
          <p:cNvPicPr>
            <a:picLocks noChangeAspect="1"/>
          </p:cNvPicPr>
          <p:nvPr/>
        </p:nvPicPr>
        <p:blipFill>
          <a:blip r:embed="rId2" cstate="print"/>
          <a:stretch>
            <a:fillRect/>
          </a:stretch>
        </p:blipFill>
        <p:spPr>
          <a:xfrm>
            <a:off x="11506200" y="5956065"/>
            <a:ext cx="685800" cy="685800"/>
          </a:xfrm>
          <a:prstGeom prst="rect">
            <a:avLst/>
          </a:prstGeom>
          <a:noFill/>
          <a:ln w="12700" cap="flat" cmpd="sng">
            <a:noFill/>
            <a:prstDash val="solid"/>
            <a:miter/>
          </a:ln>
        </p:spPr>
      </p:pic>
      <p:sp>
        <p:nvSpPr>
          <p:cNvPr id="30" name="矩形"/>
          <p:cNvSpPr>
            <a:spLocks/>
          </p:cNvSpPr>
          <p:nvPr/>
        </p:nvSpPr>
        <p:spPr>
          <a:xfrm>
            <a:off x="0" y="6625241"/>
            <a:ext cx="1554476" cy="232759"/>
          </a:xfrm>
          <a:prstGeom prst="rect">
            <a:avLst/>
          </a:prstGeom>
          <a:solidFill>
            <a:srgbClr val="C55A11"/>
          </a:solidFill>
          <a:ln w="12700" cap="flat" cmpd="sng">
            <a:noFill/>
            <a:prstDash val="solid"/>
            <a:miter/>
          </a:ln>
        </p:spPr>
        <p:txBody>
          <a:bodyPr vert="horz" wrap="square" lIns="91440" tIns="45720" rIns="91440" bIns="45720" anchor="ctr" anchorCtr="0">
            <a:prstTxWarp prst="textNoShape">
              <a:avLst/>
            </a:prstTxWarp>
          </a:bodyPr>
          <a:lstStyle/>
          <a:p>
            <a:pPr marL="0" indent="0" algn="ctr" eaLnBrk="1" latinLnBrk="0" hangingPunct="1">
              <a:lnSpc>
                <a:spcPct val="100000"/>
              </a:lnSpc>
              <a:spcBef>
                <a:spcPts val="0"/>
              </a:spcBef>
              <a:spcAft>
                <a:spcPts val="0"/>
              </a:spcAft>
              <a:buNone/>
            </a:pPr>
            <a:r>
              <a:rPr lang="en-US" altLang="zh-CN" sz="1600" b="0" i="0" u="none" strike="noStrike" kern="1200" cap="small" spc="0" baseline="0" dirty="0">
                <a:solidFill>
                  <a:schemeClr val="bg1"/>
                </a:solidFill>
                <a:latin typeface="Times New Roman" pitchFamily="18" charset="0"/>
                <a:ea typeface="等线" charset="0"/>
                <a:cs typeface="Times New Roman" pitchFamily="18" charset="0"/>
              </a:rPr>
              <a:t> 224G5A3206</a:t>
            </a:r>
            <a:endParaRPr lang="zh-CN" altLang="en-US" sz="1600" b="0" i="0" u="none" strike="noStrike" kern="1200" cap="small" spc="0" baseline="0" dirty="0">
              <a:solidFill>
                <a:schemeClr val="bg1"/>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474797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12089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76833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7927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83976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081280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0197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0186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701113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24857436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Times New Roman" pitchFamily="18" charset="0"/>
          <a:ea typeface="等线 Light" charset="0"/>
          <a:cs typeface="Times New Roman" pitchFamily="18" charset="0"/>
        </a:defRPr>
      </a:lvl1pPr>
    </p:titleStyle>
    <p:bodyStyle>
      <a:lvl1pPr marL="228600" indent="-228600" algn="just" defTabSz="914400" eaLnBrk="1" fontAlgn="auto" latinLnBrk="0" hangingPunct="1">
        <a:lnSpc>
          <a:spcPct val="90000"/>
        </a:lnSpc>
        <a:spcBef>
          <a:spcPts val="1000"/>
        </a:spcBef>
        <a:buFont typeface="Wingdings" pitchFamily="2" charset="2"/>
        <a:buChar char="q"/>
        <a:defRPr sz="2800" kern="1200">
          <a:solidFill>
            <a:schemeClr val="tx1"/>
          </a:solidFill>
          <a:latin typeface="Times New Roman" pitchFamily="18" charset="0"/>
          <a:ea typeface="等线" charset="0"/>
          <a:cs typeface="Times New Roman" pitchFamily="18" charset="0"/>
        </a:defRPr>
      </a:lvl1pPr>
      <a:lvl2pPr marL="685800" indent="-228600" algn="just" defTabSz="914400" eaLnBrk="1" fontAlgn="auto" latinLnBrk="0" hangingPunct="1">
        <a:lnSpc>
          <a:spcPct val="90000"/>
        </a:lnSpc>
        <a:spcBef>
          <a:spcPts val="500"/>
        </a:spcBef>
        <a:buFont typeface="Wingdings" pitchFamily="2" charset="2"/>
        <a:buChar char="Ø"/>
        <a:defRPr sz="2400" kern="1200">
          <a:solidFill>
            <a:schemeClr val="tx1"/>
          </a:solidFill>
          <a:latin typeface="Times New Roman" pitchFamily="18" charset="0"/>
          <a:ea typeface="等线" charset="0"/>
          <a:cs typeface="Times New Roman" pitchFamily="18" charset="0"/>
        </a:defRPr>
      </a:lvl2pPr>
      <a:lvl3pPr marL="1143000" indent="-228600" algn="just" defTabSz="914400" eaLnBrk="1" fontAlgn="auto" latinLnBrk="0" hangingPunct="1">
        <a:lnSpc>
          <a:spcPct val="90000"/>
        </a:lnSpc>
        <a:spcBef>
          <a:spcPts val="500"/>
        </a:spcBef>
        <a:buFont typeface="Courier New" pitchFamily="49" charset="0"/>
        <a:buChar char="o"/>
        <a:defRPr sz="2000" kern="1200">
          <a:solidFill>
            <a:schemeClr val="tx1"/>
          </a:solidFill>
          <a:latin typeface="Times New Roman" pitchFamily="18" charset="0"/>
          <a:ea typeface="等线" charset="0"/>
          <a:cs typeface="Times New Roman" pitchFamily="18" charset="0"/>
        </a:defRPr>
      </a:lvl3pPr>
      <a:lvl4pPr marL="1600200" indent="-228600" algn="just" defTabSz="914400" eaLnBrk="1" fontAlgn="auto" latinLnBrk="0" hangingPunct="1">
        <a:lnSpc>
          <a:spcPct val="90000"/>
        </a:lnSpc>
        <a:spcBef>
          <a:spcPts val="500"/>
        </a:spcBef>
        <a:buFont typeface="Wingdings" pitchFamily="2" charset="2"/>
        <a:buChar char="§"/>
        <a:defRPr sz="1800" kern="1200">
          <a:solidFill>
            <a:schemeClr val="tx1"/>
          </a:solidFill>
          <a:latin typeface="Times New Roman" pitchFamily="18" charset="0"/>
          <a:ea typeface="等线" charset="0"/>
          <a:cs typeface="Times New Roman" pitchFamily="18" charset="0"/>
        </a:defRPr>
      </a:lvl4pPr>
      <a:lvl5pPr marL="2057400" indent="-228600" algn="just" defTabSz="914400" eaLnBrk="1" fontAlgn="auto" latinLnBrk="0" hangingPunct="1">
        <a:lnSpc>
          <a:spcPct val="90000"/>
        </a:lnSpc>
        <a:spcBef>
          <a:spcPts val="500"/>
        </a:spcBef>
        <a:buFont typeface="Arial" pitchFamily="34" charset="0"/>
        <a:buChar char="•"/>
        <a:defRPr sz="1800" kern="1200">
          <a:solidFill>
            <a:schemeClr val="tx1"/>
          </a:solidFill>
          <a:latin typeface="Times New Roman" pitchFamily="18" charset="0"/>
          <a:ea typeface="等线" charset="0"/>
          <a:cs typeface="Times New Roman" pitchFamily="18"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矩形"/>
          <p:cNvSpPr>
            <a:spLocks/>
          </p:cNvSpPr>
          <p:nvPr/>
        </p:nvSpPr>
        <p:spPr>
          <a:xfrm>
            <a:off x="3382297" y="1795318"/>
            <a:ext cx="6094846" cy="9572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eaLnBrk="1" latinLnBrk="0" hangingPunct="1">
              <a:lnSpc>
                <a:spcPct val="90000"/>
              </a:lnSpc>
              <a:spcBef>
                <a:spcPts val="300"/>
              </a:spcBef>
              <a:spcAft>
                <a:spcPts val="0"/>
              </a:spcAft>
              <a:buNone/>
            </a:pPr>
            <a:r>
              <a:rPr lang="en-US" altLang="zh-CN" sz="2600" b="0" i="0" u="none" strike="noStrike" kern="1200" cap="none" spc="0" baseline="0" dirty="0">
                <a:solidFill>
                  <a:schemeClr val="tx1"/>
                </a:solidFill>
                <a:effectLst>
                  <a:outerShdw blurRad="38100" dist="38100" dir="2700000" algn="tl">
                    <a:srgbClr val="000000">
                      <a:alpha val="43000"/>
                    </a:srgbClr>
                  </a:outerShdw>
                </a:effectLst>
                <a:latin typeface="Times New Roman" pitchFamily="18" charset="0"/>
                <a:ea typeface="等线" charset="0"/>
                <a:cs typeface="Times New Roman" pitchFamily="18" charset="0"/>
              </a:rPr>
              <a:t>Y.HARSHAVARDHAN LOURDUREDDY</a:t>
            </a:r>
          </a:p>
          <a:p>
            <a:pPr marL="0" indent="0" algn="ctr" eaLnBrk="1" latinLnBrk="0" hangingPunct="1">
              <a:lnSpc>
                <a:spcPct val="90000"/>
              </a:lnSpc>
              <a:spcBef>
                <a:spcPts val="300"/>
              </a:spcBef>
              <a:spcAft>
                <a:spcPts val="0"/>
              </a:spcAft>
              <a:buNone/>
            </a:pPr>
            <a:r>
              <a:rPr lang="en-US" altLang="zh-CN" sz="2600" b="0" i="0" u="none" strike="noStrike" kern="1200" cap="none" spc="0" baseline="0" dirty="0">
                <a:solidFill>
                  <a:schemeClr val="tx1"/>
                </a:solidFill>
                <a:latin typeface="Times New Roman" pitchFamily="18" charset="0"/>
                <a:ea typeface="等线" charset="0"/>
                <a:cs typeface="Times New Roman" pitchFamily="18" charset="0"/>
              </a:rPr>
              <a:t>224G5A3206</a:t>
            </a:r>
            <a:endParaRPr lang="zh-CN" altLang="en-US" sz="2600" b="0" i="0" u="none" strike="noStrike" kern="1200" cap="none" spc="0" baseline="0" dirty="0">
              <a:solidFill>
                <a:schemeClr val="tx1"/>
              </a:solidFill>
              <a:latin typeface="Times New Roman" pitchFamily="18" charset="0"/>
              <a:ea typeface="等线" charset="0"/>
              <a:cs typeface="Times New Roman" pitchFamily="18" charset="0"/>
            </a:endParaRPr>
          </a:p>
        </p:txBody>
      </p:sp>
      <p:sp>
        <p:nvSpPr>
          <p:cNvPr id="19" name="矩形"/>
          <p:cNvSpPr>
            <a:spLocks/>
          </p:cNvSpPr>
          <p:nvPr/>
        </p:nvSpPr>
        <p:spPr>
          <a:xfrm>
            <a:off x="1514475" y="4776303"/>
            <a:ext cx="9163048" cy="14271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eaLnBrk="1" latinLnBrk="0" hangingPunct="1">
              <a:lnSpc>
                <a:spcPct val="70000"/>
              </a:lnSpc>
              <a:spcBef>
                <a:spcPts val="500"/>
              </a:spcBef>
              <a:spcAft>
                <a:spcPts val="0"/>
              </a:spcAft>
              <a:buNone/>
            </a:pPr>
            <a:r>
              <a:rPr lang="en-US" altLang="zh-CN" sz="2300" b="0" i="0" u="none" strike="noStrike" kern="1200" cap="none" spc="0" baseline="0">
                <a:solidFill>
                  <a:schemeClr val="tx1"/>
                </a:solidFill>
                <a:effectLst>
                  <a:outerShdw blurRad="38100" dist="38100" dir="2700000" algn="tl">
                    <a:srgbClr val="000000">
                      <a:alpha val="43000"/>
                    </a:srgbClr>
                  </a:outerShdw>
                </a:effectLst>
                <a:latin typeface="Times New Roman" pitchFamily="18" charset="0"/>
                <a:ea typeface="等线" charset="0"/>
                <a:cs typeface="Times New Roman" pitchFamily="18" charset="0"/>
              </a:rPr>
              <a:t>Department of Computer Science and Engineering (Data Science)      </a:t>
            </a:r>
          </a:p>
          <a:p>
            <a:pPr marL="0" indent="0" algn="ctr" eaLnBrk="1" latinLnBrk="0" hangingPunct="1">
              <a:lnSpc>
                <a:spcPct val="70000"/>
              </a:lnSpc>
              <a:spcBef>
                <a:spcPts val="500"/>
              </a:spcBef>
              <a:spcAft>
                <a:spcPts val="0"/>
              </a:spcAft>
              <a:buNone/>
            </a:pPr>
            <a:r>
              <a:rPr lang="en-US" altLang="zh-CN" sz="3600" b="0" i="0" u="none" strike="noStrike" kern="1200" cap="none" spc="0" baseline="0">
                <a:solidFill>
                  <a:srgbClr val="FF0000"/>
                </a:solidFill>
                <a:effectLst>
                  <a:outerShdw blurRad="38100" dist="38100" dir="2700000" algn="tl">
                    <a:srgbClr val="000000">
                      <a:alpha val="43000"/>
                    </a:srgbClr>
                  </a:outerShdw>
                </a:effectLst>
                <a:latin typeface="Times New Roman" pitchFamily="18" charset="0"/>
                <a:ea typeface="等线" charset="0"/>
                <a:cs typeface="Times New Roman" pitchFamily="18" charset="0"/>
              </a:rPr>
              <a:t>Srinivasa Ramanujan Institute of Technology</a:t>
            </a:r>
          </a:p>
          <a:p>
            <a:pPr marL="0" indent="0" algn="ctr" eaLnBrk="1" latinLnBrk="0" hangingPunct="1">
              <a:lnSpc>
                <a:spcPct val="70000"/>
              </a:lnSpc>
              <a:spcBef>
                <a:spcPts val="300"/>
              </a:spcBef>
              <a:spcAft>
                <a:spcPts val="0"/>
              </a:spcAft>
              <a:buNone/>
            </a:pPr>
            <a:r>
              <a:rPr lang="en-US" altLang="zh-CN" sz="1200" b="1" i="0" u="none" strike="noStrike" kern="1200" cap="none" spc="0" baseline="0">
                <a:solidFill>
                  <a:schemeClr val="tx1"/>
                </a:solidFill>
                <a:latin typeface="Times New Roman" pitchFamily="18" charset="0"/>
                <a:ea typeface="Times New Roman" pitchFamily="18" charset="0"/>
                <a:cs typeface="Times New Roman" pitchFamily="18" charset="0"/>
              </a:rPr>
              <a:t>(Affiliated to JNTUA &amp; Approved by AICTE) (Accredited by NAAC with ‘A’ Grade &amp; Accredited by NBA (EEE, ECE &amp; CSE)</a:t>
            </a:r>
            <a:endParaRPr lang="en-US" altLang="zh-CN" sz="1200" b="0" i="0" u="none" strike="noStrike" kern="1200" cap="none" spc="0" baseline="0">
              <a:solidFill>
                <a:schemeClr val="tx1"/>
              </a:solidFill>
              <a:latin typeface="Times New Roman" pitchFamily="18" charset="0"/>
              <a:ea typeface="等线" charset="0"/>
              <a:cs typeface="Times New Roman" pitchFamily="18" charset="0"/>
            </a:endParaRPr>
          </a:p>
          <a:p>
            <a:pPr marL="0" indent="0" algn="ctr" eaLnBrk="1" latinLnBrk="0" hangingPunct="1">
              <a:lnSpc>
                <a:spcPct val="70000"/>
              </a:lnSpc>
              <a:spcBef>
                <a:spcPts val="300"/>
              </a:spcBef>
              <a:spcAft>
                <a:spcPts val="0"/>
              </a:spcAft>
              <a:buNone/>
            </a:pPr>
            <a:r>
              <a:rPr lang="en-US" altLang="zh-CN" sz="1300" b="1" i="0" u="none" strike="noStrike" kern="1200" cap="none" spc="0" baseline="0">
                <a:solidFill>
                  <a:schemeClr val="tx1"/>
                </a:solidFill>
                <a:latin typeface="Times New Roman" pitchFamily="18" charset="0"/>
                <a:ea typeface="等线" charset="0"/>
                <a:cs typeface="Times New Roman" pitchFamily="18" charset="0"/>
              </a:rPr>
              <a:t>Rotarypuram Village, B K Samudram Mandal, Ananthapuramu – 515701.</a:t>
            </a:r>
          </a:p>
          <a:p>
            <a:pPr marL="0" indent="0" algn="ctr" eaLnBrk="1" latinLnBrk="0" hangingPunct="1">
              <a:lnSpc>
                <a:spcPct val="70000"/>
              </a:lnSpc>
              <a:spcBef>
                <a:spcPts val="1000"/>
              </a:spcBef>
              <a:spcAft>
                <a:spcPts val="100"/>
              </a:spcAft>
              <a:buNone/>
            </a:pPr>
            <a:r>
              <a:rPr lang="en-US" altLang="zh-CN" sz="1400" b="1" i="0" u="none" strike="noStrike" kern="1200" cap="none" spc="0" baseline="0">
                <a:solidFill>
                  <a:srgbClr val="1F4E79"/>
                </a:solidFill>
                <a:latin typeface="Times New Roman" pitchFamily="18" charset="0"/>
                <a:ea typeface="等线" charset="0"/>
                <a:cs typeface="Times New Roman" pitchFamily="18" charset="0"/>
              </a:rPr>
              <a:t>2023 - 2024</a:t>
            </a:r>
            <a:endParaRPr lang="en-US" altLang="zh-CN" sz="1400" b="0" i="0" u="none" strike="noStrike" kern="1200" cap="none" spc="0" baseline="0">
              <a:solidFill>
                <a:schemeClr val="tx1"/>
              </a:solidFill>
              <a:latin typeface="Times New Roman" pitchFamily="18" charset="0"/>
              <a:ea typeface="等线" charset="0"/>
              <a:cs typeface="Times New Roman" pitchFamily="18" charset="0"/>
            </a:endParaRPr>
          </a:p>
          <a:p>
            <a:pPr marL="0" indent="0" algn="ctr" eaLnBrk="1" latinLnBrk="0" hangingPunct="1">
              <a:lnSpc>
                <a:spcPct val="70000"/>
              </a:lnSpc>
              <a:spcBef>
                <a:spcPts val="1000"/>
              </a:spcBef>
              <a:spcAft>
                <a:spcPts val="0"/>
              </a:spcAft>
              <a:buNone/>
            </a:pPr>
            <a:endParaRPr lang="zh-CN" altLang="en-US" sz="1500" b="0" i="0" u="none" strike="noStrike" kern="1200" cap="none" spc="0" baseline="0">
              <a:solidFill>
                <a:schemeClr val="tx1"/>
              </a:solidFill>
              <a:latin typeface="Times New Roman" pitchFamily="18" charset="0"/>
              <a:ea typeface="等线" charset="0"/>
              <a:cs typeface="Times New Roman" pitchFamily="18" charset="0"/>
            </a:endParaRPr>
          </a:p>
        </p:txBody>
      </p:sp>
      <p:sp>
        <p:nvSpPr>
          <p:cNvPr id="20" name="圆角矩形"/>
          <p:cNvSpPr>
            <a:spLocks/>
          </p:cNvSpPr>
          <p:nvPr/>
        </p:nvSpPr>
        <p:spPr>
          <a:xfrm>
            <a:off x="466483" y="359732"/>
            <a:ext cx="10528183" cy="857864"/>
          </a:xfrm>
          <a:prstGeom prst="roundRect">
            <a:avLst>
              <a:gd name="adj" fmla="val 16666"/>
            </a:avLst>
          </a:prstGeom>
          <a:solidFill>
            <a:srgbClr val="FF6600"/>
          </a:solidFill>
          <a:ln w="12700" cap="flat" cmpd="sng">
            <a:noFill/>
            <a:prstDash val="solid"/>
            <a:miter/>
          </a:ln>
          <a:effectLst>
            <a:outerShdw blurRad="57150" dist="19050" dir="5400000" algn="ctr" rotWithShape="0">
              <a:srgbClr val="000000">
                <a:alpha val="62745"/>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3200" b="0" i="0" u="none" strike="noStrike" kern="1200" cap="none" spc="0" baseline="0">
                <a:solidFill>
                  <a:schemeClr val="tx1"/>
                </a:solidFill>
                <a:effectLst>
                  <a:outerShdw blurRad="38100" dist="38100" dir="2700000" algn="tl">
                    <a:srgbClr val="000000">
                      <a:alpha val="43000"/>
                    </a:srgbClr>
                  </a:outerShdw>
                </a:effectLst>
                <a:latin typeface="Times New Roman" pitchFamily="18" charset="0"/>
                <a:ea typeface="等线" charset="0"/>
                <a:cs typeface="Times New Roman" pitchFamily="18" charset="0"/>
              </a:rPr>
              <a:t>Process Mining Virtual InternShip</a:t>
            </a:r>
            <a:endParaRPr lang="zh-CN" altLang="en-US" sz="3200" b="0" i="0" u="none" strike="noStrike" kern="1200" cap="none" spc="0" baseline="0">
              <a:solidFill>
                <a:schemeClr val="tx1"/>
              </a:solidFill>
              <a:effectLst>
                <a:outerShdw blurRad="38100" dist="38100" dir="2700000" algn="tl">
                  <a:srgbClr val="000000">
                    <a:alpha val="43000"/>
                  </a:srgbClr>
                </a:outerShdw>
              </a:effectLst>
              <a:latin typeface="Times New Roman" pitchFamily="18" charset="0"/>
              <a:ea typeface="等线" charset="0"/>
              <a:cs typeface="Times New Roman" pitchFamily="18" charset="0"/>
            </a:endParaRPr>
          </a:p>
        </p:txBody>
      </p:sp>
      <p:sp>
        <p:nvSpPr>
          <p:cNvPr id="21" name="矩形"/>
          <p:cNvSpPr>
            <a:spLocks/>
          </p:cNvSpPr>
          <p:nvPr/>
        </p:nvSpPr>
        <p:spPr>
          <a:xfrm>
            <a:off x="2714840" y="1261696"/>
            <a:ext cx="6762303" cy="34623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7000"/>
              </a:lnSpc>
              <a:spcBef>
                <a:spcPts val="500"/>
              </a:spcBef>
              <a:spcAft>
                <a:spcPts val="500"/>
              </a:spcAft>
              <a:buNone/>
            </a:pPr>
            <a:r>
              <a:rPr lang="en-US" altLang="zh-CN" sz="1600" b="0" i="1" u="none" strike="noStrike" kern="1200" cap="none" spc="0" baseline="0">
                <a:solidFill>
                  <a:srgbClr val="000000"/>
                </a:solidFill>
                <a:latin typeface="Times New Roman" pitchFamily="18" charset="0"/>
                <a:ea typeface="Calibri" charset="0"/>
                <a:cs typeface="Calibri" charset="0"/>
              </a:rPr>
              <a:t>by</a:t>
            </a:r>
            <a:endParaRPr lang="zh-CN" altLang="en-US" sz="1600" b="0" i="1" u="none" strike="noStrike" kern="1200" cap="none" spc="0" baseline="0">
              <a:solidFill>
                <a:srgbClr val="000000"/>
              </a:solidFill>
              <a:latin typeface="Times New Roman" pitchFamily="18" charset="0"/>
              <a:ea typeface="Calibri" charset="0"/>
              <a:cs typeface="Calibri" charset="0"/>
            </a:endParaRPr>
          </a:p>
        </p:txBody>
      </p:sp>
      <p:pic>
        <p:nvPicPr>
          <p:cNvPr id="22" name="图片"/>
          <p:cNvPicPr>
            <a:picLocks noChangeAspect="1"/>
          </p:cNvPicPr>
          <p:nvPr/>
        </p:nvPicPr>
        <p:blipFill>
          <a:blip r:embed="rId3" cstate="print"/>
          <a:stretch>
            <a:fillRect/>
          </a:stretch>
        </p:blipFill>
        <p:spPr>
          <a:xfrm>
            <a:off x="5174154" y="2674613"/>
            <a:ext cx="1843672" cy="1813411"/>
          </a:xfrm>
          <a:prstGeom prst="rect">
            <a:avLst/>
          </a:prstGeom>
          <a:noFill/>
          <a:ln w="12700" cap="flat" cmpd="sng">
            <a:noFill/>
            <a:prstDash val="solid"/>
            <a:miter/>
          </a:ln>
        </p:spPr>
      </p:pic>
    </p:spTree>
    <p:extLst>
      <p:ext uri="{BB962C8B-B14F-4D97-AF65-F5344CB8AC3E}">
        <p14:creationId xmlns:p14="http://schemas.microsoft.com/office/powerpoint/2010/main" val="1579947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2" y="232759"/>
            <a:ext cx="12192000" cy="714892"/>
          </a:xfrm>
          <a:prstGeom prst="rect">
            <a:avLst/>
          </a:prstGeom>
          <a:solidFill>
            <a:srgbClr val="FF6600"/>
          </a:solidFill>
          <a:effectLst>
            <a:outerShdw blurRad="44450" dist="27940" dir="5400000" algn="ctr" rotWithShape="0">
              <a:srgbClr val="000000">
                <a:alpha val="31764"/>
              </a:srgbClr>
            </a:outerShdw>
          </a:effectLst>
          <a:scene3d>
            <a:camera prst="legacyObliqueFront"/>
            <a:lightRig rig="legacyFlat4" dir="t"/>
          </a:scene3d>
          <a:sp3d prstMaterial="legacyMatte">
            <a:bevelT w="13500" h="13500" prst="angle"/>
            <a:bevelB w="13500" h="13500" prst="angle"/>
          </a:sp3d>
        </p:spPr>
        <p:txBody>
          <a:bodyPr vert="horz" wrap="square" lIns="91440" tIns="45720" rIns="91440" bIns="45720" anchor="t"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a:solidFill>
                  <a:schemeClr val="bg1"/>
                </a:solidFill>
                <a:effectLst>
                  <a:outerShdw blurRad="38100" dist="25400" dir="5400000" algn="ctr">
                    <a:srgbClr val="6E747A">
                      <a:alpha val="43000"/>
                    </a:srgbClr>
                  </a:outerShdw>
                </a:effectLst>
                <a:latin typeface="Times New Roman" pitchFamily="18" charset="0"/>
                <a:ea typeface="等线 Light" charset="0"/>
                <a:cs typeface="Lucida Sans"/>
              </a:rPr>
              <a:t>Real Time Applications</a:t>
            </a:r>
            <a:endParaRPr lang="zh-CN" altLang="en-US" sz="4400" b="0" i="0" u="none" strike="noStrike" kern="1200" cap="none" spc="0" baseline="0">
              <a:solidFill>
                <a:schemeClr val="bg1"/>
              </a:solidFill>
              <a:effectLst>
                <a:outerShdw blurRad="38100" dist="25400" dir="5400000" algn="ctr">
                  <a:srgbClr val="6E747A">
                    <a:alpha val="43000"/>
                  </a:srgbClr>
                </a:outerShdw>
              </a:effectLst>
              <a:latin typeface="Times New Roman" pitchFamily="18" charset="0"/>
              <a:ea typeface="等线 Light" charset="0"/>
              <a:cs typeface="Lucida Sans"/>
            </a:endParaRPr>
          </a:p>
        </p:txBody>
      </p:sp>
      <p:pic>
        <p:nvPicPr>
          <p:cNvPr id="3074" name="Picture 2" descr="What is Process Mining? | Towards Data Science">
            <a:extLst>
              <a:ext uri="{FF2B5EF4-FFF2-40B4-BE49-F238E27FC236}">
                <a16:creationId xmlns:a16="http://schemas.microsoft.com/office/drawing/2014/main" id="{ECC04FF7-906E-EA04-08D9-41E51F28D2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29360"/>
            <a:ext cx="6096000" cy="48158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B835722-F688-9C4B-7B24-CCDF7387A796}"/>
              </a:ext>
            </a:extLst>
          </p:cNvPr>
          <p:cNvSpPr txBox="1"/>
          <p:nvPr/>
        </p:nvSpPr>
        <p:spPr>
          <a:xfrm>
            <a:off x="6095998" y="1229360"/>
            <a:ext cx="5953762" cy="2677656"/>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aims to provide insights into how processes are actually being executed, identify inefficiencies, bottlenecks, and deviations from the expected workflow, and ultimately improve the overall operational efficiency and effectiveness of a production system.</a:t>
            </a:r>
          </a:p>
        </p:txBody>
      </p:sp>
    </p:spTree>
    <p:extLst>
      <p:ext uri="{BB962C8B-B14F-4D97-AF65-F5344CB8AC3E}">
        <p14:creationId xmlns:p14="http://schemas.microsoft.com/office/powerpoint/2010/main" val="605410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文本框"/>
          <p:cNvSpPr>
            <a:spLocks noGrp="1"/>
          </p:cNvSpPr>
          <p:nvPr>
            <p:ph type="title"/>
          </p:nvPr>
        </p:nvSpPr>
        <p:spPr>
          <a:xfrm>
            <a:off x="-2" y="232759"/>
            <a:ext cx="12192000" cy="714892"/>
          </a:xfrm>
          <a:prstGeom prst="rect">
            <a:avLst/>
          </a:prstGeom>
          <a:solidFill>
            <a:srgbClr val="FF6600"/>
          </a:solidFill>
          <a:effectLst>
            <a:outerShdw blurRad="44450" dist="27940" dir="5400000" algn="ctr" rotWithShape="0">
              <a:srgbClr val="000000">
                <a:alpha val="31764"/>
              </a:srgbClr>
            </a:outerShdw>
          </a:effectLst>
          <a:scene3d>
            <a:camera prst="legacyObliqueFront"/>
            <a:lightRig rig="legacyFlat4" dir="t"/>
          </a:scene3d>
          <a:sp3d prstMaterial="legacyMatte">
            <a:bevelT w="13500" h="13500" prst="angle"/>
            <a:bevelB w="13500" h="13500" prst="angle"/>
          </a:sp3d>
        </p:spPr>
        <p:txBody>
          <a:bodyPr vert="horz" wrap="square" lIns="91440" tIns="45720" rIns="91440" bIns="45720" anchor="t"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a:solidFill>
                  <a:schemeClr val="bg1"/>
                </a:solidFill>
                <a:effectLst>
                  <a:outerShdw blurRad="38100" dist="25400" dir="5400000" algn="ctr">
                    <a:srgbClr val="6E747A">
                      <a:alpha val="43000"/>
                    </a:srgbClr>
                  </a:outerShdw>
                </a:effectLst>
                <a:latin typeface="Times New Roman" pitchFamily="18" charset="0"/>
                <a:ea typeface="等线 Light" charset="0"/>
                <a:cs typeface="Lucida Sans"/>
              </a:rPr>
              <a:t>Real Time Applications</a:t>
            </a:r>
            <a:endParaRPr lang="zh-CN" altLang="en-US" sz="4400" b="0" i="0" u="none" strike="noStrike" kern="1200" cap="none" spc="0" baseline="0">
              <a:solidFill>
                <a:schemeClr val="bg1"/>
              </a:solidFill>
              <a:effectLst>
                <a:outerShdw blurRad="38100" dist="25400" dir="5400000" algn="ctr">
                  <a:srgbClr val="6E747A">
                    <a:alpha val="43000"/>
                  </a:srgbClr>
                </a:outerShdw>
              </a:effectLst>
              <a:latin typeface="Times New Roman" pitchFamily="18" charset="0"/>
              <a:ea typeface="等线 Light" charset="0"/>
              <a:cs typeface="Lucida Sans"/>
            </a:endParaRPr>
          </a:p>
        </p:txBody>
      </p:sp>
      <p:pic>
        <p:nvPicPr>
          <p:cNvPr id="52" name="图片"/>
          <p:cNvPicPr>
            <a:picLocks noChangeAspect="1"/>
          </p:cNvPicPr>
          <p:nvPr/>
        </p:nvPicPr>
        <p:blipFill>
          <a:blip r:embed="rId3" cstate="print"/>
          <a:stretch>
            <a:fillRect/>
          </a:stretch>
        </p:blipFill>
        <p:spPr>
          <a:xfrm>
            <a:off x="4947385" y="1106905"/>
            <a:ext cx="7036069" cy="3965609"/>
          </a:xfrm>
          <a:prstGeom prst="rect">
            <a:avLst/>
          </a:prstGeom>
          <a:noFill/>
          <a:ln w="12700" cap="flat" cmpd="sng">
            <a:noFill/>
            <a:prstDash val="solid"/>
            <a:miter/>
          </a:ln>
        </p:spPr>
      </p:pic>
      <p:sp>
        <p:nvSpPr>
          <p:cNvPr id="53" name="矩形"/>
          <p:cNvSpPr>
            <a:spLocks/>
          </p:cNvSpPr>
          <p:nvPr/>
        </p:nvSpPr>
        <p:spPr>
          <a:xfrm>
            <a:off x="375385" y="1106905"/>
            <a:ext cx="4292868" cy="4806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457200" indent="-457200" algn="l">
              <a:lnSpc>
                <a:spcPct val="100000"/>
              </a:lnSpc>
              <a:spcBef>
                <a:spcPts val="0"/>
              </a:spcBef>
              <a:spcAft>
                <a:spcPts val="0"/>
              </a:spcAft>
              <a:buFont typeface="Wingdings" pitchFamily="2" charset="2"/>
              <a:buChar char="Ø"/>
            </a:pPr>
            <a:r>
              <a:rPr lang="en-US" altLang="zh-CN" sz="2800" b="0" i="0" u="none" strike="noStrike" kern="1200" cap="none" spc="0" baseline="0">
                <a:solidFill>
                  <a:srgbClr val="242424"/>
                </a:solidFill>
                <a:latin typeface="Times New Roman" pitchFamily="18" charset="0"/>
                <a:ea typeface="等线" charset="0"/>
                <a:cs typeface="Times New Roman" pitchFamily="18" charset="0"/>
              </a:rPr>
              <a:t>Process mining in logistics aims to optimize logistics operational efficiency and improve customer experience</a:t>
            </a:r>
            <a:r>
              <a:rPr lang="en-US" altLang="zh-CN" sz="1800" b="0" i="0" u="none" strike="noStrike" kern="1200" cap="none" spc="0" baseline="0">
                <a:solidFill>
                  <a:srgbClr val="242424"/>
                </a:solidFill>
                <a:latin typeface="Inter" charset="0"/>
                <a:ea typeface="等线" charset="0"/>
                <a:cs typeface="Calibri" charset="0"/>
              </a:rPr>
              <a:t>. </a:t>
            </a:r>
            <a:r>
              <a:rPr lang="en-US" altLang="zh-CN" sz="2800" b="0" i="0" u="none" strike="noStrike" kern="1200" cap="none" spc="0" baseline="0">
                <a:solidFill>
                  <a:srgbClr val="242424"/>
                </a:solidFill>
                <a:latin typeface="Times New Roman" pitchFamily="18" charset="0"/>
                <a:ea typeface="等线" charset="0"/>
                <a:cs typeface="Times New Roman" pitchFamily="18" charset="0"/>
              </a:rPr>
              <a:t> </a:t>
            </a:r>
          </a:p>
          <a:p>
            <a:pPr marL="457200" indent="-457200" algn="l">
              <a:lnSpc>
                <a:spcPct val="100000"/>
              </a:lnSpc>
              <a:spcBef>
                <a:spcPts val="0"/>
              </a:spcBef>
              <a:spcAft>
                <a:spcPts val="0"/>
              </a:spcAft>
              <a:buFont typeface="Wingdings" pitchFamily="2" charset="2"/>
              <a:buChar char="Ø"/>
            </a:pPr>
            <a:r>
              <a:rPr lang="en-US" altLang="zh-CN" sz="2800" b="0" i="0" u="none" strike="noStrike" kern="1200" cap="none" spc="0" baseline="0">
                <a:solidFill>
                  <a:srgbClr val="242424"/>
                </a:solidFill>
                <a:latin typeface="Times New Roman" pitchFamily="18" charset="0"/>
                <a:ea typeface="等线" charset="0"/>
                <a:cs typeface="Times New Roman" pitchFamily="18" charset="0"/>
              </a:rPr>
              <a:t>It identify problems like late deliveries and their root causes to prevent possible supply chain distribution.</a:t>
            </a:r>
            <a:endParaRPr lang="zh-CN" altLang="en-US" sz="2800" b="0" i="0" u="none" strike="noStrike" kern="1200" cap="none" spc="0" baseline="0">
              <a:solidFill>
                <a:schemeClr val="tx1"/>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839167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43F10-8DC3-7D23-B8D2-3FC0AD0BEB87}"/>
              </a:ext>
            </a:extLst>
          </p:cNvPr>
          <p:cNvSpPr>
            <a:spLocks noGrp="1"/>
          </p:cNvSpPr>
          <p:nvPr>
            <p:ph type="title"/>
          </p:nvPr>
        </p:nvSpPr>
        <p:spPr/>
        <p:txBody>
          <a:bodyPr/>
          <a:lstStyle/>
          <a:p>
            <a:r>
              <a:rPr lang="en-US" dirty="0"/>
              <a:t>Benefits of Process Mining</a:t>
            </a:r>
            <a:endParaRPr lang="en-IN" dirty="0"/>
          </a:p>
        </p:txBody>
      </p:sp>
      <p:sp>
        <p:nvSpPr>
          <p:cNvPr id="3" name="Text Placeholder 2">
            <a:extLst>
              <a:ext uri="{FF2B5EF4-FFF2-40B4-BE49-F238E27FC236}">
                <a16:creationId xmlns:a16="http://schemas.microsoft.com/office/drawing/2014/main" id="{E9AEEEA8-A4C3-93FB-51F4-6B349583A40D}"/>
              </a:ext>
            </a:extLst>
          </p:cNvPr>
          <p:cNvSpPr>
            <a:spLocks noGrp="1"/>
          </p:cNvSpPr>
          <p:nvPr>
            <p:ph type="body" idx="1"/>
          </p:nvPr>
        </p:nvSpPr>
        <p:spPr>
          <a:xfrm>
            <a:off x="199505" y="2885440"/>
            <a:ext cx="11840095" cy="3606799"/>
          </a:xfrm>
        </p:spPr>
        <p:txBody>
          <a:bodyPr/>
          <a:lstStyle/>
          <a:p>
            <a:pPr marL="0" indent="0">
              <a:buNone/>
            </a:pPr>
            <a:endParaRPr lang="en-IN" sz="2400" dirty="0"/>
          </a:p>
        </p:txBody>
      </p:sp>
      <p:pic>
        <p:nvPicPr>
          <p:cNvPr id="2050" name="Picture 2" descr="Benefits of Process Mining Solutions">
            <a:extLst>
              <a:ext uri="{FF2B5EF4-FFF2-40B4-BE49-F238E27FC236}">
                <a16:creationId xmlns:a16="http://schemas.microsoft.com/office/drawing/2014/main" id="{A906712E-6059-2FA7-F9FD-C499BF8ED30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56641"/>
            <a:ext cx="12192000" cy="5563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423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文本框"/>
          <p:cNvSpPr>
            <a:spLocks noGrp="1"/>
          </p:cNvSpPr>
          <p:nvPr>
            <p:ph type="title"/>
          </p:nvPr>
        </p:nvSpPr>
        <p:spPr>
          <a:xfrm>
            <a:off x="-2" y="232759"/>
            <a:ext cx="12192000" cy="714892"/>
          </a:xfrm>
          <a:prstGeom prst="rect">
            <a:avLst/>
          </a:prstGeom>
          <a:solidFill>
            <a:srgbClr val="FF6600"/>
          </a:solidFill>
          <a:effectLst>
            <a:outerShdw blurRad="44450" dist="27940" dir="5400000" algn="ctr" rotWithShape="0">
              <a:srgbClr val="000000">
                <a:alpha val="31764"/>
              </a:srgbClr>
            </a:outerShdw>
          </a:effectLst>
          <a:scene3d>
            <a:camera prst="legacyObliqueFront"/>
            <a:lightRig rig="legacyFlat4" dir="t"/>
          </a:scene3d>
          <a:sp3d prstMaterial="legacyMatte">
            <a:bevelT w="13500" h="13500" prst="angle"/>
            <a:bevelB w="13500" h="13500" prst="angle"/>
          </a:sp3d>
        </p:spPr>
        <p:txBody>
          <a:bodyPr vert="horz" wrap="square" lIns="91440" tIns="45720" rIns="91440" bIns="45720" anchor="t"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a:solidFill>
                  <a:schemeClr val="bg1"/>
                </a:solidFill>
                <a:effectLst>
                  <a:outerShdw blurRad="38100" dist="25400" dir="5400000" algn="ctr">
                    <a:srgbClr val="6E747A">
                      <a:alpha val="43000"/>
                    </a:srgbClr>
                  </a:outerShdw>
                </a:effectLst>
                <a:latin typeface="Times New Roman" pitchFamily="18" charset="0"/>
                <a:ea typeface="等线 Light" charset="0"/>
                <a:cs typeface="Lucida Sans"/>
              </a:rPr>
              <a:t>Learning Outcomes</a:t>
            </a:r>
            <a:br>
              <a:rPr lang="zh-CN" altLang="en-US" sz="4400" b="0" i="0" u="none" strike="noStrike" kern="1200" cap="none" spc="0" baseline="0">
                <a:solidFill>
                  <a:schemeClr val="bg1"/>
                </a:solidFill>
                <a:effectLst>
                  <a:outerShdw blurRad="38100" dist="25400" dir="5400000" algn="ctr">
                    <a:srgbClr val="6E747A">
                      <a:alpha val="43000"/>
                    </a:srgbClr>
                  </a:outerShdw>
                </a:effectLst>
                <a:latin typeface="Times New Roman" pitchFamily="18" charset="0"/>
                <a:ea typeface="等线 Light" charset="0"/>
                <a:cs typeface="Lucida Sans"/>
              </a:rPr>
            </a:br>
            <a:endParaRPr lang="zh-CN" altLang="en-US" sz="4400" b="0" i="0" u="none" strike="noStrike" kern="1200" cap="none" spc="0" baseline="0">
              <a:solidFill>
                <a:schemeClr val="bg1"/>
              </a:solidFill>
              <a:effectLst>
                <a:outerShdw blurRad="38100" dist="25400" dir="5400000" algn="ctr">
                  <a:srgbClr val="6E747A">
                    <a:alpha val="43000"/>
                  </a:srgbClr>
                </a:outerShdw>
              </a:effectLst>
              <a:latin typeface="Times New Roman" pitchFamily="18" charset="0"/>
              <a:ea typeface="等线 Light" charset="0"/>
              <a:cs typeface="Lucida Sans"/>
            </a:endParaRPr>
          </a:p>
        </p:txBody>
      </p:sp>
      <p:sp>
        <p:nvSpPr>
          <p:cNvPr id="55" name="文本框"/>
          <p:cNvSpPr>
            <a:spLocks noGrp="1"/>
          </p:cNvSpPr>
          <p:nvPr>
            <p:ph type="body" idx="1"/>
          </p:nvPr>
        </p:nvSpPr>
        <p:spPr>
          <a:xfrm>
            <a:off x="199505" y="1097279"/>
            <a:ext cx="11779135" cy="539496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28600" indent="-228600" algn="just">
              <a:lnSpc>
                <a:spcPct val="90000"/>
              </a:lnSpc>
              <a:spcBef>
                <a:spcPts val="1000"/>
              </a:spcBef>
              <a:spcAft>
                <a:spcPts val="0"/>
              </a:spcAft>
              <a:buFont typeface="Wingdings" pitchFamily="2" charset="2"/>
              <a:buChar char="Ø"/>
            </a:pPr>
            <a:r>
              <a:rPr lang="en-US" altLang="zh-CN" sz="2800" b="0" i="0" u="none" strike="noStrike" kern="1200" cap="none" spc="0" baseline="0" dirty="0">
                <a:solidFill>
                  <a:schemeClr val="tx1"/>
                </a:solidFill>
                <a:latin typeface="Times New Roman" pitchFamily="18" charset="0"/>
                <a:ea typeface="等线" charset="0"/>
                <a:cs typeface="Lucida Sans"/>
              </a:rPr>
              <a:t> We’ll learn how various business processes works within an </a:t>
            </a:r>
            <a:r>
              <a:rPr lang="en-US" altLang="zh-CN" sz="2800" b="0" i="0" u="none" strike="noStrike" kern="1200" cap="none" spc="0" baseline="0" dirty="0" err="1">
                <a:solidFill>
                  <a:schemeClr val="tx1"/>
                </a:solidFill>
                <a:latin typeface="Times New Roman" pitchFamily="18" charset="0"/>
                <a:ea typeface="等线" charset="0"/>
                <a:cs typeface="Lucida Sans"/>
              </a:rPr>
              <a:t>organisation</a:t>
            </a:r>
            <a:r>
              <a:rPr lang="en-US" altLang="zh-CN" sz="2800" b="0" i="0" u="none" strike="noStrike" kern="1200" cap="none" spc="0" baseline="0" dirty="0">
                <a:solidFill>
                  <a:schemeClr val="tx1"/>
                </a:solidFill>
                <a:latin typeface="Times New Roman" pitchFamily="18" charset="0"/>
                <a:ea typeface="等线" charset="0"/>
                <a:cs typeface="Lucida Sans"/>
              </a:rPr>
              <a:t> like process flow, decision points.</a:t>
            </a:r>
          </a:p>
          <a:p>
            <a:pPr marL="228600" indent="-228600" algn="just">
              <a:lnSpc>
                <a:spcPct val="90000"/>
              </a:lnSpc>
              <a:spcBef>
                <a:spcPts val="1000"/>
              </a:spcBef>
              <a:spcAft>
                <a:spcPts val="0"/>
              </a:spcAft>
              <a:buFont typeface="Wingdings" pitchFamily="2" charset="2"/>
              <a:buChar char="Ø"/>
            </a:pPr>
            <a:endParaRPr lang="en-US" altLang="zh-CN" sz="2800" b="0" i="0" u="none" strike="noStrike" kern="1200" cap="none" spc="0" baseline="0" dirty="0">
              <a:solidFill>
                <a:schemeClr val="tx1"/>
              </a:solidFill>
              <a:latin typeface="Times New Roman" pitchFamily="18" charset="0"/>
              <a:ea typeface="等线" charset="0"/>
              <a:cs typeface="Lucida Sans"/>
            </a:endParaRPr>
          </a:p>
          <a:p>
            <a:pPr marL="228600" indent="-228600" algn="just">
              <a:lnSpc>
                <a:spcPct val="90000"/>
              </a:lnSpc>
              <a:spcBef>
                <a:spcPts val="1000"/>
              </a:spcBef>
              <a:spcAft>
                <a:spcPts val="0"/>
              </a:spcAft>
              <a:buFont typeface="Wingdings" pitchFamily="2" charset="2"/>
              <a:buChar char="Ø"/>
            </a:pPr>
            <a:r>
              <a:rPr lang="en-US" altLang="zh-CN" sz="2800" b="0" i="0" u="none" strike="noStrike" kern="1200" cap="none" spc="0" baseline="0" dirty="0">
                <a:solidFill>
                  <a:schemeClr val="tx1"/>
                </a:solidFill>
                <a:latin typeface="Times New Roman" pitchFamily="18" charset="0"/>
                <a:ea typeface="等线" charset="0"/>
                <a:cs typeface="Lucida Sans"/>
              </a:rPr>
              <a:t> We’ll learn how to clean, preprocess and analyze the data to extract meaningful insights and identify patterns.</a:t>
            </a:r>
          </a:p>
          <a:p>
            <a:pPr marL="228600" indent="-228600" algn="just">
              <a:lnSpc>
                <a:spcPct val="90000"/>
              </a:lnSpc>
              <a:spcBef>
                <a:spcPts val="1000"/>
              </a:spcBef>
              <a:spcAft>
                <a:spcPts val="0"/>
              </a:spcAft>
              <a:buFont typeface="Wingdings" pitchFamily="2" charset="2"/>
              <a:buChar char="Ø"/>
            </a:pPr>
            <a:endParaRPr lang="en-US" altLang="zh-CN" sz="2800" b="0" i="0" u="none" strike="noStrike" kern="1200" cap="none" spc="0" baseline="0" dirty="0">
              <a:solidFill>
                <a:schemeClr val="tx1"/>
              </a:solidFill>
              <a:latin typeface="Times New Roman" pitchFamily="18" charset="0"/>
              <a:ea typeface="等线" charset="0"/>
              <a:cs typeface="Lucida Sans"/>
            </a:endParaRPr>
          </a:p>
          <a:p>
            <a:pPr marL="228600" indent="-228600" algn="just">
              <a:lnSpc>
                <a:spcPct val="90000"/>
              </a:lnSpc>
              <a:spcBef>
                <a:spcPts val="1000"/>
              </a:spcBef>
              <a:spcAft>
                <a:spcPts val="0"/>
              </a:spcAft>
              <a:buFont typeface="Wingdings" pitchFamily="2" charset="2"/>
              <a:buChar char="Ø"/>
            </a:pPr>
            <a:r>
              <a:rPr lang="en-US" altLang="zh-CN" sz="2800" b="0" i="0" u="none" strike="noStrike" kern="1200" cap="none" spc="0" baseline="0" dirty="0">
                <a:solidFill>
                  <a:schemeClr val="tx1"/>
                </a:solidFill>
                <a:latin typeface="Times New Roman" pitchFamily="18" charset="0"/>
                <a:ea typeface="等线" charset="0"/>
                <a:cs typeface="Lucida Sans"/>
              </a:rPr>
              <a:t>We’ll learn how to work with process mining tools and </a:t>
            </a:r>
            <a:r>
              <a:rPr lang="en-US" altLang="zh-CN" sz="2800" b="0" i="0" u="none" strike="noStrike" kern="1200" cap="none" spc="0" baseline="0" dirty="0" err="1">
                <a:solidFill>
                  <a:schemeClr val="tx1"/>
                </a:solidFill>
                <a:latin typeface="Times New Roman" pitchFamily="18" charset="0"/>
                <a:ea typeface="等线" charset="0"/>
                <a:cs typeface="Lucida Sans"/>
              </a:rPr>
              <a:t>softwares</a:t>
            </a:r>
            <a:r>
              <a:rPr lang="en-US" altLang="zh-CN" sz="2800" b="0" i="0" u="none" strike="noStrike" kern="1200" cap="none" spc="0" baseline="0" dirty="0">
                <a:solidFill>
                  <a:schemeClr val="tx1"/>
                </a:solidFill>
                <a:latin typeface="Times New Roman" pitchFamily="18" charset="0"/>
                <a:ea typeface="等线" charset="0"/>
                <a:cs typeface="Lucida Sans"/>
              </a:rPr>
              <a:t>.</a:t>
            </a:r>
          </a:p>
          <a:p>
            <a:pPr marL="228600" indent="-228600" algn="just">
              <a:lnSpc>
                <a:spcPct val="90000"/>
              </a:lnSpc>
              <a:spcBef>
                <a:spcPts val="1000"/>
              </a:spcBef>
              <a:spcAft>
                <a:spcPts val="0"/>
              </a:spcAft>
              <a:buFont typeface="Wingdings" pitchFamily="2" charset="2"/>
              <a:buChar char="Ø"/>
            </a:pPr>
            <a:endParaRPr lang="en-US" altLang="zh-CN" sz="2800" b="0" i="0" u="none" strike="noStrike" kern="1200" cap="none" spc="0" baseline="0" dirty="0">
              <a:solidFill>
                <a:schemeClr val="tx1"/>
              </a:solidFill>
              <a:latin typeface="Times New Roman" pitchFamily="18" charset="0"/>
              <a:ea typeface="等线" charset="0"/>
              <a:cs typeface="Lucida Sans"/>
            </a:endParaRPr>
          </a:p>
          <a:p>
            <a:pPr marL="228600" indent="-228600" algn="just">
              <a:lnSpc>
                <a:spcPct val="90000"/>
              </a:lnSpc>
              <a:spcBef>
                <a:spcPts val="1000"/>
              </a:spcBef>
              <a:spcAft>
                <a:spcPts val="0"/>
              </a:spcAft>
              <a:buFont typeface="Wingdings" pitchFamily="2" charset="2"/>
              <a:buChar char="Ø"/>
            </a:pPr>
            <a:r>
              <a:rPr lang="en-US" altLang="zh-CN" sz="2800" b="0" i="0" u="none" strike="noStrike" kern="1200" cap="none" spc="0" baseline="0" dirty="0">
                <a:solidFill>
                  <a:schemeClr val="tx1"/>
                </a:solidFill>
                <a:latin typeface="Times New Roman" pitchFamily="18" charset="0"/>
                <a:ea typeface="等线" charset="0"/>
                <a:cs typeface="Lucida Sans"/>
              </a:rPr>
              <a:t>We’ll address the issues whether they are related to work flow design or resource allocation in process mining.</a:t>
            </a:r>
          </a:p>
          <a:p>
            <a:pPr marL="0" indent="0" algn="just">
              <a:lnSpc>
                <a:spcPct val="90000"/>
              </a:lnSpc>
              <a:spcBef>
                <a:spcPts val="1000"/>
              </a:spcBef>
              <a:spcAft>
                <a:spcPts val="0"/>
              </a:spcAft>
              <a:buNone/>
            </a:pPr>
            <a:endParaRPr lang="en-US" altLang="zh-CN" dirty="0">
              <a:cs typeface="Lucida Sans"/>
            </a:endParaRPr>
          </a:p>
        </p:txBody>
      </p:sp>
    </p:spTree>
    <p:extLst>
      <p:ext uri="{BB962C8B-B14F-4D97-AF65-F5344CB8AC3E}">
        <p14:creationId xmlns:p14="http://schemas.microsoft.com/office/powerpoint/2010/main" val="809642843"/>
      </p:ext>
    </p:extLst>
  </p:cSld>
  <p:clrMapOvr>
    <a:masterClrMapping/>
  </p:clrMapOvr>
  <mc:AlternateContent xmlns:mc="http://schemas.openxmlformats.org/markup-compatibility/2006">
    <mc:Choice xmlns:p14="http://schemas.microsoft.com/office/powerpoint/2010/main" Requires="p14">
      <p:transition spd="slow" p14:dur="2000" advTm="735"/>
    </mc:Choice>
    <mc:Fallback>
      <p:transition spd="slow" advTm="73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文本框"/>
          <p:cNvSpPr>
            <a:spLocks noGrp="1"/>
          </p:cNvSpPr>
          <p:nvPr>
            <p:ph type="title"/>
          </p:nvPr>
        </p:nvSpPr>
        <p:spPr>
          <a:xfrm>
            <a:off x="-2" y="232759"/>
            <a:ext cx="12192000" cy="714892"/>
          </a:xfrm>
          <a:prstGeom prst="rect">
            <a:avLst/>
          </a:prstGeom>
          <a:solidFill>
            <a:srgbClr val="FF6600"/>
          </a:solidFill>
          <a:effectLst>
            <a:outerShdw blurRad="44450" dist="27940" dir="5400000" algn="ctr" rotWithShape="0">
              <a:srgbClr val="000000">
                <a:alpha val="31764"/>
              </a:srgbClr>
            </a:outerShdw>
          </a:effectLst>
          <a:scene3d>
            <a:camera prst="legacyObliqueFront"/>
            <a:lightRig rig="legacyFlat4" dir="t"/>
          </a:scene3d>
          <a:sp3d prstMaterial="legacyMatte">
            <a:bevelT w="13500" h="13500" prst="angle"/>
            <a:bevelB w="13500" h="13500" prst="angle"/>
          </a:sp3d>
        </p:spPr>
        <p:txBody>
          <a:bodyPr vert="horz" wrap="square" lIns="91440" tIns="45720" rIns="91440" bIns="45720" anchor="t"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a:solidFill>
                  <a:schemeClr val="bg1"/>
                </a:solidFill>
                <a:effectLst>
                  <a:outerShdw blurRad="38100" dist="25400" dir="5400000" algn="ctr">
                    <a:srgbClr val="6E747A">
                      <a:alpha val="43000"/>
                    </a:srgbClr>
                  </a:outerShdw>
                </a:effectLst>
                <a:latin typeface="Times New Roman" pitchFamily="18" charset="0"/>
                <a:ea typeface="等线 Light" charset="0"/>
                <a:cs typeface="Lucida Sans"/>
              </a:rPr>
              <a:t>GitHub Dashboard</a:t>
            </a:r>
            <a:endParaRPr lang="zh-CN" altLang="en-US" sz="4400" b="0" i="0" u="none" strike="noStrike" kern="1200" cap="none" spc="0" baseline="0">
              <a:solidFill>
                <a:schemeClr val="bg1"/>
              </a:solidFill>
              <a:effectLst>
                <a:outerShdw blurRad="38100" dist="25400" dir="5400000" algn="ctr">
                  <a:srgbClr val="6E747A">
                    <a:alpha val="43000"/>
                  </a:srgbClr>
                </a:outerShdw>
              </a:effectLst>
              <a:latin typeface="Times New Roman" pitchFamily="18" charset="0"/>
              <a:ea typeface="等线 Light" charset="0"/>
              <a:cs typeface="Lucida Sans"/>
            </a:endParaRPr>
          </a:p>
        </p:txBody>
      </p:sp>
      <p:sp>
        <p:nvSpPr>
          <p:cNvPr id="57" name="文本框"/>
          <p:cNvSpPr>
            <a:spLocks noGrp="1"/>
          </p:cNvSpPr>
          <p:nvPr>
            <p:ph type="body" idx="1"/>
          </p:nvPr>
        </p:nvSpPr>
        <p:spPr>
          <a:xfrm>
            <a:off x="199505" y="1097279"/>
            <a:ext cx="11779135" cy="539496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70000"/>
              </a:lnSpc>
              <a:spcBef>
                <a:spcPts val="1000"/>
              </a:spcBef>
              <a:spcAft>
                <a:spcPts val="0"/>
              </a:spcAft>
              <a:buNone/>
            </a:pPr>
            <a:endParaRPr lang="en-US" altLang="zh-CN" sz="2400" b="0" i="0" u="none" strike="noStrike" kern="1200" cap="none" spc="0" baseline="0" dirty="0">
              <a:solidFill>
                <a:schemeClr val="tx1"/>
              </a:solidFill>
              <a:latin typeface="Times New Roman" pitchFamily="18" charset="0"/>
              <a:ea typeface="等线" charset="0"/>
              <a:cs typeface="Lucida Sans"/>
            </a:endParaRPr>
          </a:p>
          <a:p>
            <a:pPr marL="0" indent="0" algn="just">
              <a:lnSpc>
                <a:spcPct val="70000"/>
              </a:lnSpc>
              <a:spcBef>
                <a:spcPts val="1000"/>
              </a:spcBef>
              <a:spcAft>
                <a:spcPts val="0"/>
              </a:spcAft>
              <a:buNone/>
            </a:pPr>
            <a:endParaRPr lang="en-US" altLang="zh-CN" sz="2400" b="0" i="0" u="none" strike="noStrike" kern="1200" cap="none" spc="0" baseline="0" dirty="0">
              <a:solidFill>
                <a:schemeClr val="tx1"/>
              </a:solidFill>
              <a:latin typeface="Times New Roman" pitchFamily="18" charset="0"/>
              <a:ea typeface="等线" charset="0"/>
              <a:cs typeface="Lucida Sans"/>
            </a:endParaRPr>
          </a:p>
          <a:p>
            <a:pPr marL="0" indent="0" algn="just">
              <a:lnSpc>
                <a:spcPct val="70000"/>
              </a:lnSpc>
              <a:spcBef>
                <a:spcPts val="1000"/>
              </a:spcBef>
              <a:spcAft>
                <a:spcPts val="0"/>
              </a:spcAft>
              <a:buNone/>
            </a:pPr>
            <a:endParaRPr lang="en-US" altLang="zh-CN" sz="2400" b="0" i="0" u="none" strike="noStrike" kern="1200" cap="none" spc="0" baseline="0" dirty="0">
              <a:solidFill>
                <a:schemeClr val="tx1"/>
              </a:solidFill>
              <a:latin typeface="Times New Roman" pitchFamily="18" charset="0"/>
              <a:ea typeface="等线" charset="0"/>
              <a:cs typeface="Lucida Sans"/>
            </a:endParaRPr>
          </a:p>
          <a:p>
            <a:pPr marL="0" indent="0" algn="just">
              <a:lnSpc>
                <a:spcPct val="70000"/>
              </a:lnSpc>
              <a:spcBef>
                <a:spcPts val="1000"/>
              </a:spcBef>
              <a:spcAft>
                <a:spcPts val="0"/>
              </a:spcAft>
              <a:buNone/>
            </a:pPr>
            <a:endParaRPr lang="en-US" altLang="zh-CN" sz="2400" b="0" i="0" u="none" strike="noStrike" kern="1200" cap="none" spc="0" baseline="0" dirty="0">
              <a:solidFill>
                <a:schemeClr val="tx1"/>
              </a:solidFill>
              <a:latin typeface="Times New Roman" pitchFamily="18" charset="0"/>
              <a:ea typeface="等线" charset="0"/>
              <a:cs typeface="Lucida Sans"/>
            </a:endParaRPr>
          </a:p>
          <a:p>
            <a:pPr marL="0" indent="0" algn="just">
              <a:lnSpc>
                <a:spcPct val="70000"/>
              </a:lnSpc>
              <a:spcBef>
                <a:spcPts val="1000"/>
              </a:spcBef>
              <a:spcAft>
                <a:spcPts val="0"/>
              </a:spcAft>
              <a:buNone/>
            </a:pPr>
            <a:endParaRPr lang="en-US" altLang="zh-CN" sz="2400" b="0" i="0" u="none" strike="noStrike" kern="1200" cap="none" spc="0" baseline="0" dirty="0">
              <a:solidFill>
                <a:schemeClr val="tx1"/>
              </a:solidFill>
              <a:latin typeface="Times New Roman" pitchFamily="18" charset="0"/>
              <a:ea typeface="等线" charset="0"/>
              <a:cs typeface="Lucida Sans"/>
            </a:endParaRPr>
          </a:p>
          <a:p>
            <a:pPr marL="0" indent="0" algn="just">
              <a:lnSpc>
                <a:spcPct val="70000"/>
              </a:lnSpc>
              <a:spcBef>
                <a:spcPts val="1000"/>
              </a:spcBef>
              <a:spcAft>
                <a:spcPts val="0"/>
              </a:spcAft>
              <a:buNone/>
            </a:pPr>
            <a:endParaRPr lang="en-US" altLang="zh-CN" sz="2400" b="0" i="0" u="none" strike="noStrike" kern="1200" cap="none" spc="0" baseline="0" dirty="0">
              <a:solidFill>
                <a:schemeClr val="tx1"/>
              </a:solidFill>
              <a:latin typeface="Times New Roman" pitchFamily="18" charset="0"/>
              <a:ea typeface="等线" charset="0"/>
              <a:cs typeface="Lucida Sans"/>
            </a:endParaRPr>
          </a:p>
          <a:p>
            <a:pPr marL="0" indent="0" algn="just">
              <a:lnSpc>
                <a:spcPct val="70000"/>
              </a:lnSpc>
              <a:spcBef>
                <a:spcPts val="1000"/>
              </a:spcBef>
              <a:spcAft>
                <a:spcPts val="0"/>
              </a:spcAft>
              <a:buNone/>
            </a:pPr>
            <a:endParaRPr lang="en-US" altLang="zh-CN" sz="2400" b="0" i="0" u="none" strike="noStrike" kern="1200" cap="none" spc="0" baseline="0" dirty="0">
              <a:solidFill>
                <a:schemeClr val="tx1"/>
              </a:solidFill>
              <a:latin typeface="Times New Roman" pitchFamily="18" charset="0"/>
              <a:ea typeface="等线" charset="0"/>
              <a:cs typeface="Lucida Sans"/>
            </a:endParaRPr>
          </a:p>
          <a:p>
            <a:pPr marL="0" indent="0" algn="just">
              <a:lnSpc>
                <a:spcPct val="70000"/>
              </a:lnSpc>
              <a:spcBef>
                <a:spcPts val="1000"/>
              </a:spcBef>
              <a:spcAft>
                <a:spcPts val="0"/>
              </a:spcAft>
              <a:buNone/>
            </a:pPr>
            <a:endParaRPr lang="en-US" altLang="zh-CN" sz="2400" b="0" i="0" u="none" strike="noStrike" kern="1200" cap="none" spc="0" baseline="0" dirty="0">
              <a:solidFill>
                <a:schemeClr val="tx1"/>
              </a:solidFill>
              <a:latin typeface="Times New Roman" pitchFamily="18" charset="0"/>
              <a:ea typeface="等线" charset="0"/>
              <a:cs typeface="Lucida Sans"/>
            </a:endParaRPr>
          </a:p>
          <a:p>
            <a:pPr marL="0" indent="0" algn="just">
              <a:lnSpc>
                <a:spcPct val="70000"/>
              </a:lnSpc>
              <a:spcBef>
                <a:spcPts val="1000"/>
              </a:spcBef>
              <a:spcAft>
                <a:spcPts val="0"/>
              </a:spcAft>
              <a:buNone/>
            </a:pPr>
            <a:endParaRPr lang="en-US" altLang="zh-CN" sz="2400" b="0" i="0" u="none" strike="noStrike" kern="1200" cap="none" spc="0" baseline="0" dirty="0">
              <a:solidFill>
                <a:schemeClr val="tx1"/>
              </a:solidFill>
              <a:latin typeface="Times New Roman" pitchFamily="18" charset="0"/>
              <a:ea typeface="等线" charset="0"/>
              <a:cs typeface="Lucida Sans"/>
            </a:endParaRPr>
          </a:p>
          <a:p>
            <a:pPr marL="0" indent="0" algn="just">
              <a:lnSpc>
                <a:spcPct val="70000"/>
              </a:lnSpc>
              <a:spcBef>
                <a:spcPts val="1000"/>
              </a:spcBef>
              <a:spcAft>
                <a:spcPts val="0"/>
              </a:spcAft>
              <a:buNone/>
            </a:pPr>
            <a:endParaRPr lang="en-US" altLang="zh-CN" sz="2400" b="0" i="0" u="none" strike="noStrike" kern="1200" cap="none" spc="0" baseline="0" dirty="0">
              <a:solidFill>
                <a:schemeClr val="tx1"/>
              </a:solidFill>
              <a:latin typeface="Times New Roman" pitchFamily="18" charset="0"/>
              <a:ea typeface="等线" charset="0"/>
              <a:cs typeface="Lucida Sans"/>
            </a:endParaRPr>
          </a:p>
          <a:p>
            <a:pPr marL="0" indent="0" algn="just">
              <a:lnSpc>
                <a:spcPct val="70000"/>
              </a:lnSpc>
              <a:spcBef>
                <a:spcPts val="1000"/>
              </a:spcBef>
              <a:spcAft>
                <a:spcPts val="0"/>
              </a:spcAft>
              <a:buNone/>
            </a:pPr>
            <a:endParaRPr lang="en-US" altLang="zh-CN" sz="2400" b="0" i="0" u="none" strike="noStrike" kern="1200" cap="none" spc="0" baseline="0" dirty="0">
              <a:solidFill>
                <a:schemeClr val="tx1"/>
              </a:solidFill>
              <a:latin typeface="Times New Roman" pitchFamily="18" charset="0"/>
              <a:ea typeface="等线" charset="0"/>
              <a:cs typeface="Lucida Sans"/>
            </a:endParaRPr>
          </a:p>
          <a:p>
            <a:pPr marL="0" indent="0" algn="just">
              <a:lnSpc>
                <a:spcPct val="70000"/>
              </a:lnSpc>
              <a:spcBef>
                <a:spcPts val="1000"/>
              </a:spcBef>
              <a:spcAft>
                <a:spcPts val="0"/>
              </a:spcAft>
              <a:buNone/>
            </a:pPr>
            <a:endParaRPr lang="en-US" altLang="zh-CN" sz="2400" b="0" i="0" u="none" strike="noStrike" kern="1200" cap="none" spc="0" baseline="0" dirty="0">
              <a:solidFill>
                <a:schemeClr val="tx1"/>
              </a:solidFill>
              <a:latin typeface="Times New Roman" pitchFamily="18" charset="0"/>
              <a:ea typeface="等线" charset="0"/>
              <a:cs typeface="Lucida Sans"/>
            </a:endParaRPr>
          </a:p>
          <a:p>
            <a:pPr marL="0" indent="0" algn="just">
              <a:lnSpc>
                <a:spcPct val="70000"/>
              </a:lnSpc>
              <a:spcBef>
                <a:spcPts val="1000"/>
              </a:spcBef>
              <a:spcAft>
                <a:spcPts val="0"/>
              </a:spcAft>
              <a:buNone/>
            </a:pPr>
            <a:endParaRPr lang="en-US" altLang="zh-CN" sz="2400" b="0" i="0" u="none" strike="noStrike" kern="1200" cap="none" spc="0" baseline="0" dirty="0">
              <a:solidFill>
                <a:schemeClr val="tx1"/>
              </a:solidFill>
              <a:latin typeface="Times New Roman" pitchFamily="18" charset="0"/>
              <a:ea typeface="等线" charset="0"/>
              <a:cs typeface="Lucida Sans"/>
            </a:endParaRPr>
          </a:p>
          <a:p>
            <a:pPr marL="0" indent="0" algn="just">
              <a:lnSpc>
                <a:spcPct val="70000"/>
              </a:lnSpc>
              <a:spcBef>
                <a:spcPts val="1000"/>
              </a:spcBef>
              <a:spcAft>
                <a:spcPts val="0"/>
              </a:spcAft>
              <a:buNone/>
            </a:pPr>
            <a:r>
              <a:rPr lang="en-US" altLang="zh-CN" sz="2400" b="0" i="0" u="none" strike="noStrike" kern="1200" cap="none" spc="0" baseline="0" dirty="0">
                <a:solidFill>
                  <a:schemeClr val="tx1"/>
                </a:solidFill>
                <a:latin typeface="Times New Roman" pitchFamily="18" charset="0"/>
                <a:ea typeface="等线" charset="0"/>
                <a:cs typeface="Lucida Sans"/>
              </a:rPr>
              <a:t>GitHub Link : https://github.com/Harsha3206</a:t>
            </a:r>
            <a:endParaRPr lang="zh-CN" altLang="en-US" sz="2400" b="0" i="0" u="none" strike="noStrike" kern="1200" cap="none" spc="0" baseline="0" dirty="0">
              <a:solidFill>
                <a:schemeClr val="tx1"/>
              </a:solidFill>
              <a:latin typeface="Times New Roman" pitchFamily="18" charset="0"/>
              <a:ea typeface="等线" charset="0"/>
              <a:cs typeface="Lucida Sans"/>
            </a:endParaRPr>
          </a:p>
        </p:txBody>
      </p:sp>
      <p:pic>
        <p:nvPicPr>
          <p:cNvPr id="3" name="Picture 2" descr="A screenshot of a computer&#10;&#10;Description automatically generated">
            <a:extLst>
              <a:ext uri="{FF2B5EF4-FFF2-40B4-BE49-F238E27FC236}">
                <a16:creationId xmlns:a16="http://schemas.microsoft.com/office/drawing/2014/main" id="{663D985A-B079-1C9F-64E6-88AF8F554B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 y="1097279"/>
            <a:ext cx="11765280" cy="4663442"/>
          </a:xfrm>
          <a:prstGeom prst="rect">
            <a:avLst/>
          </a:prstGeom>
        </p:spPr>
      </p:pic>
    </p:spTree>
    <p:extLst>
      <p:ext uri="{BB962C8B-B14F-4D97-AF65-F5344CB8AC3E}">
        <p14:creationId xmlns:p14="http://schemas.microsoft.com/office/powerpoint/2010/main" val="1774158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矩形"/>
          <p:cNvSpPr>
            <a:spLocks/>
          </p:cNvSpPr>
          <p:nvPr/>
        </p:nvSpPr>
        <p:spPr>
          <a:xfrm>
            <a:off x="2753613" y="2375670"/>
            <a:ext cx="6920483" cy="1595117"/>
          </a:xfrm>
          <a:prstGeom prst="rect">
            <a:avLst/>
          </a:prstGeom>
          <a:noFill/>
          <a:ln w="12700" cap="flat" cmpd="sng">
            <a:noFill/>
            <a:prstDash val="solid"/>
            <a:miter/>
          </a:ln>
        </p:spPr>
        <p:txBody>
          <a:bodyPr vert="horz" wrap="none" lIns="91440" tIns="45720" rIns="91440" bIns="45720" anchor="t" anchorCtr="0">
            <a:prstTxWarp prst="textNoShape">
              <a:avLst/>
            </a:prstTxWarp>
            <a:spAutoFit/>
          </a:bodyPr>
          <a:lstStyle/>
          <a:p>
            <a:pPr marL="0" indent="0" algn="l">
              <a:lnSpc>
                <a:spcPct val="107000"/>
              </a:lnSpc>
              <a:spcBef>
                <a:spcPts val="0"/>
              </a:spcBef>
              <a:spcAft>
                <a:spcPts val="800"/>
              </a:spcAft>
              <a:buNone/>
            </a:pPr>
            <a:r>
              <a:rPr lang="en-US" altLang="zh-CN" sz="9600" b="0" i="1" u="none" strike="noStrike" kern="1200" cap="none" spc="0" baseline="0">
                <a:solidFill>
                  <a:srgbClr val="FF6600"/>
                </a:solidFill>
                <a:effectLst>
                  <a:outerShdw blurRad="38100" dist="25400" dir="5400000" algn="ctr">
                    <a:srgbClr val="6E747A">
                      <a:alpha val="43000"/>
                    </a:srgbClr>
                  </a:outerShdw>
                </a:effectLst>
                <a:latin typeface="Times New Roman" pitchFamily="18" charset="0"/>
                <a:ea typeface="Calibri" charset="0"/>
                <a:cs typeface="Times New Roman" pitchFamily="18" charset="0"/>
              </a:rPr>
              <a:t>Any Queries?</a:t>
            </a:r>
            <a:endParaRPr lang="zh-CN" altLang="en-US" sz="9600" b="0" i="0" u="none" strike="noStrike" kern="1200" cap="none" spc="0" baseline="0">
              <a:solidFill>
                <a:srgbClr val="FF6600"/>
              </a:solidFill>
              <a:effectLst>
                <a:outerShdw blurRad="38100" dist="25400" dir="5400000" algn="ctr">
                  <a:srgbClr val="6E747A">
                    <a:alpha val="43000"/>
                  </a:srgbClr>
                </a:outerShdw>
              </a:effectLst>
              <a:latin typeface="Calibri" charset="0"/>
              <a:ea typeface="Calibri" charset="0"/>
              <a:cs typeface="Times New Roman" pitchFamily="18" charset="0"/>
            </a:endParaRPr>
          </a:p>
        </p:txBody>
      </p:sp>
    </p:spTree>
    <p:extLst>
      <p:ext uri="{BB962C8B-B14F-4D97-AF65-F5344CB8AC3E}">
        <p14:creationId xmlns:p14="http://schemas.microsoft.com/office/powerpoint/2010/main" val="2105753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矩形"/>
          <p:cNvSpPr>
            <a:spLocks/>
          </p:cNvSpPr>
          <p:nvPr/>
        </p:nvSpPr>
        <p:spPr>
          <a:xfrm>
            <a:off x="2753613" y="2375670"/>
            <a:ext cx="6603858" cy="1595117"/>
          </a:xfrm>
          <a:prstGeom prst="rect">
            <a:avLst/>
          </a:prstGeom>
          <a:noFill/>
          <a:ln w="12700" cap="flat" cmpd="sng">
            <a:noFill/>
            <a:prstDash val="solid"/>
            <a:miter/>
          </a:ln>
        </p:spPr>
        <p:txBody>
          <a:bodyPr vert="horz" wrap="none" lIns="91440" tIns="45720" rIns="91440" bIns="45720" anchor="t" anchorCtr="0">
            <a:prstTxWarp prst="textNoShape">
              <a:avLst/>
            </a:prstTxWarp>
            <a:spAutoFit/>
          </a:bodyPr>
          <a:lstStyle/>
          <a:p>
            <a:pPr marL="0" indent="0" algn="l">
              <a:lnSpc>
                <a:spcPct val="107000"/>
              </a:lnSpc>
              <a:spcBef>
                <a:spcPts val="0"/>
              </a:spcBef>
              <a:spcAft>
                <a:spcPts val="800"/>
              </a:spcAft>
              <a:buNone/>
            </a:pPr>
            <a:r>
              <a:rPr lang="en-US" altLang="zh-CN" sz="9600" b="0" i="1" u="none" strike="noStrike" kern="1200" cap="none" spc="0" baseline="0">
                <a:solidFill>
                  <a:srgbClr val="FF6600"/>
                </a:solidFill>
                <a:effectLst>
                  <a:outerShdw blurRad="38100" dist="25400" dir="5400000" algn="ctr">
                    <a:srgbClr val="6E747A">
                      <a:alpha val="43000"/>
                    </a:srgbClr>
                  </a:outerShdw>
                </a:effectLst>
                <a:latin typeface="Times New Roman" pitchFamily="18" charset="0"/>
                <a:ea typeface="Calibri" charset="0"/>
                <a:cs typeface="Times New Roman" pitchFamily="18" charset="0"/>
              </a:rPr>
              <a:t>Thank You!!!</a:t>
            </a:r>
            <a:endParaRPr lang="zh-CN" altLang="en-US" sz="9600" b="0" i="0" u="none" strike="noStrike" kern="1200" cap="none" spc="0" baseline="0">
              <a:solidFill>
                <a:srgbClr val="FF6600"/>
              </a:solidFill>
              <a:effectLst>
                <a:outerShdw blurRad="38100" dist="25400" dir="5400000" algn="ctr">
                  <a:srgbClr val="6E747A">
                    <a:alpha val="43000"/>
                  </a:srgbClr>
                </a:outerShdw>
              </a:effectLst>
              <a:latin typeface="Calibri" charset="0"/>
              <a:ea typeface="Calibri" charset="0"/>
              <a:cs typeface="Times New Roman" pitchFamily="18" charset="0"/>
            </a:endParaRPr>
          </a:p>
        </p:txBody>
      </p:sp>
    </p:spTree>
    <p:extLst>
      <p:ext uri="{BB962C8B-B14F-4D97-AF65-F5344CB8AC3E}">
        <p14:creationId xmlns:p14="http://schemas.microsoft.com/office/powerpoint/2010/main" val="557045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文本框"/>
          <p:cNvSpPr>
            <a:spLocks noGrp="1"/>
          </p:cNvSpPr>
          <p:nvPr>
            <p:ph type="title"/>
          </p:nvPr>
        </p:nvSpPr>
        <p:spPr>
          <a:xfrm>
            <a:off x="-2" y="232759"/>
            <a:ext cx="12192000" cy="714892"/>
          </a:xfrm>
          <a:prstGeom prst="rect">
            <a:avLst/>
          </a:prstGeom>
          <a:solidFill>
            <a:srgbClr val="FF6600"/>
          </a:solidFill>
          <a:effectLst>
            <a:outerShdw blurRad="44450" dist="27940" dir="5400000" algn="ctr" rotWithShape="0">
              <a:srgbClr val="000000">
                <a:alpha val="31764"/>
              </a:srgbClr>
            </a:outerShdw>
          </a:effectLst>
          <a:scene3d>
            <a:camera prst="legacyObliqueFront"/>
            <a:lightRig rig="legacyFlat4" dir="t"/>
          </a:scene3d>
          <a:sp3d prstMaterial="legacyMatte">
            <a:bevelT w="13500" h="13500" prst="angle"/>
            <a:bevelB w="13500" h="13500" prst="angle"/>
          </a:sp3d>
        </p:spPr>
        <p:txBody>
          <a:bodyPr vert="horz" wrap="square" lIns="91440" tIns="45720" rIns="91440" bIns="45720" anchor="t"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a:solidFill>
                  <a:schemeClr val="bg1"/>
                </a:solidFill>
                <a:effectLst>
                  <a:outerShdw blurRad="38100" dist="25400" dir="5400000" algn="ctr">
                    <a:srgbClr val="6E747A">
                      <a:alpha val="43000"/>
                    </a:srgbClr>
                  </a:outerShdw>
                </a:effectLst>
                <a:latin typeface="Times New Roman" pitchFamily="18" charset="0"/>
                <a:ea typeface="等线 Light" charset="0"/>
                <a:cs typeface="Lucida Sans"/>
              </a:rPr>
              <a:t>Contents</a:t>
            </a:r>
            <a:endParaRPr lang="zh-CN" altLang="en-US" sz="4400" b="0" i="0" u="none" strike="noStrike" kern="1200" cap="none" spc="0" baseline="0">
              <a:solidFill>
                <a:schemeClr val="bg1"/>
              </a:solidFill>
              <a:effectLst>
                <a:outerShdw blurRad="38100" dist="25400" dir="5400000" algn="ctr">
                  <a:srgbClr val="6E747A">
                    <a:alpha val="43000"/>
                  </a:srgbClr>
                </a:outerShdw>
              </a:effectLst>
              <a:latin typeface="Times New Roman" pitchFamily="18" charset="0"/>
              <a:ea typeface="等线 Light" charset="0"/>
              <a:cs typeface="Lucida Sans"/>
            </a:endParaRPr>
          </a:p>
        </p:txBody>
      </p:sp>
      <p:sp>
        <p:nvSpPr>
          <p:cNvPr id="32" name="文本框"/>
          <p:cNvSpPr>
            <a:spLocks noGrp="1"/>
          </p:cNvSpPr>
          <p:nvPr>
            <p:ph type="body" idx="1"/>
          </p:nvPr>
        </p:nvSpPr>
        <p:spPr>
          <a:xfrm>
            <a:off x="199505" y="1097279"/>
            <a:ext cx="11779135" cy="539496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461899" indent="-461899" algn="just">
              <a:lnSpc>
                <a:spcPct val="129999"/>
              </a:lnSpc>
              <a:spcBef>
                <a:spcPts val="500"/>
              </a:spcBef>
              <a:spcAft>
                <a:spcPts val="500"/>
              </a:spcAft>
              <a:buBlip>
                <a:blip r:embed="rId3"/>
              </a:buBlip>
            </a:pPr>
            <a:r>
              <a:rPr lang="en-US" altLang="zh-CN" sz="2400" b="0" i="0" u="none" strike="noStrike" kern="1200" cap="none" spc="0" baseline="0">
                <a:solidFill>
                  <a:schemeClr val="tx1"/>
                </a:solidFill>
                <a:latin typeface="Times New Roman" pitchFamily="18" charset="0"/>
                <a:ea typeface="等线" charset="0"/>
                <a:cs typeface="Lucida Sans"/>
              </a:rPr>
              <a:t>Course Objective</a:t>
            </a:r>
          </a:p>
          <a:p>
            <a:pPr marL="461899" indent="-461899" algn="just">
              <a:lnSpc>
                <a:spcPct val="129999"/>
              </a:lnSpc>
              <a:spcBef>
                <a:spcPts val="500"/>
              </a:spcBef>
              <a:spcAft>
                <a:spcPts val="500"/>
              </a:spcAft>
              <a:buBlip>
                <a:blip r:embed="rId3"/>
              </a:buBlip>
            </a:pPr>
            <a:r>
              <a:rPr lang="en-US" altLang="zh-CN" sz="2400" b="0" i="0" u="none" strike="noStrike" kern="1200" cap="none" spc="0" baseline="0">
                <a:solidFill>
                  <a:schemeClr val="tx1"/>
                </a:solidFill>
                <a:latin typeface="Times New Roman" pitchFamily="18" charset="0"/>
                <a:ea typeface="等线" charset="0"/>
                <a:cs typeface="Lucida Sans"/>
              </a:rPr>
              <a:t>Introduction</a:t>
            </a:r>
          </a:p>
          <a:p>
            <a:pPr marL="461899" indent="-461899" algn="just">
              <a:lnSpc>
                <a:spcPct val="129999"/>
              </a:lnSpc>
              <a:spcBef>
                <a:spcPts val="500"/>
              </a:spcBef>
              <a:spcAft>
                <a:spcPts val="500"/>
              </a:spcAft>
              <a:buBlip>
                <a:blip r:embed="rId3"/>
              </a:buBlip>
            </a:pPr>
            <a:r>
              <a:rPr lang="en-US" altLang="zh-CN" sz="2400" b="0" i="0" u="none" strike="noStrike" kern="1200" cap="none" spc="0" baseline="0">
                <a:solidFill>
                  <a:schemeClr val="tx1"/>
                </a:solidFill>
                <a:latin typeface="Times New Roman" pitchFamily="18" charset="0"/>
                <a:ea typeface="等线" charset="0"/>
                <a:cs typeface="Lucida Sans"/>
              </a:rPr>
              <a:t>Technology</a:t>
            </a:r>
          </a:p>
          <a:p>
            <a:pPr marL="461899" indent="-461899" algn="just">
              <a:lnSpc>
                <a:spcPct val="129999"/>
              </a:lnSpc>
              <a:spcBef>
                <a:spcPts val="500"/>
              </a:spcBef>
              <a:spcAft>
                <a:spcPts val="500"/>
              </a:spcAft>
              <a:buBlip>
                <a:blip r:embed="rId3"/>
              </a:buBlip>
            </a:pPr>
            <a:r>
              <a:rPr lang="en-US" altLang="zh-CN" sz="2400" b="0" i="0" u="none" strike="noStrike" kern="1200" cap="none" spc="0" baseline="0">
                <a:solidFill>
                  <a:schemeClr val="tx1"/>
                </a:solidFill>
                <a:latin typeface="Times New Roman" pitchFamily="18" charset="0"/>
                <a:ea typeface="等线" charset="0"/>
                <a:cs typeface="Lucida Sans"/>
              </a:rPr>
              <a:t>Applications</a:t>
            </a:r>
          </a:p>
          <a:p>
            <a:pPr marL="461899" indent="-461899" algn="just">
              <a:lnSpc>
                <a:spcPct val="129999"/>
              </a:lnSpc>
              <a:spcBef>
                <a:spcPts val="500"/>
              </a:spcBef>
              <a:spcAft>
                <a:spcPts val="500"/>
              </a:spcAft>
              <a:buBlip>
                <a:blip r:embed="rId3"/>
              </a:buBlip>
            </a:pPr>
            <a:r>
              <a:rPr lang="en-US" altLang="zh-CN" sz="2400" b="0" i="0" u="none" strike="noStrike" kern="1200" cap="none" spc="0" baseline="0">
                <a:solidFill>
                  <a:schemeClr val="tx1"/>
                </a:solidFill>
                <a:latin typeface="Times New Roman" pitchFamily="18" charset="0"/>
                <a:ea typeface="等线" charset="0"/>
                <a:cs typeface="Lucida Sans"/>
              </a:rPr>
              <a:t>Modules</a:t>
            </a:r>
          </a:p>
          <a:p>
            <a:pPr marL="461899" indent="-461899" algn="just">
              <a:lnSpc>
                <a:spcPct val="129999"/>
              </a:lnSpc>
              <a:spcBef>
                <a:spcPts val="500"/>
              </a:spcBef>
              <a:spcAft>
                <a:spcPts val="500"/>
              </a:spcAft>
              <a:buBlip>
                <a:blip r:embed="rId3"/>
              </a:buBlip>
            </a:pPr>
            <a:r>
              <a:rPr lang="en-US" altLang="zh-CN" sz="2400" b="0" i="0" u="none" strike="noStrike" kern="1200" cap="none" spc="0" baseline="0">
                <a:solidFill>
                  <a:schemeClr val="tx1"/>
                </a:solidFill>
                <a:latin typeface="Times New Roman" pitchFamily="18" charset="0"/>
                <a:ea typeface="等线" charset="0"/>
                <a:cs typeface="Lucida Sans"/>
              </a:rPr>
              <a:t>Real Time applications</a:t>
            </a:r>
          </a:p>
          <a:p>
            <a:pPr marL="461899" indent="-461899" algn="just">
              <a:lnSpc>
                <a:spcPct val="129999"/>
              </a:lnSpc>
              <a:spcBef>
                <a:spcPts val="500"/>
              </a:spcBef>
              <a:spcAft>
                <a:spcPts val="500"/>
              </a:spcAft>
              <a:buBlip>
                <a:blip r:embed="rId3"/>
              </a:buBlip>
            </a:pPr>
            <a:r>
              <a:rPr lang="en-US" altLang="zh-CN" sz="2400" b="0" i="0" u="none" strike="noStrike" kern="1200" cap="none" spc="0" baseline="0">
                <a:solidFill>
                  <a:schemeClr val="tx1"/>
                </a:solidFill>
                <a:latin typeface="Times New Roman" pitchFamily="18" charset="0"/>
                <a:ea typeface="等线" charset="0"/>
                <a:cs typeface="Lucida Sans"/>
              </a:rPr>
              <a:t>Learning Outcomes</a:t>
            </a:r>
          </a:p>
          <a:p>
            <a:pPr marL="461899" indent="-461899" algn="just">
              <a:lnSpc>
                <a:spcPct val="129999"/>
              </a:lnSpc>
              <a:spcBef>
                <a:spcPts val="500"/>
              </a:spcBef>
              <a:spcAft>
                <a:spcPts val="500"/>
              </a:spcAft>
              <a:buBlip>
                <a:blip r:embed="rId3"/>
              </a:buBlip>
            </a:pPr>
            <a:r>
              <a:rPr lang="en-US" altLang="zh-CN" sz="2400" b="0" i="0" u="none" strike="noStrike" kern="1200" cap="none" spc="0" baseline="0">
                <a:solidFill>
                  <a:schemeClr val="tx1"/>
                </a:solidFill>
                <a:latin typeface="Times New Roman" pitchFamily="18" charset="0"/>
                <a:ea typeface="等线" charset="0"/>
                <a:cs typeface="Lucida Sans"/>
              </a:rPr>
              <a:t>GitHub Link</a:t>
            </a:r>
          </a:p>
          <a:p>
            <a:pPr marL="461899" indent="-461899" algn="just">
              <a:lnSpc>
                <a:spcPct val="129999"/>
              </a:lnSpc>
              <a:spcBef>
                <a:spcPts val="500"/>
              </a:spcBef>
              <a:spcAft>
                <a:spcPts val="500"/>
              </a:spcAft>
              <a:buBlip>
                <a:blip r:embed="rId3"/>
              </a:buBlip>
            </a:pPr>
            <a:r>
              <a:rPr lang="en-US" altLang="zh-CN" sz="2400" b="0" i="0" u="none" strike="noStrike" kern="1200" cap="none" spc="0" baseline="0">
                <a:solidFill>
                  <a:schemeClr val="tx1"/>
                </a:solidFill>
                <a:latin typeface="Times New Roman" pitchFamily="18" charset="0"/>
                <a:ea typeface="等线" charset="0"/>
                <a:cs typeface="Lucida Sans"/>
              </a:rPr>
              <a:t>Queries</a:t>
            </a:r>
            <a:endParaRPr lang="zh-CN" altLang="en-US" sz="2400" b="0" i="0" u="none" strike="noStrike" kern="1200" cap="none" spc="0" baseline="0">
              <a:solidFill>
                <a:schemeClr val="tx1"/>
              </a:solidFill>
              <a:latin typeface="Times New Roman" pitchFamily="18" charset="0"/>
              <a:ea typeface="等线" charset="0"/>
              <a:cs typeface="Lucida Sans"/>
            </a:endParaRPr>
          </a:p>
        </p:txBody>
      </p:sp>
    </p:spTree>
    <p:extLst>
      <p:ext uri="{BB962C8B-B14F-4D97-AF65-F5344CB8AC3E}">
        <p14:creationId xmlns:p14="http://schemas.microsoft.com/office/powerpoint/2010/main" val="2088038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文本框"/>
          <p:cNvSpPr>
            <a:spLocks noGrp="1"/>
          </p:cNvSpPr>
          <p:nvPr>
            <p:ph type="title"/>
          </p:nvPr>
        </p:nvSpPr>
        <p:spPr>
          <a:xfrm>
            <a:off x="0" y="242384"/>
            <a:ext cx="12192000" cy="714892"/>
          </a:xfrm>
          <a:prstGeom prst="rect">
            <a:avLst/>
          </a:prstGeom>
          <a:solidFill>
            <a:srgbClr val="FF6600"/>
          </a:solidFill>
          <a:effectLst>
            <a:outerShdw blurRad="44450" dist="27940" dir="5400000" algn="ctr" rotWithShape="0">
              <a:srgbClr val="000000">
                <a:alpha val="31764"/>
              </a:srgbClr>
            </a:outerShdw>
          </a:effectLst>
          <a:scene3d>
            <a:camera prst="legacyObliqueFront"/>
            <a:lightRig rig="legacyFlat4" dir="t"/>
          </a:scene3d>
          <a:sp3d prstMaterial="legacyMatte">
            <a:bevelT w="13500" h="13500" prst="angle"/>
            <a:bevelB w="13500" h="13500" prst="angle"/>
          </a:sp3d>
        </p:spPr>
        <p:txBody>
          <a:bodyPr vert="horz" wrap="square" lIns="91440" tIns="45720" rIns="91440" bIns="45720" anchor="t"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a:solidFill>
                  <a:schemeClr val="bg1"/>
                </a:solidFill>
                <a:effectLst>
                  <a:outerShdw blurRad="38100" dist="25400" dir="5400000" algn="ctr">
                    <a:srgbClr val="6E747A">
                      <a:alpha val="43000"/>
                    </a:srgbClr>
                  </a:outerShdw>
                </a:effectLst>
                <a:latin typeface="Times New Roman" pitchFamily="18" charset="0"/>
                <a:ea typeface="等线 Light" charset="0"/>
                <a:cs typeface="Lucida Sans"/>
              </a:rPr>
              <a:t>Course Objective</a:t>
            </a:r>
            <a:endParaRPr lang="zh-CN" altLang="en-US" sz="4400" b="0" i="0" u="none" strike="noStrike" kern="1200" cap="none" spc="0" baseline="0">
              <a:solidFill>
                <a:schemeClr val="bg1"/>
              </a:solidFill>
              <a:effectLst>
                <a:outerShdw blurRad="38100" dist="25400" dir="5400000" algn="ctr">
                  <a:srgbClr val="6E747A">
                    <a:alpha val="43000"/>
                  </a:srgbClr>
                </a:outerShdw>
              </a:effectLst>
              <a:latin typeface="Times New Roman" pitchFamily="18" charset="0"/>
              <a:ea typeface="等线 Light" charset="0"/>
              <a:cs typeface="Lucida Sans"/>
            </a:endParaRPr>
          </a:p>
        </p:txBody>
      </p:sp>
      <p:sp>
        <p:nvSpPr>
          <p:cNvPr id="34" name="文本框"/>
          <p:cNvSpPr>
            <a:spLocks noGrp="1"/>
          </p:cNvSpPr>
          <p:nvPr>
            <p:ph type="body" idx="1"/>
          </p:nvPr>
        </p:nvSpPr>
        <p:spPr>
          <a:xfrm>
            <a:off x="199505" y="1097279"/>
            <a:ext cx="11779135" cy="539496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28600" indent="-228600" algn="just">
              <a:lnSpc>
                <a:spcPct val="90000"/>
              </a:lnSpc>
              <a:spcBef>
                <a:spcPts val="1000"/>
              </a:spcBef>
              <a:spcAft>
                <a:spcPts val="0"/>
              </a:spcAft>
              <a:buFont typeface="Wingdings" pitchFamily="2" charset="2"/>
              <a:buChar char="Ø"/>
            </a:pPr>
            <a:r>
              <a:rPr lang="en-US" altLang="zh-CN" sz="2800" b="0" i="0" u="none" strike="noStrike" kern="1200" cap="none" spc="0" baseline="0" dirty="0">
                <a:solidFill>
                  <a:srgbClr val="161616"/>
                </a:solidFill>
                <a:latin typeface="Times New Roman" pitchFamily="18" charset="0"/>
                <a:ea typeface="等线" charset="0"/>
                <a:cs typeface="Lucida Sans"/>
              </a:rPr>
              <a:t>The primary objective of the course is to ensure that students gain a solid understanding of the fundamental concepts, principles, and methodologies of process mining.</a:t>
            </a:r>
          </a:p>
          <a:p>
            <a:pPr marL="228600" indent="-228600" algn="just">
              <a:lnSpc>
                <a:spcPct val="90000"/>
              </a:lnSpc>
              <a:spcBef>
                <a:spcPts val="1000"/>
              </a:spcBef>
              <a:spcAft>
                <a:spcPts val="0"/>
              </a:spcAft>
              <a:buFont typeface="Wingdings" pitchFamily="2" charset="2"/>
              <a:buChar char="Ø"/>
            </a:pPr>
            <a:endParaRPr lang="en-US" altLang="zh-CN" sz="2800" b="0" i="0" u="none" strike="noStrike" kern="1200" cap="none" spc="0" baseline="0" dirty="0">
              <a:solidFill>
                <a:srgbClr val="161616"/>
              </a:solidFill>
              <a:latin typeface="Times New Roman" pitchFamily="18" charset="0"/>
              <a:ea typeface="等线" charset="0"/>
              <a:cs typeface="Lucida Sans"/>
            </a:endParaRPr>
          </a:p>
          <a:p>
            <a:pPr marL="228600" indent="-228600" algn="just">
              <a:lnSpc>
                <a:spcPct val="90000"/>
              </a:lnSpc>
              <a:spcBef>
                <a:spcPts val="1000"/>
              </a:spcBef>
              <a:spcAft>
                <a:spcPts val="0"/>
              </a:spcAft>
              <a:buFont typeface="Wingdings" pitchFamily="2" charset="2"/>
              <a:buChar char="Ø"/>
            </a:pPr>
            <a:r>
              <a:rPr lang="en-US" altLang="zh-CN" sz="2800" b="0" i="0" u="none" strike="noStrike" kern="1200" cap="none" spc="0" baseline="0" dirty="0">
                <a:solidFill>
                  <a:srgbClr val="161616"/>
                </a:solidFill>
                <a:latin typeface="Times New Roman" pitchFamily="18" charset="0"/>
                <a:ea typeface="等线" charset="0"/>
                <a:cs typeface="Lucida Sans"/>
              </a:rPr>
              <a:t>The second main objective is to enable students to apply their acquired knowledge to real-world scenarios and datasets</a:t>
            </a:r>
          </a:p>
          <a:p>
            <a:pPr marL="0" indent="0" algn="just">
              <a:lnSpc>
                <a:spcPct val="90000"/>
              </a:lnSpc>
              <a:spcBef>
                <a:spcPts val="1000"/>
              </a:spcBef>
              <a:spcAft>
                <a:spcPts val="0"/>
              </a:spcAft>
              <a:buNone/>
            </a:pPr>
            <a:endParaRPr lang="en-US" altLang="zh-CN" sz="2800" b="0" i="0" u="none" strike="noStrike" kern="1200" cap="none" spc="0" baseline="0" dirty="0">
              <a:solidFill>
                <a:srgbClr val="161616"/>
              </a:solidFill>
              <a:latin typeface="Times New Roman" pitchFamily="18" charset="0"/>
              <a:ea typeface="等线" charset="0"/>
              <a:cs typeface="Lucida Sans"/>
            </a:endParaRPr>
          </a:p>
          <a:p>
            <a:pPr marL="228600" indent="-228600" algn="just">
              <a:lnSpc>
                <a:spcPct val="90000"/>
              </a:lnSpc>
              <a:spcBef>
                <a:spcPts val="1000"/>
              </a:spcBef>
              <a:spcAft>
                <a:spcPts val="0"/>
              </a:spcAft>
              <a:buFont typeface="Wingdings" pitchFamily="2" charset="2"/>
              <a:buChar char="Ø"/>
            </a:pPr>
            <a:r>
              <a:rPr lang="en-US" altLang="zh-CN" sz="2800" b="0" i="0" u="none" strike="noStrike" kern="1200" cap="none" spc="0" baseline="0" dirty="0">
                <a:solidFill>
                  <a:srgbClr val="161616"/>
                </a:solidFill>
                <a:latin typeface="Times New Roman" pitchFamily="18" charset="0"/>
                <a:ea typeface="等线" charset="0"/>
                <a:cs typeface="Lucida Sans"/>
              </a:rPr>
              <a:t>Process mining validates how a system works on certain plan.</a:t>
            </a:r>
          </a:p>
          <a:p>
            <a:pPr marL="228600" indent="-228600" algn="just">
              <a:lnSpc>
                <a:spcPct val="90000"/>
              </a:lnSpc>
              <a:spcBef>
                <a:spcPts val="1000"/>
              </a:spcBef>
              <a:spcAft>
                <a:spcPts val="0"/>
              </a:spcAft>
              <a:buFont typeface="Wingdings" pitchFamily="2" charset="2"/>
              <a:buChar char="Ø"/>
            </a:pPr>
            <a:endParaRPr lang="en-US" altLang="zh-CN" sz="2800" b="0" i="0" u="none" strike="noStrike" kern="1200" cap="none" spc="0" baseline="0" dirty="0">
              <a:solidFill>
                <a:srgbClr val="161616"/>
              </a:solidFill>
              <a:latin typeface="Times New Roman" pitchFamily="18" charset="0"/>
              <a:ea typeface="等线" charset="0"/>
              <a:cs typeface="Lucida Sans"/>
            </a:endParaRPr>
          </a:p>
          <a:p>
            <a:pPr marL="228600" indent="-228600" algn="just">
              <a:lnSpc>
                <a:spcPct val="90000"/>
              </a:lnSpc>
              <a:spcBef>
                <a:spcPts val="1000"/>
              </a:spcBef>
              <a:spcAft>
                <a:spcPts val="0"/>
              </a:spcAft>
              <a:buFont typeface="Wingdings" pitchFamily="2" charset="2"/>
              <a:buChar char="Ø"/>
            </a:pPr>
            <a:r>
              <a:rPr lang="en-US" altLang="zh-CN" sz="2800" b="0" i="0" u="none" strike="noStrike" kern="1200" cap="none" spc="0" baseline="0" dirty="0">
                <a:solidFill>
                  <a:srgbClr val="161616"/>
                </a:solidFill>
                <a:latin typeface="Times New Roman" pitchFamily="18" charset="0"/>
                <a:ea typeface="等线" charset="0"/>
                <a:cs typeface="Lucida Sans"/>
              </a:rPr>
              <a:t>Process mining explains plan of action and how decisions are taking in a system.</a:t>
            </a:r>
            <a:endParaRPr lang="en-US" altLang="zh-CN" sz="2800" b="0" i="0" u="none" strike="noStrike" kern="1200" cap="none" spc="0" baseline="0" dirty="0">
              <a:solidFill>
                <a:srgbClr val="212529"/>
              </a:solidFill>
              <a:latin typeface="Times New Roman" pitchFamily="18" charset="0"/>
              <a:ea typeface="等线" charset="0"/>
              <a:cs typeface="Lucida Sans"/>
            </a:endParaRPr>
          </a:p>
          <a:p>
            <a:pPr marL="0" indent="0" algn="just">
              <a:lnSpc>
                <a:spcPct val="90000"/>
              </a:lnSpc>
              <a:spcBef>
                <a:spcPts val="1000"/>
              </a:spcBef>
              <a:spcAft>
                <a:spcPts val="0"/>
              </a:spcAft>
              <a:buNone/>
            </a:pPr>
            <a:r>
              <a:rPr lang="en-US" altLang="zh-CN" sz="2800" b="0" i="0" u="none" strike="noStrike" kern="1200" cap="none" spc="0" baseline="0" dirty="0">
                <a:solidFill>
                  <a:srgbClr val="212529"/>
                </a:solidFill>
                <a:latin typeface="Times New Roman" pitchFamily="18" charset="0"/>
                <a:ea typeface="等线" charset="0"/>
                <a:cs typeface="Lucida Sans"/>
              </a:rPr>
              <a:t> </a:t>
            </a:r>
          </a:p>
        </p:txBody>
      </p:sp>
    </p:spTree>
    <p:extLst>
      <p:ext uri="{BB962C8B-B14F-4D97-AF65-F5344CB8AC3E}">
        <p14:creationId xmlns:p14="http://schemas.microsoft.com/office/powerpoint/2010/main" val="257303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文本框"/>
          <p:cNvSpPr>
            <a:spLocks noGrp="1"/>
          </p:cNvSpPr>
          <p:nvPr>
            <p:ph type="title"/>
          </p:nvPr>
        </p:nvSpPr>
        <p:spPr>
          <a:xfrm>
            <a:off x="2697" y="242384"/>
            <a:ext cx="12192000" cy="714892"/>
          </a:xfrm>
          <a:prstGeom prst="rect">
            <a:avLst/>
          </a:prstGeom>
          <a:solidFill>
            <a:srgbClr val="FF6600"/>
          </a:solidFill>
          <a:effectLst>
            <a:outerShdw blurRad="44450" dist="27940" dir="5400000" algn="ctr" rotWithShape="0">
              <a:srgbClr val="000000">
                <a:alpha val="31764"/>
              </a:srgbClr>
            </a:outerShdw>
          </a:effectLst>
          <a:scene3d>
            <a:camera prst="legacyObliqueFront"/>
            <a:lightRig rig="legacyFlat4" dir="t"/>
          </a:scene3d>
          <a:sp3d prstMaterial="legacyMatte">
            <a:bevelT w="13500" h="13500" prst="angle"/>
            <a:bevelB w="13500" h="13500" prst="angle"/>
          </a:sp3d>
        </p:spPr>
        <p:txBody>
          <a:bodyPr vert="horz" wrap="square" lIns="91440" tIns="45720" rIns="91440" bIns="45720" anchor="t"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a:solidFill>
                  <a:schemeClr val="bg1"/>
                </a:solidFill>
                <a:effectLst>
                  <a:outerShdw blurRad="38100" dist="25400" dir="5400000" algn="ctr">
                    <a:srgbClr val="6E747A">
                      <a:alpha val="43000"/>
                    </a:srgbClr>
                  </a:outerShdw>
                </a:effectLst>
                <a:latin typeface="Times New Roman" pitchFamily="18" charset="0"/>
                <a:ea typeface="等线 Light" charset="0"/>
                <a:cs typeface="Lucida Sans"/>
              </a:rPr>
              <a:t>Introduction</a:t>
            </a:r>
            <a:endParaRPr lang="zh-CN" altLang="en-US" sz="4400" b="0" i="0" u="none" strike="noStrike" kern="1200" cap="none" spc="0" baseline="0">
              <a:solidFill>
                <a:schemeClr val="bg1"/>
              </a:solidFill>
              <a:effectLst>
                <a:outerShdw blurRad="38100" dist="25400" dir="5400000" algn="ctr">
                  <a:srgbClr val="6E747A">
                    <a:alpha val="43000"/>
                  </a:srgbClr>
                </a:outerShdw>
              </a:effectLst>
              <a:latin typeface="Times New Roman" pitchFamily="18" charset="0"/>
              <a:ea typeface="等线 Light" charset="0"/>
              <a:cs typeface="Lucida Sans"/>
            </a:endParaRPr>
          </a:p>
        </p:txBody>
      </p:sp>
      <p:sp>
        <p:nvSpPr>
          <p:cNvPr id="38" name="文本框"/>
          <p:cNvSpPr>
            <a:spLocks noGrp="1"/>
          </p:cNvSpPr>
          <p:nvPr>
            <p:ph type="body" idx="1"/>
          </p:nvPr>
        </p:nvSpPr>
        <p:spPr>
          <a:xfrm>
            <a:off x="199505" y="1097279"/>
            <a:ext cx="11779135" cy="539496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90000"/>
              </a:lnSpc>
              <a:spcBef>
                <a:spcPts val="1000"/>
              </a:spcBef>
              <a:spcAft>
                <a:spcPts val="0"/>
              </a:spcAft>
              <a:buNone/>
            </a:pPr>
            <a:endParaRPr lang="en-US" altLang="zh-CN" sz="2400" b="1" i="0" u="none" strike="noStrike" kern="1200" cap="none" spc="0" baseline="0" dirty="0">
              <a:solidFill>
                <a:schemeClr val="tx1"/>
              </a:solidFill>
              <a:latin typeface="Times New Roman" pitchFamily="18" charset="0"/>
              <a:ea typeface="等线" charset="0"/>
              <a:cs typeface="Lucida Sans"/>
            </a:endParaRPr>
          </a:p>
          <a:p>
            <a:pPr marL="457200" indent="-457200" algn="just">
              <a:lnSpc>
                <a:spcPct val="90000"/>
              </a:lnSpc>
              <a:spcBef>
                <a:spcPts val="1000"/>
              </a:spcBef>
              <a:spcAft>
                <a:spcPts val="0"/>
              </a:spcAft>
              <a:buFont typeface="Wingdings" pitchFamily="2" charset="2"/>
              <a:buChar char="Ø"/>
            </a:pPr>
            <a:r>
              <a:rPr lang="en-US" altLang="zh-CN" sz="2800" b="0" i="0" u="none" strike="noStrike" kern="1200" cap="none" spc="0" baseline="0" dirty="0">
                <a:solidFill>
                  <a:schemeClr val="tx1"/>
                </a:solidFill>
                <a:latin typeface="Times New Roman" pitchFamily="18" charset="0"/>
                <a:ea typeface="等线" charset="0"/>
                <a:cs typeface="Lucida Sans"/>
              </a:rPr>
              <a:t>Process mining supports data science to discover, validate and improve workflow or plan of action in a system</a:t>
            </a:r>
            <a:r>
              <a:rPr lang="en-US" altLang="zh-CN" dirty="0">
                <a:cs typeface="Lucida Sans"/>
              </a:rPr>
              <a:t>.</a:t>
            </a:r>
            <a:endParaRPr lang="en-US" altLang="zh-CN" sz="2800" b="0" i="0" u="none" strike="noStrike" kern="1200" cap="none" spc="0" baseline="0" dirty="0">
              <a:solidFill>
                <a:schemeClr val="tx1"/>
              </a:solidFill>
              <a:latin typeface="Times New Roman" pitchFamily="18" charset="0"/>
              <a:ea typeface="等线" charset="0"/>
              <a:cs typeface="Lucida Sans"/>
            </a:endParaRPr>
          </a:p>
          <a:p>
            <a:pPr marL="0" indent="0" algn="just">
              <a:lnSpc>
                <a:spcPct val="90000"/>
              </a:lnSpc>
              <a:spcBef>
                <a:spcPts val="1000"/>
              </a:spcBef>
              <a:spcAft>
                <a:spcPts val="0"/>
              </a:spcAft>
              <a:buNone/>
            </a:pPr>
            <a:endParaRPr lang="en-US" altLang="zh-CN" sz="2800" b="0" i="0" u="none" strike="noStrike" kern="1200" cap="none" spc="0" baseline="0" dirty="0">
              <a:solidFill>
                <a:schemeClr val="tx1"/>
              </a:solidFill>
              <a:latin typeface="Times New Roman" pitchFamily="18" charset="0"/>
              <a:ea typeface="等线" charset="0"/>
              <a:cs typeface="Lucida Sans"/>
            </a:endParaRPr>
          </a:p>
          <a:p>
            <a:pPr marL="457200" indent="-457200" algn="just">
              <a:lnSpc>
                <a:spcPct val="90000"/>
              </a:lnSpc>
              <a:spcBef>
                <a:spcPts val="1000"/>
              </a:spcBef>
              <a:spcAft>
                <a:spcPts val="0"/>
              </a:spcAft>
              <a:buFont typeface="Wingdings" pitchFamily="2" charset="2"/>
              <a:buChar char="Ø"/>
            </a:pPr>
            <a:r>
              <a:rPr lang="en-US" altLang="zh-CN" sz="2800" b="0" i="0" u="none" strike="noStrike" kern="1200" cap="none" spc="0" baseline="0" dirty="0">
                <a:solidFill>
                  <a:schemeClr val="tx1"/>
                </a:solidFill>
                <a:latin typeface="Times New Roman" pitchFamily="18" charset="0"/>
                <a:ea typeface="等线" charset="0"/>
                <a:cs typeface="Lucida Sans"/>
              </a:rPr>
              <a:t>It is a data analysis technique that helps you understand how your business processes work. Extricating information from event logs can help you identify bottlenecks and improvement opportunities.</a:t>
            </a:r>
          </a:p>
          <a:p>
            <a:pPr marL="0" indent="0" algn="just">
              <a:lnSpc>
                <a:spcPct val="90000"/>
              </a:lnSpc>
              <a:spcBef>
                <a:spcPts val="1000"/>
              </a:spcBef>
              <a:spcAft>
                <a:spcPts val="0"/>
              </a:spcAft>
              <a:buNone/>
            </a:pPr>
            <a:endParaRPr lang="en-US" altLang="zh-CN" sz="2800" b="0" i="0" u="none" strike="noStrike" kern="1200" cap="none" spc="0" baseline="0" dirty="0">
              <a:solidFill>
                <a:schemeClr val="tx1"/>
              </a:solidFill>
              <a:latin typeface="Times New Roman" pitchFamily="18" charset="0"/>
              <a:ea typeface="等线" charset="0"/>
              <a:cs typeface="Lucida Sans"/>
            </a:endParaRPr>
          </a:p>
          <a:p>
            <a:pPr marL="457200" indent="-457200" algn="just">
              <a:lnSpc>
                <a:spcPct val="90000"/>
              </a:lnSpc>
              <a:spcBef>
                <a:spcPts val="1000"/>
              </a:spcBef>
              <a:spcAft>
                <a:spcPts val="0"/>
              </a:spcAft>
              <a:buFont typeface="Wingdings" pitchFamily="2" charset="2"/>
              <a:buChar char="Ø"/>
            </a:pPr>
            <a:r>
              <a:rPr lang="en-US" altLang="zh-CN" sz="2800" b="0" i="0" u="none" strike="noStrike" kern="1200" cap="none" spc="0" baseline="0" dirty="0">
                <a:solidFill>
                  <a:srgbClr val="333333"/>
                </a:solidFill>
                <a:latin typeface="Whyte" charset="0"/>
                <a:ea typeface="等线" charset="0"/>
                <a:cs typeface="Lucida Sans"/>
              </a:rPr>
              <a:t> </a:t>
            </a:r>
            <a:r>
              <a:rPr lang="en-US" altLang="zh-CN" sz="2800" b="0" i="0" u="none" strike="noStrike" kern="1200" cap="none" spc="0" baseline="0" dirty="0">
                <a:solidFill>
                  <a:srgbClr val="333333"/>
                </a:solidFill>
                <a:latin typeface="Times New Roman" pitchFamily="18" charset="0"/>
                <a:ea typeface="等线" charset="0"/>
                <a:cs typeface="Lucida Sans"/>
              </a:rPr>
              <a:t>Process mining is specifically focused on analyzing and optimizing business processes within an organization</a:t>
            </a:r>
            <a:r>
              <a:rPr lang="en-US" altLang="zh-CN" sz="2800" b="0" i="0" u="none" strike="noStrike" kern="1200" cap="none" spc="0" baseline="0" dirty="0">
                <a:solidFill>
                  <a:schemeClr val="tx1"/>
                </a:solidFill>
                <a:latin typeface="Whyte" charset="0"/>
                <a:ea typeface="等线" charset="0"/>
                <a:cs typeface="Lucida Sans"/>
              </a:rPr>
              <a:t>.</a:t>
            </a:r>
            <a:r>
              <a:rPr lang="en-US" altLang="zh-CN" sz="2800" b="0" i="0" u="none" strike="noStrike" kern="1200" cap="none" spc="0" baseline="0" dirty="0">
                <a:solidFill>
                  <a:srgbClr val="161616"/>
                </a:solidFill>
                <a:latin typeface="Times New Roman" pitchFamily="18" charset="0"/>
                <a:ea typeface="等线" charset="0"/>
                <a:cs typeface="Lucida Sans"/>
              </a:rPr>
              <a:t> </a:t>
            </a:r>
            <a:endParaRPr lang="zh-CN" altLang="en-US" sz="2800" b="1" i="0" u="none" strike="noStrike" kern="1200" cap="none" spc="0" baseline="0" dirty="0">
              <a:solidFill>
                <a:schemeClr val="tx1"/>
              </a:solidFill>
              <a:latin typeface="Times New Roman" pitchFamily="18" charset="0"/>
              <a:ea typeface="等线" charset="0"/>
              <a:cs typeface="Lucida Sans"/>
            </a:endParaRPr>
          </a:p>
        </p:txBody>
      </p:sp>
    </p:spTree>
    <p:extLst>
      <p:ext uri="{BB962C8B-B14F-4D97-AF65-F5344CB8AC3E}">
        <p14:creationId xmlns:p14="http://schemas.microsoft.com/office/powerpoint/2010/main" val="1810185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D75751-F645-961E-78BD-4EA5E8D8A3CE}"/>
              </a:ext>
            </a:extLst>
          </p:cNvPr>
          <p:cNvSpPr txBox="1"/>
          <p:nvPr/>
        </p:nvSpPr>
        <p:spPr>
          <a:xfrm>
            <a:off x="93980" y="3332032"/>
            <a:ext cx="11305540" cy="3293209"/>
          </a:xfrm>
          <a:prstGeom prst="rect">
            <a:avLst/>
          </a:prstGeom>
          <a:noFill/>
        </p:spPr>
        <p:txBody>
          <a:bodyPr wrap="square">
            <a:spAutoFit/>
          </a:bodyPr>
          <a:lstStyle/>
          <a:p>
            <a:pPr marL="285750" indent="-285750" algn="l">
              <a:buFont typeface="Arial" panose="020B0604020202020204" pitchFamily="34" charset="0"/>
              <a:buChar char="•"/>
            </a:pPr>
            <a:r>
              <a:rPr lang="en-US" sz="2800" b="1" i="0" dirty="0">
                <a:solidFill>
                  <a:srgbClr val="17171E"/>
                </a:solidFill>
                <a:effectLst/>
                <a:latin typeface="Times New Roman" panose="02020603050405020304" pitchFamily="18" charset="0"/>
                <a:cs typeface="Times New Roman" panose="02020603050405020304" pitchFamily="18" charset="0"/>
              </a:rPr>
              <a:t>Process discovery</a:t>
            </a:r>
          </a:p>
          <a:p>
            <a:pPr algn="l"/>
            <a:r>
              <a:rPr lang="en-US" sz="2400" dirty="0">
                <a:solidFill>
                  <a:srgbClr val="17171E"/>
                </a:solidFill>
                <a:latin typeface="Times New Roman" panose="02020603050405020304" pitchFamily="18" charset="0"/>
                <a:cs typeface="Times New Roman" panose="02020603050405020304" pitchFamily="18" charset="0"/>
              </a:rPr>
              <a:t>	</a:t>
            </a:r>
            <a:r>
              <a:rPr lang="en-US" sz="2400" b="0" i="0" dirty="0">
                <a:solidFill>
                  <a:srgbClr val="17171E"/>
                </a:solidFill>
                <a:effectLst/>
                <a:latin typeface="Times New Roman" panose="02020603050405020304" pitchFamily="18" charset="0"/>
                <a:cs typeface="Times New Roman" panose="02020603050405020304" pitchFamily="18" charset="0"/>
              </a:rPr>
              <a:t>Process discovery is now a simple and speedy part of rapid workflows, used to analyze desktop user interaction data and link it with process details mined from system event data. Using these timestamps, the software can then create visual models to help identify the variations and bottlenecks impacting efficiency or customer experience.</a:t>
            </a:r>
          </a:p>
          <a:p>
            <a:pPr marL="285750" indent="-285750" algn="l">
              <a:buFont typeface="Arial" panose="020B0604020202020204" pitchFamily="34" charset="0"/>
              <a:buChar char="•"/>
            </a:pPr>
            <a:r>
              <a:rPr lang="en-US" sz="2800" b="1" i="0" dirty="0">
                <a:solidFill>
                  <a:srgbClr val="17171E"/>
                </a:solidFill>
                <a:effectLst/>
                <a:latin typeface="Times New Roman" panose="02020603050405020304" pitchFamily="18" charset="0"/>
                <a:cs typeface="Times New Roman" panose="02020603050405020304" pitchFamily="18" charset="0"/>
              </a:rPr>
              <a:t>Process analysis</a:t>
            </a:r>
          </a:p>
          <a:p>
            <a:pPr algn="l"/>
            <a:r>
              <a:rPr lang="en-US" sz="2800" b="1" dirty="0">
                <a:solidFill>
                  <a:srgbClr val="17171E"/>
                </a:solidFill>
                <a:latin typeface="Times New Roman" panose="02020603050405020304" pitchFamily="18" charset="0"/>
                <a:cs typeface="Times New Roman" panose="02020603050405020304" pitchFamily="18" charset="0"/>
              </a:rPr>
              <a:t>	</a:t>
            </a:r>
            <a:r>
              <a:rPr lang="en-US" sz="2400" b="0" i="0" dirty="0">
                <a:solidFill>
                  <a:srgbClr val="17171E"/>
                </a:solidFill>
                <a:effectLst/>
                <a:latin typeface="Times New Roman" panose="02020603050405020304" pitchFamily="18" charset="0"/>
                <a:cs typeface="Times New Roman" panose="02020603050405020304" pitchFamily="18" charset="0"/>
              </a:rPr>
              <a:t>This is also the stage where you can better understand your processes by visualizing them through process mapping</a:t>
            </a:r>
            <a:endParaRPr lang="en-US" sz="2800" b="1" i="0" dirty="0">
              <a:solidFill>
                <a:srgbClr val="17171E"/>
              </a:solidFill>
              <a:effectLst/>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06158F09-3840-7D83-64DB-0B627AE50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1030" y="979519"/>
            <a:ext cx="8572500" cy="2170081"/>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D667B4D9-DDEF-DD74-8A29-31A944B746D4}"/>
              </a:ext>
            </a:extLst>
          </p:cNvPr>
          <p:cNvSpPr>
            <a:spLocks noGrp="1"/>
          </p:cNvSpPr>
          <p:nvPr>
            <p:ph type="title"/>
          </p:nvPr>
        </p:nvSpPr>
        <p:spPr/>
        <p:txBody>
          <a:bodyPr/>
          <a:lstStyle/>
          <a:p>
            <a:r>
              <a:rPr lang="en-US" dirty="0"/>
              <a:t>Process Mining Steps</a:t>
            </a:r>
            <a:endParaRPr lang="en-IN" dirty="0"/>
          </a:p>
        </p:txBody>
      </p:sp>
    </p:spTree>
    <p:extLst>
      <p:ext uri="{BB962C8B-B14F-4D97-AF65-F5344CB8AC3E}">
        <p14:creationId xmlns:p14="http://schemas.microsoft.com/office/powerpoint/2010/main" val="432456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FDF1-272D-9DEA-8839-14D81C8337BD}"/>
              </a:ext>
            </a:extLst>
          </p:cNvPr>
          <p:cNvSpPr>
            <a:spLocks noGrp="1"/>
          </p:cNvSpPr>
          <p:nvPr>
            <p:ph type="title"/>
          </p:nvPr>
        </p:nvSpPr>
        <p:spPr/>
        <p:txBody>
          <a:bodyPr/>
          <a:lstStyle/>
          <a:p>
            <a:r>
              <a:rPr lang="en-US" dirty="0"/>
              <a:t>Process Mining Steps</a:t>
            </a:r>
            <a:endParaRPr lang="en-IN" dirty="0"/>
          </a:p>
        </p:txBody>
      </p:sp>
      <p:sp>
        <p:nvSpPr>
          <p:cNvPr id="3" name="Text Placeholder 2">
            <a:extLst>
              <a:ext uri="{FF2B5EF4-FFF2-40B4-BE49-F238E27FC236}">
                <a16:creationId xmlns:a16="http://schemas.microsoft.com/office/drawing/2014/main" id="{A4F30D47-7075-8749-6095-24D163692068}"/>
              </a:ext>
            </a:extLst>
          </p:cNvPr>
          <p:cNvSpPr>
            <a:spLocks noGrp="1"/>
          </p:cNvSpPr>
          <p:nvPr>
            <p:ph type="body" idx="1"/>
          </p:nvPr>
        </p:nvSpPr>
        <p:spPr/>
        <p:txBody>
          <a:bodyPr/>
          <a:lstStyle/>
          <a:p>
            <a:pPr algn="l">
              <a:buFont typeface="Arial" panose="020B0604020202020204" pitchFamily="34" charset="0"/>
              <a:buChar char="•"/>
            </a:pPr>
            <a:r>
              <a:rPr lang="en-US" sz="2800" b="1" i="0" dirty="0">
                <a:solidFill>
                  <a:srgbClr val="17171E"/>
                </a:solidFill>
                <a:effectLst/>
                <a:latin typeface="Times New Roman" panose="02020603050405020304" pitchFamily="18" charset="0"/>
                <a:cs typeface="Times New Roman" panose="02020603050405020304" pitchFamily="18" charset="0"/>
              </a:rPr>
              <a:t>Process optimization</a:t>
            </a:r>
          </a:p>
          <a:p>
            <a:pPr marL="0" indent="0" algn="l">
              <a:buNone/>
            </a:pPr>
            <a:r>
              <a:rPr lang="en-US" b="1" dirty="0">
                <a:solidFill>
                  <a:srgbClr val="17171E"/>
                </a:solidFill>
              </a:rPr>
              <a:t>	</a:t>
            </a:r>
            <a:r>
              <a:rPr lang="en-US" sz="2400" b="0" i="0" dirty="0">
                <a:solidFill>
                  <a:srgbClr val="17171E"/>
                </a:solidFill>
                <a:effectLst/>
              </a:rPr>
              <a:t>Using the data you’ve gathered in the discovery and analysis phases, you can now make changes to your processes to prepare them for automation</a:t>
            </a:r>
            <a:endParaRPr lang="en-US" sz="2400" b="1" i="0" dirty="0">
              <a:solidFill>
                <a:srgbClr val="17171E"/>
              </a:solidFill>
              <a:effectLst/>
            </a:endParaRPr>
          </a:p>
          <a:p>
            <a:pPr marL="285750" indent="-285750" algn="l">
              <a:buFont typeface="Arial" panose="020B0604020202020204" pitchFamily="34" charset="0"/>
              <a:buChar char="•"/>
            </a:pPr>
            <a:r>
              <a:rPr lang="en-US" sz="2800" b="1" i="0" dirty="0">
                <a:solidFill>
                  <a:srgbClr val="17171E"/>
                </a:solidFill>
                <a:effectLst/>
                <a:latin typeface="Times New Roman" panose="02020603050405020304" pitchFamily="18" charset="0"/>
                <a:cs typeface="Times New Roman" panose="02020603050405020304" pitchFamily="18" charset="0"/>
              </a:rPr>
              <a:t>Process automation</a:t>
            </a:r>
          </a:p>
          <a:p>
            <a:pPr marL="0" indent="0" algn="l">
              <a:buNone/>
            </a:pPr>
            <a:r>
              <a:rPr lang="en-US" b="1" dirty="0">
                <a:solidFill>
                  <a:srgbClr val="17171E"/>
                </a:solidFill>
              </a:rPr>
              <a:t>	</a:t>
            </a:r>
            <a:r>
              <a:rPr lang="en-US" sz="2400" b="0" i="0" dirty="0">
                <a:solidFill>
                  <a:srgbClr val="17171E"/>
                </a:solidFill>
                <a:effectLst/>
              </a:rPr>
              <a:t>At this stage, your process data can be exported for RPA. With insights gained in previous steps, you can choose the ‘happy path’ with the least resistance and highest ROI for automation.</a:t>
            </a:r>
            <a:endParaRPr lang="en-US" sz="2400" b="1" i="0" dirty="0">
              <a:solidFill>
                <a:srgbClr val="17171E"/>
              </a:solidFill>
              <a:effectLst/>
            </a:endParaRPr>
          </a:p>
          <a:p>
            <a:pPr marL="285750" indent="-285750" algn="l">
              <a:buFont typeface="Arial" panose="020B0604020202020204" pitchFamily="34" charset="0"/>
              <a:buChar char="•"/>
            </a:pPr>
            <a:r>
              <a:rPr lang="en-US" b="1" i="0" dirty="0">
                <a:solidFill>
                  <a:srgbClr val="17171E"/>
                </a:solidFill>
                <a:effectLst/>
              </a:rPr>
              <a:t>Process monitoring &amp; prediction</a:t>
            </a:r>
          </a:p>
          <a:p>
            <a:pPr marL="0" indent="0" algn="l">
              <a:buNone/>
            </a:pPr>
            <a:r>
              <a:rPr lang="en-US" sz="2400" b="1" dirty="0">
                <a:solidFill>
                  <a:srgbClr val="17171E"/>
                </a:solidFill>
              </a:rPr>
              <a:t>	</a:t>
            </a:r>
            <a:r>
              <a:rPr lang="en-US" sz="2400" b="0" i="0" dirty="0">
                <a:solidFill>
                  <a:srgbClr val="17171E"/>
                </a:solidFill>
                <a:effectLst/>
              </a:rPr>
              <a:t>Some process mining solutions will monitor every process instance. This is usually only available with full process intelligence. The platform will issue alerts or automatically act when unusual process behavior occurs.</a:t>
            </a:r>
            <a:endParaRPr lang="en-US" sz="2400" b="1" i="0" dirty="0">
              <a:solidFill>
                <a:srgbClr val="17171E"/>
              </a:solidFill>
              <a:effectLst/>
            </a:endParaRPr>
          </a:p>
          <a:p>
            <a:pPr marL="0" indent="0">
              <a:buNone/>
            </a:pPr>
            <a:endParaRPr lang="en-IN" dirty="0"/>
          </a:p>
        </p:txBody>
      </p:sp>
    </p:spTree>
    <p:extLst>
      <p:ext uri="{BB962C8B-B14F-4D97-AF65-F5344CB8AC3E}">
        <p14:creationId xmlns:p14="http://schemas.microsoft.com/office/powerpoint/2010/main" val="1570592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文本框"/>
          <p:cNvSpPr>
            <a:spLocks noGrp="1"/>
          </p:cNvSpPr>
          <p:nvPr>
            <p:ph type="title"/>
          </p:nvPr>
        </p:nvSpPr>
        <p:spPr>
          <a:xfrm>
            <a:off x="0" y="232759"/>
            <a:ext cx="12192000" cy="714892"/>
          </a:xfrm>
          <a:prstGeom prst="rect">
            <a:avLst/>
          </a:prstGeom>
          <a:solidFill>
            <a:srgbClr val="FF6600"/>
          </a:solidFill>
          <a:effectLst>
            <a:outerShdw blurRad="44450" dist="27940" dir="5400000" algn="ctr" rotWithShape="0">
              <a:srgbClr val="000000">
                <a:alpha val="31764"/>
              </a:srgbClr>
            </a:outerShdw>
          </a:effectLst>
          <a:scene3d>
            <a:camera prst="legacyObliqueFront"/>
            <a:lightRig rig="legacyFlat4" dir="t"/>
          </a:scene3d>
          <a:sp3d prstMaterial="legacyMatte">
            <a:bevelT w="13500" h="13500" prst="angle"/>
            <a:bevelB w="13500" h="13500" prst="angle"/>
          </a:sp3d>
        </p:spPr>
        <p:txBody>
          <a:bodyPr vert="horz" wrap="square" lIns="91440" tIns="45720" rIns="91440" bIns="45720" anchor="t"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dirty="0">
                <a:solidFill>
                  <a:schemeClr val="bg1"/>
                </a:solidFill>
                <a:effectLst>
                  <a:outerShdw blurRad="38100" dist="25400" dir="5400000" algn="ctr">
                    <a:srgbClr val="6E747A">
                      <a:alpha val="43000"/>
                    </a:srgbClr>
                  </a:outerShdw>
                </a:effectLst>
                <a:latin typeface="Times New Roman" pitchFamily="18" charset="0"/>
                <a:ea typeface="等线 Light" charset="0"/>
                <a:cs typeface="Lucida Sans"/>
              </a:rPr>
              <a:t>Technology</a:t>
            </a:r>
            <a:endParaRPr lang="zh-CN" altLang="en-US" sz="4400" b="0" i="0" u="none" strike="noStrike" kern="1200" cap="none" spc="0" baseline="0" dirty="0">
              <a:solidFill>
                <a:schemeClr val="bg1"/>
              </a:solidFill>
              <a:effectLst>
                <a:outerShdw blurRad="38100" dist="25400" dir="5400000" algn="ctr">
                  <a:srgbClr val="6E747A">
                    <a:alpha val="43000"/>
                  </a:srgbClr>
                </a:outerShdw>
              </a:effectLst>
              <a:latin typeface="Times New Roman" pitchFamily="18" charset="0"/>
              <a:ea typeface="等线 Light" charset="0"/>
              <a:cs typeface="Lucida Sans"/>
            </a:endParaRPr>
          </a:p>
        </p:txBody>
      </p:sp>
      <p:sp>
        <p:nvSpPr>
          <p:cNvPr id="40" name="文本框"/>
          <p:cNvSpPr>
            <a:spLocks noGrp="1"/>
          </p:cNvSpPr>
          <p:nvPr>
            <p:ph type="body" idx="1"/>
          </p:nvPr>
        </p:nvSpPr>
        <p:spPr>
          <a:xfrm>
            <a:off x="355601" y="1137920"/>
            <a:ext cx="11470602" cy="5116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28600" indent="-228600" algn="just">
              <a:lnSpc>
                <a:spcPct val="90000"/>
              </a:lnSpc>
              <a:spcBef>
                <a:spcPts val="1000"/>
              </a:spcBef>
              <a:spcAft>
                <a:spcPts val="0"/>
              </a:spcAft>
              <a:buFont typeface="Wingdings" pitchFamily="2" charset="2"/>
              <a:buChar char="Ø"/>
            </a:pPr>
            <a:r>
              <a:rPr lang="en-US" altLang="zh-CN" sz="2800" b="0" i="0" u="none" strike="noStrike" kern="1200" cap="none" spc="0" baseline="0" dirty="0">
                <a:solidFill>
                  <a:srgbClr val="161616"/>
                </a:solidFill>
                <a:latin typeface="IBM Plex Sans" pitchFamily="34" charset="0"/>
                <a:ea typeface="等线" charset="0"/>
                <a:cs typeface="Lucida Sans"/>
              </a:rPr>
              <a:t> </a:t>
            </a:r>
            <a:r>
              <a:rPr lang="en-US" altLang="zh-CN" b="1" dirty="0">
                <a:solidFill>
                  <a:srgbClr val="161616"/>
                </a:solidFill>
              </a:rPr>
              <a:t>Data preprocessing</a:t>
            </a:r>
            <a:endParaRPr lang="en-US" altLang="zh-CN" sz="2400" b="1" i="0" u="none" strike="noStrike" kern="1200" cap="none" spc="0" baseline="0" dirty="0">
              <a:solidFill>
                <a:srgbClr val="161616"/>
              </a:solidFill>
            </a:endParaRPr>
          </a:p>
          <a:p>
            <a:pPr marL="0" indent="0" algn="just">
              <a:lnSpc>
                <a:spcPct val="90000"/>
              </a:lnSpc>
              <a:spcBef>
                <a:spcPts val="1000"/>
              </a:spcBef>
              <a:spcAft>
                <a:spcPts val="0"/>
              </a:spcAft>
              <a:buNone/>
            </a:pPr>
            <a:r>
              <a:rPr lang="en-US" altLang="zh-CN" b="0" i="0" u="none" strike="noStrike" kern="1200" cap="none" spc="0" baseline="0" dirty="0">
                <a:solidFill>
                  <a:schemeClr val="tx1"/>
                </a:solidFill>
              </a:rPr>
              <a:t>Data preprocessing is an important step in the process mining. It refers to the cleaning, transforming, and integrating of data in order to make it ready for analysis. The goal of data preprocessing is to improve the quality of the data.</a:t>
            </a:r>
            <a:endParaRPr lang="zh-CN" altLang="en-US" b="0" i="0" u="none" strike="noStrike" kern="1200" cap="none" spc="0" baseline="0" dirty="0">
              <a:solidFill>
                <a:schemeClr val="tx1"/>
              </a:solidFill>
            </a:endParaRPr>
          </a:p>
        </p:txBody>
      </p:sp>
      <p:pic>
        <p:nvPicPr>
          <p:cNvPr id="3" name="Picture 2" descr="A diagram of data processing process&#10;&#10;Description automatically generated">
            <a:extLst>
              <a:ext uri="{FF2B5EF4-FFF2-40B4-BE49-F238E27FC236}">
                <a16:creationId xmlns:a16="http://schemas.microsoft.com/office/drawing/2014/main" id="{954E4CD3-FA53-DFF1-EFAA-7D7FF0D57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9542" y="3097530"/>
            <a:ext cx="6522720" cy="3157220"/>
          </a:xfrm>
          <a:prstGeom prst="rect">
            <a:avLst/>
          </a:prstGeom>
        </p:spPr>
      </p:pic>
    </p:spTree>
    <p:extLst>
      <p:ext uri="{BB962C8B-B14F-4D97-AF65-F5344CB8AC3E}">
        <p14:creationId xmlns:p14="http://schemas.microsoft.com/office/powerpoint/2010/main" val="445936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文本框"/>
          <p:cNvSpPr>
            <a:spLocks noGrp="1"/>
          </p:cNvSpPr>
          <p:nvPr>
            <p:ph type="title"/>
          </p:nvPr>
        </p:nvSpPr>
        <p:spPr>
          <a:xfrm>
            <a:off x="-2" y="232759"/>
            <a:ext cx="12192000" cy="714892"/>
          </a:xfrm>
          <a:prstGeom prst="rect">
            <a:avLst/>
          </a:prstGeom>
          <a:solidFill>
            <a:srgbClr val="FF6600"/>
          </a:solidFill>
          <a:effectLst>
            <a:outerShdw blurRad="44450" dist="27940" dir="5400000" algn="ctr" rotWithShape="0">
              <a:srgbClr val="000000">
                <a:alpha val="31764"/>
              </a:srgbClr>
            </a:outerShdw>
          </a:effectLst>
          <a:scene3d>
            <a:camera prst="legacyObliqueFront"/>
            <a:lightRig rig="legacyFlat4" dir="t"/>
          </a:scene3d>
          <a:sp3d prstMaterial="legacyMatte">
            <a:bevelT w="13500" h="13500" prst="angle"/>
            <a:bevelB w="13500" h="13500" prst="angle"/>
          </a:sp3d>
        </p:spPr>
        <p:txBody>
          <a:bodyPr vert="horz" wrap="square" lIns="91440" tIns="45720" rIns="91440" bIns="45720" anchor="t"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a:solidFill>
                  <a:schemeClr val="bg1"/>
                </a:solidFill>
                <a:effectLst>
                  <a:outerShdw blurRad="38100" dist="25400" dir="5400000" algn="ctr">
                    <a:srgbClr val="6E747A">
                      <a:alpha val="43000"/>
                    </a:srgbClr>
                  </a:outerShdw>
                </a:effectLst>
                <a:latin typeface="Times New Roman" pitchFamily="18" charset="0"/>
                <a:ea typeface="等线 Light" charset="0"/>
                <a:cs typeface="Lucida Sans"/>
              </a:rPr>
              <a:t> Modules</a:t>
            </a:r>
            <a:endParaRPr lang="zh-CN" altLang="en-US" sz="4400" b="0" i="0" u="none" strike="noStrike" kern="1200" cap="none" spc="0" baseline="0">
              <a:solidFill>
                <a:schemeClr val="bg1"/>
              </a:solidFill>
              <a:effectLst>
                <a:outerShdw blurRad="38100" dist="25400" dir="5400000" algn="ctr">
                  <a:srgbClr val="6E747A">
                    <a:alpha val="43000"/>
                  </a:srgbClr>
                </a:outerShdw>
              </a:effectLst>
              <a:latin typeface="Times New Roman" pitchFamily="18" charset="0"/>
              <a:ea typeface="等线 Light" charset="0"/>
              <a:cs typeface="Lucida Sans"/>
            </a:endParaRPr>
          </a:p>
        </p:txBody>
      </p:sp>
      <p:pic>
        <p:nvPicPr>
          <p:cNvPr id="46" name="图片"/>
          <p:cNvPicPr>
            <a:picLocks noChangeAspect="1"/>
          </p:cNvPicPr>
          <p:nvPr/>
        </p:nvPicPr>
        <p:blipFill>
          <a:blip r:embed="rId3" cstate="print"/>
          <a:stretch>
            <a:fillRect/>
          </a:stretch>
        </p:blipFill>
        <p:spPr>
          <a:xfrm>
            <a:off x="6246795" y="1096963"/>
            <a:ext cx="5842535" cy="5395912"/>
          </a:xfrm>
          <a:prstGeom prst="rect">
            <a:avLst/>
          </a:prstGeom>
          <a:noFill/>
          <a:ln w="12700" cap="flat" cmpd="sng">
            <a:noFill/>
            <a:prstDash val="solid"/>
            <a:miter/>
          </a:ln>
        </p:spPr>
      </p:pic>
      <p:sp>
        <p:nvSpPr>
          <p:cNvPr id="47" name="矩形"/>
          <p:cNvSpPr>
            <a:spLocks/>
          </p:cNvSpPr>
          <p:nvPr/>
        </p:nvSpPr>
        <p:spPr>
          <a:xfrm>
            <a:off x="558264" y="1645918"/>
            <a:ext cx="5005137" cy="47967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Times New Roman" pitchFamily="18" charset="0"/>
                <a:ea typeface="等线" charset="0"/>
                <a:cs typeface="Times New Roman" pitchFamily="18" charset="0"/>
              </a:rPr>
              <a:t>Modules involved in process mining are</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Times New Roman" pitchFamily="18" charset="0"/>
                <a:ea typeface="等线" charset="0"/>
                <a:cs typeface="Times New Roman" pitchFamily="18" charset="0"/>
              </a:rPr>
              <a:t>1.Plan a strategy</a:t>
            </a:r>
          </a:p>
          <a:p>
            <a:pPr marL="0" indent="0" algn="l">
              <a:lnSpc>
                <a:spcPct val="100000"/>
              </a:lnSpc>
              <a:spcBef>
                <a:spcPts val="0"/>
              </a:spcBef>
              <a:spcAft>
                <a:spcPts val="0"/>
              </a:spcAft>
              <a:buNone/>
            </a:pPr>
            <a:endParaRPr lang="en-US" altLang="zh-CN" sz="2400" b="0" i="0" u="none" strike="noStrike" kern="1200" cap="none" spc="0" baseline="0" dirty="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Times New Roman" pitchFamily="18" charset="0"/>
                <a:ea typeface="等线" charset="0"/>
                <a:cs typeface="Times New Roman" pitchFamily="18" charset="0"/>
              </a:rPr>
              <a:t>2.Procure Data</a:t>
            </a:r>
          </a:p>
          <a:p>
            <a:pPr marL="0" indent="0" algn="l">
              <a:lnSpc>
                <a:spcPct val="100000"/>
              </a:lnSpc>
              <a:spcBef>
                <a:spcPts val="0"/>
              </a:spcBef>
              <a:spcAft>
                <a:spcPts val="0"/>
              </a:spcAft>
              <a:buNone/>
            </a:pPr>
            <a:endParaRPr lang="en-US" altLang="zh-CN" sz="2400" b="0" i="0" u="none" strike="noStrike" kern="1200" cap="none" spc="0" baseline="0" dirty="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Times New Roman" pitchFamily="18" charset="0"/>
                <a:ea typeface="等线" charset="0"/>
                <a:cs typeface="Times New Roman" pitchFamily="18" charset="0"/>
              </a:rPr>
              <a:t>3.Data Processing</a:t>
            </a:r>
          </a:p>
          <a:p>
            <a:pPr marL="0" indent="0" algn="l">
              <a:lnSpc>
                <a:spcPct val="100000"/>
              </a:lnSpc>
              <a:spcBef>
                <a:spcPts val="0"/>
              </a:spcBef>
              <a:spcAft>
                <a:spcPts val="0"/>
              </a:spcAft>
              <a:buNone/>
            </a:pPr>
            <a:endParaRPr lang="en-US" altLang="zh-CN" sz="2400" b="0" i="0" u="none" strike="noStrike" kern="1200" cap="none" spc="0" baseline="0" dirty="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Times New Roman" pitchFamily="18" charset="0"/>
                <a:ea typeface="等线" charset="0"/>
                <a:cs typeface="Times New Roman" pitchFamily="18" charset="0"/>
              </a:rPr>
              <a:t>4.Model Enhancement</a:t>
            </a:r>
          </a:p>
          <a:p>
            <a:pPr marL="0" indent="0" algn="l">
              <a:lnSpc>
                <a:spcPct val="100000"/>
              </a:lnSpc>
              <a:spcBef>
                <a:spcPts val="0"/>
              </a:spcBef>
              <a:spcAft>
                <a:spcPts val="0"/>
              </a:spcAft>
              <a:buNone/>
            </a:pPr>
            <a:endParaRPr lang="en-US" altLang="zh-CN" sz="2400" b="0" i="0" u="none" strike="noStrike" kern="1200" cap="none" spc="0" baseline="0" dirty="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Times New Roman" pitchFamily="18" charset="0"/>
                <a:ea typeface="等线" charset="0"/>
                <a:cs typeface="Times New Roman" pitchFamily="18" charset="0"/>
              </a:rPr>
              <a:t>5.Implementation</a:t>
            </a:r>
          </a:p>
          <a:p>
            <a:pPr marL="0" indent="0" algn="l">
              <a:lnSpc>
                <a:spcPct val="100000"/>
              </a:lnSpc>
              <a:spcBef>
                <a:spcPts val="0"/>
              </a:spcBef>
              <a:spcAft>
                <a:spcPts val="0"/>
              </a:spcAft>
              <a:buNone/>
            </a:pPr>
            <a:endParaRPr lang="en-US" altLang="zh-CN" sz="2400" b="0" i="0" u="none" strike="noStrike" kern="1200" cap="none" spc="0" baseline="0" dirty="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Times New Roman" pitchFamily="18" charset="0"/>
                <a:ea typeface="等线" charset="0"/>
                <a:cs typeface="Times New Roman" pitchFamily="18" charset="0"/>
              </a:rPr>
              <a:t>6.Monitoring</a:t>
            </a:r>
            <a:endParaRPr lang="zh-CN" altLang="en-US" sz="2400" b="0" i="0" u="none" strike="noStrike" kern="1200" cap="none" spc="0" baseline="0" dirty="0">
              <a:solidFill>
                <a:schemeClr val="tx1"/>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203573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文本框"/>
          <p:cNvSpPr>
            <a:spLocks noGrp="1"/>
          </p:cNvSpPr>
          <p:nvPr>
            <p:ph type="title"/>
          </p:nvPr>
        </p:nvSpPr>
        <p:spPr>
          <a:xfrm>
            <a:off x="0" y="220075"/>
            <a:ext cx="12192000" cy="714892"/>
          </a:xfrm>
          <a:prstGeom prst="rect">
            <a:avLst/>
          </a:prstGeom>
          <a:solidFill>
            <a:srgbClr val="FF6600"/>
          </a:solidFill>
          <a:effectLst>
            <a:outerShdw blurRad="44450" dist="27940" dir="5400000" algn="ctr" rotWithShape="0">
              <a:srgbClr val="000000">
                <a:alpha val="31764"/>
              </a:srgbClr>
            </a:outerShdw>
          </a:effectLst>
          <a:scene3d>
            <a:camera prst="legacyObliqueFront"/>
            <a:lightRig rig="legacyFlat4" dir="t"/>
          </a:scene3d>
          <a:sp3d prstMaterial="legacyMatte">
            <a:bevelT w="13500" h="13500" prst="angle"/>
            <a:bevelB w="13500" h="13500" prst="angle"/>
          </a:sp3d>
        </p:spPr>
        <p:txBody>
          <a:bodyPr vert="horz" wrap="square" lIns="91440" tIns="45720" rIns="91440" bIns="45720" anchor="t"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dirty="0">
                <a:solidFill>
                  <a:schemeClr val="bg1"/>
                </a:solidFill>
                <a:effectLst>
                  <a:outerShdw blurRad="38100" dist="25400" dir="5400000" algn="ctr">
                    <a:srgbClr val="6E747A">
                      <a:alpha val="43000"/>
                    </a:srgbClr>
                  </a:outerShdw>
                </a:effectLst>
                <a:latin typeface="Times New Roman" pitchFamily="18" charset="0"/>
                <a:ea typeface="等线 Light" charset="0"/>
                <a:cs typeface="Lucida Sans"/>
              </a:rPr>
              <a:t> Applications</a:t>
            </a:r>
            <a:endParaRPr lang="zh-CN" altLang="en-US" sz="4400" b="0" i="0" u="none" strike="noStrike" kern="1200" cap="none" spc="0" baseline="0" dirty="0">
              <a:solidFill>
                <a:schemeClr val="bg1"/>
              </a:solidFill>
              <a:effectLst>
                <a:outerShdw blurRad="38100" dist="25400" dir="5400000" algn="ctr">
                  <a:srgbClr val="6E747A">
                    <a:alpha val="43000"/>
                  </a:srgbClr>
                </a:outerShdw>
              </a:effectLst>
              <a:latin typeface="Times New Roman" pitchFamily="18" charset="0"/>
              <a:ea typeface="等线 Light" charset="0"/>
              <a:cs typeface="Lucida Sans"/>
            </a:endParaRPr>
          </a:p>
        </p:txBody>
      </p:sp>
      <p:pic>
        <p:nvPicPr>
          <p:cNvPr id="9" name="Picture 8" descr="A diagram of a health care company&#10;&#10;Description automatically generated with medium confidence">
            <a:extLst>
              <a:ext uri="{FF2B5EF4-FFF2-40B4-BE49-F238E27FC236}">
                <a16:creationId xmlns:a16="http://schemas.microsoft.com/office/drawing/2014/main" id="{19660546-0DEC-1F1D-1ADB-0E9BDD9297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9767"/>
            <a:ext cx="8524240" cy="4988065"/>
          </a:xfrm>
          <a:prstGeom prst="rect">
            <a:avLst/>
          </a:prstGeom>
        </p:spPr>
      </p:pic>
      <p:sp>
        <p:nvSpPr>
          <p:cNvPr id="11" name="TextBox 10">
            <a:extLst>
              <a:ext uri="{FF2B5EF4-FFF2-40B4-BE49-F238E27FC236}">
                <a16:creationId xmlns:a16="http://schemas.microsoft.com/office/drawing/2014/main" id="{A409D0B1-97BC-24A3-16DA-5CE1F66A8D27}"/>
              </a:ext>
            </a:extLst>
          </p:cNvPr>
          <p:cNvSpPr txBox="1"/>
          <p:nvPr/>
        </p:nvSpPr>
        <p:spPr>
          <a:xfrm>
            <a:off x="8524240" y="1239767"/>
            <a:ext cx="3383280" cy="5078313"/>
          </a:xfrm>
          <a:prstGeom prst="rect">
            <a:avLst/>
          </a:prstGeom>
          <a:noFill/>
        </p:spPr>
        <p:txBody>
          <a:bodyPr wrap="square">
            <a:spAutoFit/>
          </a:bodyPr>
          <a:lstStyle/>
          <a:p>
            <a:pPr marL="0" indent="0" algn="l">
              <a:lnSpc>
                <a:spcPct val="100000"/>
              </a:lnSpc>
              <a:spcBef>
                <a:spcPts val="0"/>
              </a:spcBef>
              <a:spcAft>
                <a:spcPts val="0"/>
              </a:spcAft>
              <a:buNone/>
            </a:pPr>
            <a:endParaRPr lang="en-US" altLang="zh-CN" sz="1800" b="0" i="0" u="none" strike="noStrike" kern="1200" cap="none" spc="0" baseline="0" dirty="0">
              <a:solidFill>
                <a:schemeClr val="tx1"/>
              </a:solidFill>
              <a:latin typeface="Times New Roman" pitchFamily="18" charset="0"/>
              <a:ea typeface="等线" charset="0"/>
              <a:cs typeface="Times New Roman" pitchFamily="18" charset="0"/>
            </a:endParaRPr>
          </a:p>
          <a:p>
            <a:pPr marL="285750" indent="-285750" algn="l">
              <a:lnSpc>
                <a:spcPct val="100000"/>
              </a:lnSpc>
              <a:spcBef>
                <a:spcPts val="0"/>
              </a:spcBef>
              <a:spcAft>
                <a:spcPts val="0"/>
              </a:spcAft>
              <a:buFont typeface="Wingdings" panose="05000000000000000000" pitchFamily="2" charset="2"/>
              <a:buChar char="q"/>
            </a:pPr>
            <a:r>
              <a:rPr lang="en-US" altLang="zh-CN" dirty="0">
                <a:latin typeface="Times New Roman" pitchFamily="18" charset="0"/>
                <a:ea typeface="等线" charset="0"/>
                <a:cs typeface="Times New Roman" pitchFamily="18" charset="0"/>
              </a:rPr>
              <a:t>Finance &amp; Accounting</a:t>
            </a:r>
          </a:p>
          <a:p>
            <a:pPr algn="l">
              <a:lnSpc>
                <a:spcPct val="100000"/>
              </a:lnSpc>
              <a:spcBef>
                <a:spcPts val="0"/>
              </a:spcBef>
              <a:spcAft>
                <a:spcPts val="0"/>
              </a:spcAft>
            </a:pPr>
            <a:endParaRPr lang="en-US" altLang="zh-CN" dirty="0">
              <a:latin typeface="Times New Roman" pitchFamily="18" charset="0"/>
              <a:ea typeface="等线" charset="0"/>
              <a:cs typeface="Times New Roman" pitchFamily="18" charset="0"/>
            </a:endParaRPr>
          </a:p>
          <a:p>
            <a:pPr marL="285750" indent="-285750" algn="l">
              <a:lnSpc>
                <a:spcPct val="100000"/>
              </a:lnSpc>
              <a:spcBef>
                <a:spcPts val="0"/>
              </a:spcBef>
              <a:spcAft>
                <a:spcPts val="0"/>
              </a:spcAft>
              <a:buFont typeface="Wingdings" panose="05000000000000000000" pitchFamily="2" charset="2"/>
              <a:buChar char="q"/>
            </a:pPr>
            <a:r>
              <a:rPr lang="en-US" altLang="zh-CN" dirty="0">
                <a:latin typeface="Times New Roman" pitchFamily="18" charset="0"/>
                <a:ea typeface="等线" charset="0"/>
                <a:cs typeface="Times New Roman" pitchFamily="18" charset="0"/>
              </a:rPr>
              <a:t>Manufacturing Industry</a:t>
            </a:r>
          </a:p>
          <a:p>
            <a:pPr marL="285750" indent="-285750" algn="l">
              <a:lnSpc>
                <a:spcPct val="100000"/>
              </a:lnSpc>
              <a:spcBef>
                <a:spcPts val="0"/>
              </a:spcBef>
              <a:spcAft>
                <a:spcPts val="0"/>
              </a:spcAft>
              <a:buFont typeface="Wingdings" panose="05000000000000000000" pitchFamily="2" charset="2"/>
              <a:buChar char="q"/>
            </a:pPr>
            <a:endParaRPr lang="en-US" altLang="zh-CN" sz="1800" b="0" i="0" u="none" strike="noStrike" kern="1200" cap="none" spc="0" baseline="0" dirty="0">
              <a:solidFill>
                <a:schemeClr val="tx1"/>
              </a:solidFill>
              <a:latin typeface="Times New Roman" pitchFamily="18" charset="0"/>
              <a:ea typeface="等线" charset="0"/>
              <a:cs typeface="Times New Roman" pitchFamily="18" charset="0"/>
            </a:endParaRPr>
          </a:p>
          <a:p>
            <a:pPr marL="285750" indent="-285750" algn="l">
              <a:lnSpc>
                <a:spcPct val="100000"/>
              </a:lnSpc>
              <a:spcBef>
                <a:spcPts val="0"/>
              </a:spcBef>
              <a:spcAft>
                <a:spcPts val="0"/>
              </a:spcAft>
              <a:buFont typeface="Wingdings" panose="05000000000000000000" pitchFamily="2" charset="2"/>
              <a:buChar char="q"/>
            </a:pPr>
            <a:r>
              <a:rPr lang="en-US" altLang="zh-CN" sz="1800" b="0" i="0" u="none" strike="noStrike" kern="1200" cap="none" spc="0" baseline="0" dirty="0">
                <a:solidFill>
                  <a:schemeClr val="tx1"/>
                </a:solidFill>
                <a:latin typeface="Times New Roman" pitchFamily="18" charset="0"/>
                <a:ea typeface="等线" charset="0"/>
                <a:cs typeface="Times New Roman" pitchFamily="18" charset="0"/>
              </a:rPr>
              <a:t>BFSI Industry</a:t>
            </a:r>
          </a:p>
          <a:p>
            <a:pPr marL="285750" indent="-285750" algn="l">
              <a:lnSpc>
                <a:spcPct val="100000"/>
              </a:lnSpc>
              <a:spcBef>
                <a:spcPts val="0"/>
              </a:spcBef>
              <a:spcAft>
                <a:spcPts val="0"/>
              </a:spcAft>
              <a:buFont typeface="Wingdings" panose="05000000000000000000" pitchFamily="2" charset="2"/>
              <a:buChar char="q"/>
            </a:pPr>
            <a:endParaRPr lang="en-US" altLang="zh-CN" dirty="0">
              <a:latin typeface="Times New Roman" pitchFamily="18" charset="0"/>
              <a:ea typeface="等线" charset="0"/>
              <a:cs typeface="Times New Roman" pitchFamily="18" charset="0"/>
            </a:endParaRPr>
          </a:p>
          <a:p>
            <a:pPr marL="285750" indent="-285750" algn="l">
              <a:lnSpc>
                <a:spcPct val="100000"/>
              </a:lnSpc>
              <a:spcBef>
                <a:spcPts val="0"/>
              </a:spcBef>
              <a:spcAft>
                <a:spcPts val="0"/>
              </a:spcAft>
              <a:buFont typeface="Wingdings" panose="05000000000000000000" pitchFamily="2" charset="2"/>
              <a:buChar char="q"/>
            </a:pPr>
            <a:r>
              <a:rPr lang="en-US" altLang="zh-CN" dirty="0">
                <a:latin typeface="Times New Roman" pitchFamily="18" charset="0"/>
                <a:ea typeface="等线" charset="0"/>
                <a:cs typeface="Times New Roman" pitchFamily="18" charset="0"/>
              </a:rPr>
              <a:t>Healthcare Industry</a:t>
            </a:r>
          </a:p>
          <a:p>
            <a:pPr marL="285750" indent="-285750" algn="l">
              <a:lnSpc>
                <a:spcPct val="100000"/>
              </a:lnSpc>
              <a:spcBef>
                <a:spcPts val="0"/>
              </a:spcBef>
              <a:spcAft>
                <a:spcPts val="0"/>
              </a:spcAft>
              <a:buFont typeface="Wingdings" panose="05000000000000000000" pitchFamily="2" charset="2"/>
              <a:buChar char="q"/>
            </a:pPr>
            <a:endParaRPr lang="en-US" altLang="zh-CN" sz="1800" b="0" i="0" u="none" strike="noStrike" kern="1200" cap="none" spc="0" baseline="0" dirty="0">
              <a:solidFill>
                <a:schemeClr val="tx1"/>
              </a:solidFill>
              <a:latin typeface="Times New Roman" pitchFamily="18" charset="0"/>
              <a:ea typeface="等线" charset="0"/>
              <a:cs typeface="Times New Roman" pitchFamily="18" charset="0"/>
            </a:endParaRPr>
          </a:p>
          <a:p>
            <a:pPr marL="285750" indent="-285750" algn="l">
              <a:lnSpc>
                <a:spcPct val="100000"/>
              </a:lnSpc>
              <a:spcBef>
                <a:spcPts val="0"/>
              </a:spcBef>
              <a:spcAft>
                <a:spcPts val="0"/>
              </a:spcAft>
              <a:buFont typeface="Wingdings" panose="05000000000000000000" pitchFamily="2" charset="2"/>
              <a:buChar char="q"/>
            </a:pPr>
            <a:r>
              <a:rPr lang="en-US" altLang="zh-CN" sz="1800" b="0" i="0" u="none" strike="noStrike" kern="1200" cap="none" spc="0" baseline="0" dirty="0">
                <a:solidFill>
                  <a:schemeClr val="tx1"/>
                </a:solidFill>
                <a:latin typeface="Times New Roman" pitchFamily="18" charset="0"/>
                <a:ea typeface="等线" charset="0"/>
                <a:cs typeface="Times New Roman" pitchFamily="18" charset="0"/>
              </a:rPr>
              <a:t>ITSM </a:t>
            </a:r>
          </a:p>
          <a:p>
            <a:pPr marL="0" indent="0" algn="l">
              <a:lnSpc>
                <a:spcPct val="100000"/>
              </a:lnSpc>
              <a:spcBef>
                <a:spcPts val="0"/>
              </a:spcBef>
              <a:spcAft>
                <a:spcPts val="0"/>
              </a:spcAft>
              <a:buNone/>
            </a:pPr>
            <a:endParaRPr lang="en-US" altLang="zh-CN" dirty="0">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dirty="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endParaRPr lang="en-US" altLang="zh-CN" dirty="0">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dirty="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endParaRPr lang="en-US" altLang="zh-CN" dirty="0">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dirty="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endParaRPr lang="en-US" altLang="zh-CN" dirty="0">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dirty="0">
              <a:solidFill>
                <a:schemeClr val="tx1"/>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2038856912"/>
      </p:ext>
    </p:extLst>
  </p:cSld>
  <p:clrMapOvr>
    <a:masterClrMapping/>
  </p:clrMapOvr>
</p:sld>
</file>

<file path=ppt/theme/theme1.xml><?xml version="1.0" encoding="utf-8"?>
<a:theme xmlns:a="http://schemas.openxmlformats.org/drawingml/2006/main" name="Custom Design">
  <a:themeElements>
    <a:clrScheme name="Custom Design">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Design">
      <a:majorFont>
        <a:latin typeface=""/>
        <a:ea typeface=""/>
        <a:cs typeface=""/>
      </a:majorFont>
      <a:minorFont>
        <a:latin typeface=""/>
        <a:ea typeface=""/>
        <a:cs typeface=""/>
      </a:minorFont>
    </a:fontScheme>
    <a:fmtScheme name="Custom Design">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3.xml><?xml version="1.0" encoding="utf-8"?>
<a:theme xmlns:a="http://schemas.openxmlformats.org/drawingml/2006/main" name="handoutMaster1">
  <a:themeElements>
    <a:clrScheme name="handoutMaster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handoutMaster1">
      <a:majorFont>
        <a:latin typeface=""/>
        <a:ea typeface=""/>
        <a:cs typeface=""/>
      </a:majorFont>
      <a:minorFont>
        <a:latin typeface=""/>
        <a:ea typeface=""/>
        <a:cs typeface=""/>
      </a:minorFont>
    </a:fontScheme>
    <a:fmtScheme name="handout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2560</TotalTime>
  <Words>740</Words>
  <Application>Microsoft Office PowerPoint</Application>
  <PresentationFormat>Widescreen</PresentationFormat>
  <Paragraphs>139</Paragraphs>
  <Slides>16</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Courier New</vt:lpstr>
      <vt:lpstr>Droid Sans</vt:lpstr>
      <vt:lpstr>IBM Plex Sans</vt:lpstr>
      <vt:lpstr>Inter</vt:lpstr>
      <vt:lpstr>Times New Roman</vt:lpstr>
      <vt:lpstr>Whyte</vt:lpstr>
      <vt:lpstr>Wingdings</vt:lpstr>
      <vt:lpstr>Custom Design</vt:lpstr>
      <vt:lpstr>PowerPoint Presentation</vt:lpstr>
      <vt:lpstr>Contents</vt:lpstr>
      <vt:lpstr>Course Objective</vt:lpstr>
      <vt:lpstr>Introduction</vt:lpstr>
      <vt:lpstr>Process Mining Steps</vt:lpstr>
      <vt:lpstr>Process Mining Steps</vt:lpstr>
      <vt:lpstr>Technology</vt:lpstr>
      <vt:lpstr> Modules</vt:lpstr>
      <vt:lpstr> Applications</vt:lpstr>
      <vt:lpstr>Real Time Applications</vt:lpstr>
      <vt:lpstr>Real Time Applications</vt:lpstr>
      <vt:lpstr>Benefits of Process Mining</vt:lpstr>
      <vt:lpstr>Learning Outcomes </vt:lpstr>
      <vt:lpstr>GitHub Dashboard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yharsha123456@gmail.com</cp:lastModifiedBy>
  <cp:revision>141</cp:revision>
  <dcterms:created xsi:type="dcterms:W3CDTF">2019-06-11T05:35:51Z</dcterms:created>
  <dcterms:modified xsi:type="dcterms:W3CDTF">2023-09-01T03:12:18Z</dcterms:modified>
</cp:coreProperties>
</file>