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23"/>
  </p:notesMasterIdLst>
  <p:sldIdLst>
    <p:sldId id="256" r:id="rId2"/>
    <p:sldId id="257" r:id="rId3"/>
    <p:sldId id="262" r:id="rId4"/>
    <p:sldId id="263" r:id="rId5"/>
    <p:sldId id="258" r:id="rId6"/>
    <p:sldId id="261" r:id="rId7"/>
    <p:sldId id="260" r:id="rId8"/>
    <p:sldId id="271" r:id="rId9"/>
    <p:sldId id="272" r:id="rId10"/>
    <p:sldId id="275" r:id="rId11"/>
    <p:sldId id="276" r:id="rId12"/>
    <p:sldId id="264" r:id="rId13"/>
    <p:sldId id="265" r:id="rId14"/>
    <p:sldId id="270" r:id="rId15"/>
    <p:sldId id="269" r:id="rId16"/>
    <p:sldId id="267" r:id="rId17"/>
    <p:sldId id="268" r:id="rId18"/>
    <p:sldId id="277" r:id="rId19"/>
    <p:sldId id="266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0EA4A-F85C-4E5F-87DA-86FD676661C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2BD8-0C4E-43AB-87C1-4C4E7E25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705-2987-4875-8632-DE8463A95A5B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929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D51B-CD93-432D-94B0-1A34C299FC04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6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10BF-ED18-4B4F-AED4-DE67655FAFE7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99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AD0-DD75-4593-93CE-491839D60EF0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13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1607-DA25-4160-8E23-F8B16C7CBA7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138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E4C9-6157-495F-B470-22296D783BBA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8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ED7E-C0AF-48E7-AF3E-C726103E5E9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0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47AA-96D0-4955-89EF-8CFDD0B6597F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5BB2-5033-4CB6-B570-AE3B667DF02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4D1F-30C7-4314-A19B-8A4DEE850E69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F498-F52B-4A0F-AB3B-CCA86C5EF212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F35D-8196-46AE-801F-4B5E31EB331E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6F35-484B-4AE4-AB5F-87B51E88710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A765-F91F-4F88-872D-ECB234ACED1F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9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1C20-6720-4F35-8ECF-1AC48CF3B4D9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25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E510-427D-47E2-83F0-141678822E82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6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66F1-C3E4-4D4E-9B01-9419452B5C1C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0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556" y="677984"/>
            <a:ext cx="9904414" cy="403411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Presidential </a:t>
            </a:r>
            <a:r>
              <a:rPr lang="en-US" b="1" dirty="0"/>
              <a:t>Election </a:t>
            </a:r>
            <a:r>
              <a:rPr lang="en-US" b="1" dirty="0" smtClean="0"/>
              <a:t>Data Analysis Using SAS</a:t>
            </a:r>
            <a:br>
              <a:rPr lang="en-US" b="1" dirty="0" smtClean="0"/>
            </a:br>
            <a:r>
              <a:rPr lang="en-US" b="1" dirty="0"/>
              <a:t>2008 –2016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9188" y="5715000"/>
            <a:ext cx="3066093" cy="89728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Project ACM 614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Harsha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Kankanamge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384" y="329899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 Counties with Highest Number of Voting Community in USA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0" y="1610789"/>
            <a:ext cx="6922714" cy="520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5" y="4809538"/>
            <a:ext cx="4735885" cy="2001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07" y="1610789"/>
            <a:ext cx="4762355" cy="3198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6435" y="3025588"/>
            <a:ext cx="282389" cy="7933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25" y="284201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Counties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Lowest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Voting Community in USA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75" y="1999129"/>
            <a:ext cx="4457700" cy="477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70" y="1988202"/>
            <a:ext cx="6444223" cy="4870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9905" y="3294529"/>
            <a:ext cx="325812" cy="7530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128194"/>
            <a:ext cx="10216770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Counties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Keep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Republicans’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Vote in Largest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Scale 2008-2016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80" y="1610789"/>
            <a:ext cx="6414045" cy="4842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991" t="13602" r="3315" b="12806"/>
          <a:stretch/>
        </p:blipFill>
        <p:spPr>
          <a:xfrm>
            <a:off x="295836" y="1869143"/>
            <a:ext cx="5300180" cy="1761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812" y="1568338"/>
            <a:ext cx="4996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1552 counties keep increasing Republican's vote from 2008 to 2016</a:t>
            </a:r>
            <a:endParaRPr lang="en-US" sz="11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77" y="5612265"/>
            <a:ext cx="5171966" cy="117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2" y="3669903"/>
            <a:ext cx="4564624" cy="19001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87966" y="3186955"/>
            <a:ext cx="188259" cy="8875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98173" y="329899"/>
            <a:ext cx="9701938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Counties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Keep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creasing Democrats’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Vote in Largest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Scale 2016-2008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2" y="2046933"/>
            <a:ext cx="9838819" cy="47672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99802" y="172376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2448 </a:t>
            </a:r>
            <a:r>
              <a:rPr lang="en-US" sz="1400" b="1" dirty="0"/>
              <a:t>counties keep </a:t>
            </a:r>
            <a:r>
              <a:rPr lang="en-US" sz="1400" b="1" dirty="0" smtClean="0"/>
              <a:t>decreasing Democrat's </a:t>
            </a:r>
            <a:r>
              <a:rPr lang="en-US" sz="1400" b="1" dirty="0"/>
              <a:t>vote from 2008 to 2016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1698173" y="5298141"/>
            <a:ext cx="9557015" cy="295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32" b="1"/>
          <a:stretch/>
        </p:blipFill>
        <p:spPr>
          <a:xfrm>
            <a:off x="1086859" y="1546412"/>
            <a:ext cx="7250323" cy="524089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1579" y="147337"/>
            <a:ext cx="9453211" cy="1280890"/>
          </a:xfrm>
        </p:spPr>
        <p:txBody>
          <a:bodyPr/>
          <a:lstStyle/>
          <a:p>
            <a:pPr algn="ctr"/>
            <a:r>
              <a:rPr lang="en-US" dirty="0" smtClean="0"/>
              <a:t>Democrats Won State vs Republicans Won State With Democrats</a:t>
            </a:r>
            <a:r>
              <a:rPr lang="en-US" dirty="0"/>
              <a:t> </a:t>
            </a:r>
            <a:r>
              <a:rPr lang="en-US" dirty="0" smtClean="0"/>
              <a:t>Vote-2008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82" y="1502429"/>
            <a:ext cx="3550864" cy="410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978" y="2114550"/>
            <a:ext cx="248602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978" y="3116179"/>
            <a:ext cx="2457450" cy="1209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978" y="4527383"/>
            <a:ext cx="3185481" cy="10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1526419"/>
            <a:ext cx="7604031" cy="53361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1579" y="147337"/>
            <a:ext cx="9453211" cy="1280890"/>
          </a:xfrm>
        </p:spPr>
        <p:txBody>
          <a:bodyPr/>
          <a:lstStyle/>
          <a:p>
            <a:pPr algn="ctr"/>
            <a:r>
              <a:rPr lang="en-US" dirty="0" smtClean="0"/>
              <a:t>Democrats Won State vs Republicans Won State With Democrats</a:t>
            </a:r>
            <a:r>
              <a:rPr lang="en-US" dirty="0"/>
              <a:t> </a:t>
            </a:r>
            <a:r>
              <a:rPr lang="en-US" dirty="0" smtClean="0"/>
              <a:t>Vote-2012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044" y="1526419"/>
            <a:ext cx="3622862" cy="474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303" y="2275915"/>
            <a:ext cx="227647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2865" y="3546699"/>
            <a:ext cx="241935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435" y="5014149"/>
            <a:ext cx="3274079" cy="10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147337"/>
            <a:ext cx="9453211" cy="1280890"/>
          </a:xfrm>
        </p:spPr>
        <p:txBody>
          <a:bodyPr/>
          <a:lstStyle/>
          <a:p>
            <a:pPr algn="ctr"/>
            <a:r>
              <a:rPr lang="en-US" dirty="0" smtClean="0"/>
              <a:t>Democrats Won State vs Republicans Won State With Democrats</a:t>
            </a:r>
            <a:r>
              <a:rPr lang="en-US" dirty="0"/>
              <a:t> </a:t>
            </a:r>
            <a:r>
              <a:rPr lang="en-US" dirty="0" smtClean="0"/>
              <a:t>Vote-2016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94" y="1392960"/>
            <a:ext cx="8027894" cy="5465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148" y="1449425"/>
            <a:ext cx="3175218" cy="371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88" y="2719778"/>
            <a:ext cx="244792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88" y="1820554"/>
            <a:ext cx="2447925" cy="790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6227" y="4289612"/>
            <a:ext cx="3146139" cy="98774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890" y="329899"/>
            <a:ext cx="8911687" cy="1280890"/>
          </a:xfrm>
        </p:spPr>
        <p:txBody>
          <a:bodyPr/>
          <a:lstStyle/>
          <a:p>
            <a:r>
              <a:rPr lang="en-US" dirty="0"/>
              <a:t>Democrats Won State vs Republicans Won State With Republicans</a:t>
            </a:r>
            <a:r>
              <a:rPr lang="en-US" dirty="0" smtClean="0"/>
              <a:t> </a:t>
            </a:r>
            <a:r>
              <a:rPr lang="en-US" dirty="0"/>
              <a:t>Vote-2016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35" y="1864660"/>
            <a:ext cx="6893202" cy="4489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709" y="2100262"/>
            <a:ext cx="3268123" cy="1086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557" y="6354255"/>
            <a:ext cx="1114425" cy="2000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329899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East and North Side of US Votes Switch Democrats’ to Republicans’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115" y="1905000"/>
            <a:ext cx="6191250" cy="470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16" y="5362575"/>
            <a:ext cx="5324475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15" y="2039470"/>
            <a:ext cx="5095875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2918" y="3119718"/>
            <a:ext cx="201706" cy="7395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704" y="512462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Democrats 2016 Votes vs Population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12" y="1264810"/>
            <a:ext cx="8362457" cy="55931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23" y="300446"/>
            <a:ext cx="9754189" cy="12409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Voting Trends between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2008 - 2016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731" t="13402" r="11558" b="14433"/>
          <a:stretch/>
        </p:blipFill>
        <p:spPr>
          <a:xfrm>
            <a:off x="1423850" y="4206240"/>
            <a:ext cx="3187337" cy="2351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562" y="1541417"/>
            <a:ext cx="6962889" cy="5230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579" y="1152907"/>
            <a:ext cx="3067050" cy="27736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784" y="329899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706" y="1783977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Democratic party won considerably low number of counties in all three election even though they win the two of them.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Democratic party has highest number of votes in total for all three election even though they lost the 2016 election.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Democratic party tend to win high crowded states and counties compare with state and counties which won by republican party.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Republican party keep increasing number of wining state and counties while Democratic party keep losing number of wining state and counties from 2008.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Republican party keep attacking Democratic party votes in the east side of the USA from 2008 to 2016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Republican party’s votes keep increasing in 1552 counties from 2008 to 2016.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Democratic party’s votes keep falling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2448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counties from 2008 to 2016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262"/>
            <a:ext cx="12192000" cy="81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2" y="58492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of Lead Counties by Party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20" t="5471" r="9961" b="10613"/>
          <a:stretch/>
        </p:blipFill>
        <p:spPr>
          <a:xfrm>
            <a:off x="1546412" y="1483401"/>
            <a:ext cx="3254188" cy="3065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7" y="2945447"/>
            <a:ext cx="7034483" cy="1217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269" y="4323123"/>
            <a:ext cx="6700467" cy="10263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47267" y="5780698"/>
            <a:ext cx="557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= 50101583-29850269 = 20251314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637" y="1614072"/>
            <a:ext cx="2640797" cy="11779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54" y="4575457"/>
            <a:ext cx="4914900" cy="1619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6412" y="6211660"/>
            <a:ext cx="2809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147337"/>
            <a:ext cx="10002383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15 States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Republicans 2008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912" y="2017742"/>
            <a:ext cx="3738939" cy="47852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5614" y="1544142"/>
            <a:ext cx="42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Democrats’ Top 15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28 State + DC)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87219" y="1538318"/>
            <a:ext cx="388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Republicans' Top 15 (Won 21 State)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4" y="2312614"/>
            <a:ext cx="3909725" cy="939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14" y="3588797"/>
            <a:ext cx="3467100" cy="179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580" y="2029389"/>
            <a:ext cx="3803466" cy="47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545732"/>
            <a:ext cx="10337073" cy="128089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Ten Counties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Democrats’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Largest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oting Change (2008 – 2012)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27110" y="1826622"/>
            <a:ext cx="6897188" cy="486156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5896" t="9939" r="6391" b="9565"/>
          <a:stretch/>
        </p:blipFill>
        <p:spPr>
          <a:xfrm>
            <a:off x="531812" y="2636774"/>
            <a:ext cx="4417422" cy="30044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11579" y="506544"/>
            <a:ext cx="10693187" cy="128089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Ten Counties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Republicans’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Largest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oting Change (2008 – 2012)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426" r="5300"/>
          <a:stretch/>
        </p:blipFill>
        <p:spPr>
          <a:xfrm>
            <a:off x="5419163" y="1695994"/>
            <a:ext cx="6494930" cy="5162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1787434"/>
            <a:ext cx="4266950" cy="28286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7" y="5250613"/>
            <a:ext cx="5207984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147337"/>
            <a:ext cx="10946675" cy="128089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Democrats’ and Republicans’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Voting Change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(2008 – 2012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Counties Comparison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64" y="2163653"/>
            <a:ext cx="6047025" cy="457259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7726" y="2137483"/>
            <a:ext cx="5937580" cy="4612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7094" y="1828800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Democrats’ Top 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09647" y="1768151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Republicans' Top 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171" y="545732"/>
            <a:ext cx="10337073" cy="128089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Ten Counties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Democrats’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Largest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oting Change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2012)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99" y="2059641"/>
            <a:ext cx="6191250" cy="464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90" y="2329703"/>
            <a:ext cx="5103084" cy="34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2" y="1935538"/>
            <a:ext cx="5418792" cy="3698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923" y="1899296"/>
            <a:ext cx="6276975" cy="47148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11579" y="506544"/>
            <a:ext cx="10693187" cy="128089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Ten Counties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Republicans’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Largest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oting Change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2012)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82" y="5942662"/>
            <a:ext cx="5317218" cy="5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7325</TotalTime>
  <Words>368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Presidential Election Data Analysis Using SAS 2008 –2016 </vt:lpstr>
      <vt:lpstr>The Change of Voting Trends between  2008 - 2016</vt:lpstr>
      <vt:lpstr>Frequency of Lead Counties by Party</vt:lpstr>
      <vt:lpstr>Top 15 States Lead by Democrats and Republicans 2008 </vt:lpstr>
      <vt:lpstr>Top Ten Counties  Democrats’ Largest Voting Change (2008 – 2012)</vt:lpstr>
      <vt:lpstr>Top Ten Counties  Republicans’ Largest Voting Change (2008 – 2012)</vt:lpstr>
      <vt:lpstr>Democrats’ and Republicans’ Largest Voting Change (2008 – 2012) Counties Comparison </vt:lpstr>
      <vt:lpstr>Top Ten Counties  Democrats’ Largest Voting Change (2016 – 2012)</vt:lpstr>
      <vt:lpstr>Top Ten Counties  Republicans’ Largest Voting Change (2016 – 2012)</vt:lpstr>
      <vt:lpstr>15 Counties with Highest Number of Voting Community in USA</vt:lpstr>
      <vt:lpstr>Counties with Lowest Number of Voting Community in USA</vt:lpstr>
      <vt:lpstr>The Counties which Keep Increasing Republicans’ Vote in Largest Scale 2008-2016 </vt:lpstr>
      <vt:lpstr>The Counties which Keep Decreasing Democrats’ Vote in Largest Scale 2016-2008 </vt:lpstr>
      <vt:lpstr>Democrats Won State vs Republicans Won State With Democrats Vote-2008</vt:lpstr>
      <vt:lpstr>Democrats Won State vs Republicans Won State With Democrats Vote-2012</vt:lpstr>
      <vt:lpstr>Democrats Won State vs Republicans Won State With Democrats Vote-2016</vt:lpstr>
      <vt:lpstr>Democrats Won State vs Republicans Won State With Republicans Vote-2016</vt:lpstr>
      <vt:lpstr>East and North Side of US Votes Switch Democrats’ to Republicans’ </vt:lpstr>
      <vt:lpstr>Democrats 2016 Votes vs Population</vt:lpstr>
      <vt:lpstr>Summary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Madushanka</dc:creator>
  <cp:lastModifiedBy>Harsha Madushanka</cp:lastModifiedBy>
  <cp:revision>119</cp:revision>
  <dcterms:created xsi:type="dcterms:W3CDTF">2018-12-02T14:12:55Z</dcterms:created>
  <dcterms:modified xsi:type="dcterms:W3CDTF">2018-12-10T22:09:48Z</dcterms:modified>
</cp:coreProperties>
</file>