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 id="2147483931" r:id="rId2"/>
    <p:sldMasterId id="2147483995" r:id="rId3"/>
    <p:sldMasterId id="2147484026" r:id="rId4"/>
    <p:sldMasterId id="2147484083" r:id="rId5"/>
  </p:sldMasterIdLst>
  <p:sldIdLst>
    <p:sldId id="256" r:id="rId6"/>
    <p:sldId id="257" r:id="rId7"/>
    <p:sldId id="258" r:id="rId8"/>
    <p:sldId id="259" r:id="rId9"/>
    <p:sldId id="260" r:id="rId10"/>
    <p:sldId id="261"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DA6DB-4EFD-4F38-B453-37DC8EDB93CC}" v="495" dt="2023-02-01T09:54:08.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priyadharshini M" userId="a0fa631057f9b234" providerId="LiveId" clId="{53BDA6DB-4EFD-4F38-B453-37DC8EDB93CC}"/>
    <pc:docChg chg="undo redo custSel addSld modSld sldOrd modMainMaster">
      <pc:chgData name="Harshapriyadharshini M" userId="a0fa631057f9b234" providerId="LiveId" clId="{53BDA6DB-4EFD-4F38-B453-37DC8EDB93CC}" dt="2023-02-06T10:06:36.770" v="5162" actId="1076"/>
      <pc:docMkLst>
        <pc:docMk/>
      </pc:docMkLst>
      <pc:sldChg chg="modSp mod setBg">
        <pc:chgData name="Harshapriyadharshini M" userId="a0fa631057f9b234" providerId="LiveId" clId="{53BDA6DB-4EFD-4F38-B453-37DC8EDB93CC}" dt="2023-02-06T10:06:36.770" v="5162" actId="1076"/>
        <pc:sldMkLst>
          <pc:docMk/>
          <pc:sldMk cId="3404464953" sldId="256"/>
        </pc:sldMkLst>
        <pc:spChg chg="mod">
          <ac:chgData name="Harshapriyadharshini M" userId="a0fa631057f9b234" providerId="LiveId" clId="{53BDA6DB-4EFD-4F38-B453-37DC8EDB93CC}" dt="2023-01-31T15:45:20.787" v="1100" actId="120"/>
          <ac:spMkLst>
            <pc:docMk/>
            <pc:sldMk cId="3404464953" sldId="256"/>
            <ac:spMk id="2" creationId="{5929B45B-872B-DB57-B93E-10844AA94FDE}"/>
          </ac:spMkLst>
        </pc:spChg>
        <pc:spChg chg="mod">
          <ac:chgData name="Harshapriyadharshini M" userId="a0fa631057f9b234" providerId="LiveId" clId="{53BDA6DB-4EFD-4F38-B453-37DC8EDB93CC}" dt="2023-02-01T07:09:48.387" v="4830" actId="20577"/>
          <ac:spMkLst>
            <pc:docMk/>
            <pc:sldMk cId="3404464953" sldId="256"/>
            <ac:spMk id="3" creationId="{3EC89FD7-AEA1-989E-C1B2-3E05D35CE6C8}"/>
          </ac:spMkLst>
        </pc:spChg>
        <pc:spChg chg="mod">
          <ac:chgData name="Harshapriyadharshini M" userId="a0fa631057f9b234" providerId="LiveId" clId="{53BDA6DB-4EFD-4F38-B453-37DC8EDB93CC}" dt="2023-01-26T09:07:38.336" v="1" actId="1076"/>
          <ac:spMkLst>
            <pc:docMk/>
            <pc:sldMk cId="3404464953" sldId="256"/>
            <ac:spMk id="16" creationId="{A17EE22B-C4DF-12CB-859B-2A485CC3A55D}"/>
          </ac:spMkLst>
        </pc:spChg>
        <pc:picChg chg="mod">
          <ac:chgData name="Harshapriyadharshini M" userId="a0fa631057f9b234" providerId="LiveId" clId="{53BDA6DB-4EFD-4F38-B453-37DC8EDB93CC}" dt="2023-02-06T10:06:36.770" v="5162" actId="1076"/>
          <ac:picMkLst>
            <pc:docMk/>
            <pc:sldMk cId="3404464953" sldId="256"/>
            <ac:picMk id="6" creationId="{C9360BDF-2C62-C1DE-4608-4111EF43C373}"/>
          </ac:picMkLst>
        </pc:picChg>
        <pc:picChg chg="mod">
          <ac:chgData name="Harshapriyadharshini M" userId="a0fa631057f9b234" providerId="LiveId" clId="{53BDA6DB-4EFD-4F38-B453-37DC8EDB93CC}" dt="2023-02-06T10:03:51.308" v="5161" actId="1076"/>
          <ac:picMkLst>
            <pc:docMk/>
            <pc:sldMk cId="3404464953" sldId="256"/>
            <ac:picMk id="14" creationId="{61446EC9-5D60-FC9C-9F8C-64AE7913FB5D}"/>
          </ac:picMkLst>
        </pc:picChg>
      </pc:sldChg>
      <pc:sldChg chg="modSp new mod">
        <pc:chgData name="Harshapriyadharshini M" userId="a0fa631057f9b234" providerId="LiveId" clId="{53BDA6DB-4EFD-4F38-B453-37DC8EDB93CC}" dt="2023-02-01T07:29:04.166" v="4946" actId="114"/>
        <pc:sldMkLst>
          <pc:docMk/>
          <pc:sldMk cId="1641527766" sldId="257"/>
        </pc:sldMkLst>
        <pc:spChg chg="mod">
          <ac:chgData name="Harshapriyadharshini M" userId="a0fa631057f9b234" providerId="LiveId" clId="{53BDA6DB-4EFD-4F38-B453-37DC8EDB93CC}" dt="2023-02-01T07:29:04.166" v="4946" actId="114"/>
          <ac:spMkLst>
            <pc:docMk/>
            <pc:sldMk cId="1641527766" sldId="257"/>
            <ac:spMk id="2" creationId="{7C412D10-3F85-4D31-1632-383B0A652DEB}"/>
          </ac:spMkLst>
        </pc:spChg>
        <pc:spChg chg="mod">
          <ac:chgData name="Harshapriyadharshini M" userId="a0fa631057f9b234" providerId="LiveId" clId="{53BDA6DB-4EFD-4F38-B453-37DC8EDB93CC}" dt="2023-02-01T06:25:55.370" v="3496" actId="1076"/>
          <ac:spMkLst>
            <pc:docMk/>
            <pc:sldMk cId="1641527766" sldId="257"/>
            <ac:spMk id="3" creationId="{7404CD0C-2949-BACE-7A15-B3E4AFA67CF4}"/>
          </ac:spMkLst>
        </pc:spChg>
      </pc:sldChg>
      <pc:sldChg chg="addSp modSp new mod">
        <pc:chgData name="Harshapriyadharshini M" userId="a0fa631057f9b234" providerId="LiveId" clId="{53BDA6DB-4EFD-4F38-B453-37DC8EDB93CC}" dt="2023-02-01T07:28:47.607" v="4942" actId="113"/>
        <pc:sldMkLst>
          <pc:docMk/>
          <pc:sldMk cId="1693291299" sldId="258"/>
        </pc:sldMkLst>
        <pc:spChg chg="mod">
          <ac:chgData name="Harshapriyadharshini M" userId="a0fa631057f9b234" providerId="LiveId" clId="{53BDA6DB-4EFD-4F38-B453-37DC8EDB93CC}" dt="2023-02-01T07:28:47.607" v="4942" actId="113"/>
          <ac:spMkLst>
            <pc:docMk/>
            <pc:sldMk cId="1693291299" sldId="258"/>
            <ac:spMk id="2" creationId="{C3CB4E35-CF91-561A-F52C-4A2D40D295F2}"/>
          </ac:spMkLst>
        </pc:spChg>
        <pc:spChg chg="add mod">
          <ac:chgData name="Harshapriyadharshini M" userId="a0fa631057f9b234" providerId="LiveId" clId="{53BDA6DB-4EFD-4F38-B453-37DC8EDB93CC}" dt="2023-02-01T06:25:41.348" v="3495" actId="1076"/>
          <ac:spMkLst>
            <pc:docMk/>
            <pc:sldMk cId="1693291299" sldId="258"/>
            <ac:spMk id="3" creationId="{D65B4B30-6239-F7CC-8E69-55C65619D963}"/>
          </ac:spMkLst>
        </pc:spChg>
      </pc:sldChg>
      <pc:sldChg chg="addSp modSp new mod ord">
        <pc:chgData name="Harshapriyadharshini M" userId="a0fa631057f9b234" providerId="LiveId" clId="{53BDA6DB-4EFD-4F38-B453-37DC8EDB93CC}" dt="2023-02-01T09:18:17.605" v="4961"/>
        <pc:sldMkLst>
          <pc:docMk/>
          <pc:sldMk cId="2971174795" sldId="259"/>
        </pc:sldMkLst>
        <pc:spChg chg="mod">
          <ac:chgData name="Harshapriyadharshini M" userId="a0fa631057f9b234" providerId="LiveId" clId="{53BDA6DB-4EFD-4F38-B453-37DC8EDB93CC}" dt="2023-02-01T07:29:24.979" v="4953" actId="20577"/>
          <ac:spMkLst>
            <pc:docMk/>
            <pc:sldMk cId="2971174795" sldId="259"/>
            <ac:spMk id="2" creationId="{0E323906-F31C-E1DF-3730-AAB86A10BA0B}"/>
          </ac:spMkLst>
        </pc:spChg>
        <pc:spChg chg="add mod">
          <ac:chgData name="Harshapriyadharshini M" userId="a0fa631057f9b234" providerId="LiveId" clId="{53BDA6DB-4EFD-4F38-B453-37DC8EDB93CC}" dt="2023-02-01T06:25:30.942" v="3493" actId="1076"/>
          <ac:spMkLst>
            <pc:docMk/>
            <pc:sldMk cId="2971174795" sldId="259"/>
            <ac:spMk id="3" creationId="{BA218CC8-3E86-90BE-5755-43D91FD4B118}"/>
          </ac:spMkLst>
        </pc:spChg>
      </pc:sldChg>
      <pc:sldChg chg="addSp delSp modSp new mod">
        <pc:chgData name="Harshapriyadharshini M" userId="a0fa631057f9b234" providerId="LiveId" clId="{53BDA6DB-4EFD-4F38-B453-37DC8EDB93CC}" dt="2023-02-01T09:30:18.680" v="5108" actId="20577"/>
        <pc:sldMkLst>
          <pc:docMk/>
          <pc:sldMk cId="2195953126" sldId="260"/>
        </pc:sldMkLst>
        <pc:spChg chg="mod">
          <ac:chgData name="Harshapriyadharshini M" userId="a0fa631057f9b234" providerId="LiveId" clId="{53BDA6DB-4EFD-4F38-B453-37DC8EDB93CC}" dt="2023-02-01T07:29:40.134" v="4955" actId="255"/>
          <ac:spMkLst>
            <pc:docMk/>
            <pc:sldMk cId="2195953126" sldId="260"/>
            <ac:spMk id="2" creationId="{73DD4EA7-C90E-206F-0159-85D1AA4CD877}"/>
          </ac:spMkLst>
        </pc:spChg>
        <pc:spChg chg="add del mod">
          <ac:chgData name="Harshapriyadharshini M" userId="a0fa631057f9b234" providerId="LiveId" clId="{53BDA6DB-4EFD-4F38-B453-37DC8EDB93CC}" dt="2023-02-01T06:28:27.156" v="3573" actId="12084"/>
          <ac:spMkLst>
            <pc:docMk/>
            <pc:sldMk cId="2195953126" sldId="260"/>
            <ac:spMk id="3" creationId="{D4193BCA-89DF-3A1D-2BC1-711C14FCDF26}"/>
          </ac:spMkLst>
        </pc:spChg>
        <pc:spChg chg="add del">
          <ac:chgData name="Harshapriyadharshini M" userId="a0fa631057f9b234" providerId="LiveId" clId="{53BDA6DB-4EFD-4F38-B453-37DC8EDB93CC}" dt="2023-02-01T06:36:05.968" v="3685"/>
          <ac:spMkLst>
            <pc:docMk/>
            <pc:sldMk cId="2195953126" sldId="260"/>
            <ac:spMk id="7" creationId="{FD8469A8-F0C4-8178-0661-6A181345CA39}"/>
          </ac:spMkLst>
        </pc:spChg>
        <pc:spChg chg="add del">
          <ac:chgData name="Harshapriyadharshini M" userId="a0fa631057f9b234" providerId="LiveId" clId="{53BDA6DB-4EFD-4F38-B453-37DC8EDB93CC}" dt="2023-02-01T06:36:05.968" v="3687"/>
          <ac:spMkLst>
            <pc:docMk/>
            <pc:sldMk cId="2195953126" sldId="260"/>
            <ac:spMk id="8" creationId="{0C3CA6C2-689A-71DB-31DF-4AFBB10CACFB}"/>
          </ac:spMkLst>
        </pc:spChg>
        <pc:spChg chg="add del">
          <ac:chgData name="Harshapriyadharshini M" userId="a0fa631057f9b234" providerId="LiveId" clId="{53BDA6DB-4EFD-4F38-B453-37DC8EDB93CC}" dt="2023-02-01T06:36:05.968" v="3689"/>
          <ac:spMkLst>
            <pc:docMk/>
            <pc:sldMk cId="2195953126" sldId="260"/>
            <ac:spMk id="9" creationId="{0005976E-34D7-207F-E66F-213496CEEA7E}"/>
          </ac:spMkLst>
        </pc:spChg>
        <pc:spChg chg="add del">
          <ac:chgData name="Harshapriyadharshini M" userId="a0fa631057f9b234" providerId="LiveId" clId="{53BDA6DB-4EFD-4F38-B453-37DC8EDB93CC}" dt="2023-02-01T06:36:05.968" v="3691"/>
          <ac:spMkLst>
            <pc:docMk/>
            <pc:sldMk cId="2195953126" sldId="260"/>
            <ac:spMk id="10" creationId="{DDA906B5-5A10-A925-BBBB-AF31B38FA341}"/>
          </ac:spMkLst>
        </pc:spChg>
        <pc:spChg chg="add del">
          <ac:chgData name="Harshapriyadharshini M" userId="a0fa631057f9b234" providerId="LiveId" clId="{53BDA6DB-4EFD-4F38-B453-37DC8EDB93CC}" dt="2023-02-01T06:36:05.968" v="3693"/>
          <ac:spMkLst>
            <pc:docMk/>
            <pc:sldMk cId="2195953126" sldId="260"/>
            <ac:spMk id="11" creationId="{2EC4A718-0E9F-0BB5-2E52-37874690AF8E}"/>
          </ac:spMkLst>
        </pc:spChg>
        <pc:spChg chg="add del">
          <ac:chgData name="Harshapriyadharshini M" userId="a0fa631057f9b234" providerId="LiveId" clId="{53BDA6DB-4EFD-4F38-B453-37DC8EDB93CC}" dt="2023-02-01T06:36:05.968" v="3695"/>
          <ac:spMkLst>
            <pc:docMk/>
            <pc:sldMk cId="2195953126" sldId="260"/>
            <ac:spMk id="12" creationId="{B81D6F32-28FC-175A-F8C6-53B9C4976C40}"/>
          </ac:spMkLst>
        </pc:spChg>
        <pc:spChg chg="add del">
          <ac:chgData name="Harshapriyadharshini M" userId="a0fa631057f9b234" providerId="LiveId" clId="{53BDA6DB-4EFD-4F38-B453-37DC8EDB93CC}" dt="2023-02-01T06:36:05.968" v="3697"/>
          <ac:spMkLst>
            <pc:docMk/>
            <pc:sldMk cId="2195953126" sldId="260"/>
            <ac:spMk id="13" creationId="{8A4301C6-A66F-2847-4B72-B03C61191D8B}"/>
          </ac:spMkLst>
        </pc:spChg>
        <pc:spChg chg="add del">
          <ac:chgData name="Harshapriyadharshini M" userId="a0fa631057f9b234" providerId="LiveId" clId="{53BDA6DB-4EFD-4F38-B453-37DC8EDB93CC}" dt="2023-02-01T06:36:05.968" v="3699"/>
          <ac:spMkLst>
            <pc:docMk/>
            <pc:sldMk cId="2195953126" sldId="260"/>
            <ac:spMk id="14" creationId="{834E275C-00D5-399C-8BA3-734F059851DE}"/>
          </ac:spMkLst>
        </pc:spChg>
        <pc:spChg chg="add del mod">
          <ac:chgData name="Harshapriyadharshini M" userId="a0fa631057f9b234" providerId="LiveId" clId="{53BDA6DB-4EFD-4F38-B453-37DC8EDB93CC}" dt="2023-02-01T06:36:05.968" v="3701"/>
          <ac:spMkLst>
            <pc:docMk/>
            <pc:sldMk cId="2195953126" sldId="260"/>
            <ac:spMk id="15" creationId="{E1479BFA-3923-86BD-C3AE-17A86C73D7B9}"/>
          </ac:spMkLst>
        </pc:spChg>
        <pc:spChg chg="add del mod">
          <ac:chgData name="Harshapriyadharshini M" userId="a0fa631057f9b234" providerId="LiveId" clId="{53BDA6DB-4EFD-4F38-B453-37DC8EDB93CC}" dt="2023-02-01T06:36:05.968" v="3703"/>
          <ac:spMkLst>
            <pc:docMk/>
            <pc:sldMk cId="2195953126" sldId="260"/>
            <ac:spMk id="16" creationId="{36CB0DF3-3E8F-6EF3-F894-9C1105E4E687}"/>
          </ac:spMkLst>
        </pc:spChg>
        <pc:spChg chg="add del mod">
          <ac:chgData name="Harshapriyadharshini M" userId="a0fa631057f9b234" providerId="LiveId" clId="{53BDA6DB-4EFD-4F38-B453-37DC8EDB93CC}" dt="2023-02-01T06:36:05.968" v="3705"/>
          <ac:spMkLst>
            <pc:docMk/>
            <pc:sldMk cId="2195953126" sldId="260"/>
            <ac:spMk id="17" creationId="{B269F021-1B9B-5523-1C76-67D643D1139E}"/>
          </ac:spMkLst>
        </pc:spChg>
        <pc:spChg chg="add del">
          <ac:chgData name="Harshapriyadharshini M" userId="a0fa631057f9b234" providerId="LiveId" clId="{53BDA6DB-4EFD-4F38-B453-37DC8EDB93CC}" dt="2023-02-01T06:36:05.968" v="3707"/>
          <ac:spMkLst>
            <pc:docMk/>
            <pc:sldMk cId="2195953126" sldId="260"/>
            <ac:spMk id="18" creationId="{34BA839F-D617-BF22-933B-F2F895D6F912}"/>
          </ac:spMkLst>
        </pc:spChg>
        <pc:spChg chg="add del mod">
          <ac:chgData name="Harshapriyadharshini M" userId="a0fa631057f9b234" providerId="LiveId" clId="{53BDA6DB-4EFD-4F38-B453-37DC8EDB93CC}" dt="2023-02-01T06:36:05.968" v="3709"/>
          <ac:spMkLst>
            <pc:docMk/>
            <pc:sldMk cId="2195953126" sldId="260"/>
            <ac:spMk id="19" creationId="{14CA0EE0-A3AA-2AEA-A819-5B63BC8278D8}"/>
          </ac:spMkLst>
        </pc:spChg>
        <pc:spChg chg="add mod">
          <ac:chgData name="Harshapriyadharshini M" userId="a0fa631057f9b234" providerId="LiveId" clId="{53BDA6DB-4EFD-4F38-B453-37DC8EDB93CC}" dt="2023-02-01T09:30:18.680" v="5108" actId="20577"/>
          <ac:spMkLst>
            <pc:docMk/>
            <pc:sldMk cId="2195953126" sldId="260"/>
            <ac:spMk id="20" creationId="{B50A12A3-F2D0-7645-FD4C-2C55EB81F370}"/>
          </ac:spMkLst>
        </pc:spChg>
        <pc:spChg chg="add mod">
          <ac:chgData name="Harshapriyadharshini M" userId="a0fa631057f9b234" providerId="LiveId" clId="{53BDA6DB-4EFD-4F38-B453-37DC8EDB93CC}" dt="2023-02-01T09:29:57.603" v="5031" actId="20577"/>
          <ac:spMkLst>
            <pc:docMk/>
            <pc:sldMk cId="2195953126" sldId="260"/>
            <ac:spMk id="23" creationId="{6082A0D7-167D-783A-1D64-C79CD439B332}"/>
          </ac:spMkLst>
        </pc:spChg>
        <pc:spChg chg="add mod">
          <ac:chgData name="Harshapriyadharshini M" userId="a0fa631057f9b234" providerId="LiveId" clId="{53BDA6DB-4EFD-4F38-B453-37DC8EDB93CC}" dt="2023-02-01T07:07:52.729" v="4754" actId="1076"/>
          <ac:spMkLst>
            <pc:docMk/>
            <pc:sldMk cId="2195953126" sldId="260"/>
            <ac:spMk id="24" creationId="{619B2E9D-4A33-E187-D70B-6898395CDAEA}"/>
          </ac:spMkLst>
        </pc:spChg>
        <pc:graphicFrameChg chg="add mod">
          <ac:chgData name="Harshapriyadharshini M" userId="a0fa631057f9b234" providerId="LiveId" clId="{53BDA6DB-4EFD-4F38-B453-37DC8EDB93CC}" dt="2023-02-01T06:35:56.719" v="3682" actId="767"/>
          <ac:graphicFrameMkLst>
            <pc:docMk/>
            <pc:sldMk cId="2195953126" sldId="260"/>
            <ac:graphicFrameMk id="4" creationId="{7C59E280-F059-1196-CDA3-147F1553556E}"/>
          </ac:graphicFrameMkLst>
        </pc:graphicFrameChg>
        <pc:cxnChg chg="add mod">
          <ac:chgData name="Harshapriyadharshini M" userId="a0fa631057f9b234" providerId="LiveId" clId="{53BDA6DB-4EFD-4F38-B453-37DC8EDB93CC}" dt="2023-02-01T06:36:09.355" v="3710" actId="1076"/>
          <ac:cxnSpMkLst>
            <pc:docMk/>
            <pc:sldMk cId="2195953126" sldId="260"/>
            <ac:cxnSpMk id="6" creationId="{2A43352C-84D9-748F-6D95-0FFB3F63B896}"/>
          </ac:cxnSpMkLst>
        </pc:cxnChg>
        <pc:cxnChg chg="add mod">
          <ac:chgData name="Harshapriyadharshini M" userId="a0fa631057f9b234" providerId="LiveId" clId="{53BDA6DB-4EFD-4F38-B453-37DC8EDB93CC}" dt="2023-02-01T06:41:32.134" v="3727" actId="1076"/>
          <ac:cxnSpMkLst>
            <pc:docMk/>
            <pc:sldMk cId="2195953126" sldId="260"/>
            <ac:cxnSpMk id="21" creationId="{A32ED804-3181-D981-9D4F-B1FA0F84D9D5}"/>
          </ac:cxnSpMkLst>
        </pc:cxnChg>
        <pc:cxnChg chg="add mod">
          <ac:chgData name="Harshapriyadharshini M" userId="a0fa631057f9b234" providerId="LiveId" clId="{53BDA6DB-4EFD-4F38-B453-37DC8EDB93CC}" dt="2023-02-01T06:41:43.921" v="3729" actId="1076"/>
          <ac:cxnSpMkLst>
            <pc:docMk/>
            <pc:sldMk cId="2195953126" sldId="260"/>
            <ac:cxnSpMk id="22" creationId="{5728F487-67D5-FF23-D1D0-82AE6FC7EEC7}"/>
          </ac:cxnSpMkLst>
        </pc:cxnChg>
      </pc:sldChg>
      <pc:sldChg chg="addSp delSp modSp new mod">
        <pc:chgData name="Harshapriyadharshini M" userId="a0fa631057f9b234" providerId="LiveId" clId="{53BDA6DB-4EFD-4F38-B453-37DC8EDB93CC}" dt="2023-02-01T07:29:49.420" v="4957" actId="255"/>
        <pc:sldMkLst>
          <pc:docMk/>
          <pc:sldMk cId="3103021810" sldId="261"/>
        </pc:sldMkLst>
        <pc:spChg chg="mod">
          <ac:chgData name="Harshapriyadharshini M" userId="a0fa631057f9b234" providerId="LiveId" clId="{53BDA6DB-4EFD-4F38-B453-37DC8EDB93CC}" dt="2023-02-01T07:29:49.420" v="4957" actId="255"/>
          <ac:spMkLst>
            <pc:docMk/>
            <pc:sldMk cId="3103021810" sldId="261"/>
            <ac:spMk id="2" creationId="{1C6833F5-24C3-654D-1AFC-8310B1AD5472}"/>
          </ac:spMkLst>
        </pc:spChg>
        <pc:spChg chg="add del mod">
          <ac:chgData name="Harshapriyadharshini M" userId="a0fa631057f9b234" providerId="LiveId" clId="{53BDA6DB-4EFD-4F38-B453-37DC8EDB93CC}" dt="2023-02-01T07:11:50.195" v="4833" actId="12084"/>
          <ac:spMkLst>
            <pc:docMk/>
            <pc:sldMk cId="3103021810" sldId="261"/>
            <ac:spMk id="3" creationId="{91343E88-25D6-A522-64DC-B160C27B77B2}"/>
          </ac:spMkLst>
        </pc:spChg>
        <pc:spChg chg="add del mod">
          <ac:chgData name="Harshapriyadharshini M" userId="a0fa631057f9b234" providerId="LiveId" clId="{53BDA6DB-4EFD-4F38-B453-37DC8EDB93CC}" dt="2023-02-01T07:18:10.435" v="4901"/>
          <ac:spMkLst>
            <pc:docMk/>
            <pc:sldMk cId="3103021810" sldId="261"/>
            <ac:spMk id="5" creationId="{91C05BFA-24A6-E389-93A2-EEB5D85A776B}"/>
          </ac:spMkLst>
        </pc:spChg>
        <pc:spChg chg="add mod">
          <ac:chgData name="Harshapriyadharshini M" userId="a0fa631057f9b234" providerId="LiveId" clId="{53BDA6DB-4EFD-4F38-B453-37DC8EDB93CC}" dt="2023-02-01T07:25:29.245" v="4937" actId="1076"/>
          <ac:spMkLst>
            <pc:docMk/>
            <pc:sldMk cId="3103021810" sldId="261"/>
            <ac:spMk id="6" creationId="{101F8690-DC89-FFAE-E38A-5ADB6AD2A55D}"/>
          </ac:spMkLst>
        </pc:spChg>
        <pc:spChg chg="add mod">
          <ac:chgData name="Harshapriyadharshini M" userId="a0fa631057f9b234" providerId="LiveId" clId="{53BDA6DB-4EFD-4F38-B453-37DC8EDB93CC}" dt="2023-02-01T07:25:32.420" v="4938" actId="1076"/>
          <ac:spMkLst>
            <pc:docMk/>
            <pc:sldMk cId="3103021810" sldId="261"/>
            <ac:spMk id="7" creationId="{2FDE24F4-B2CB-3A2B-2177-B0B90A4B5533}"/>
          </ac:spMkLst>
        </pc:spChg>
        <pc:spChg chg="add del mod">
          <ac:chgData name="Harshapriyadharshini M" userId="a0fa631057f9b234" providerId="LiveId" clId="{53BDA6DB-4EFD-4F38-B453-37DC8EDB93CC}" dt="2023-02-01T07:23:46.586" v="4927" actId="21"/>
          <ac:spMkLst>
            <pc:docMk/>
            <pc:sldMk cId="3103021810" sldId="261"/>
            <ac:spMk id="8" creationId="{79D26544-9B05-7B65-B1F0-E98AFA272A67}"/>
          </ac:spMkLst>
        </pc:spChg>
        <pc:spChg chg="add mod">
          <ac:chgData name="Harshapriyadharshini M" userId="a0fa631057f9b234" providerId="LiveId" clId="{53BDA6DB-4EFD-4F38-B453-37DC8EDB93CC}" dt="2023-02-01T07:25:37.050" v="4939" actId="1076"/>
          <ac:spMkLst>
            <pc:docMk/>
            <pc:sldMk cId="3103021810" sldId="261"/>
            <ac:spMk id="9" creationId="{5B6C82E5-4A0B-4C7A-6257-1EA97115C4AF}"/>
          </ac:spMkLst>
        </pc:spChg>
        <pc:graphicFrameChg chg="add mod">
          <ac:chgData name="Harshapriyadharshini M" userId="a0fa631057f9b234" providerId="LiveId" clId="{53BDA6DB-4EFD-4F38-B453-37DC8EDB93CC}" dt="2023-02-01T07:17:37.370" v="4896" actId="2711"/>
          <ac:graphicFrameMkLst>
            <pc:docMk/>
            <pc:sldMk cId="3103021810" sldId="261"/>
            <ac:graphicFrameMk id="4" creationId="{A38EA2D2-A62E-AB37-6D4D-40DC3018B89D}"/>
          </ac:graphicFrameMkLst>
        </pc:graphicFrameChg>
      </pc:sldChg>
      <pc:sldChg chg="addSp modSp new mod ord">
        <pc:chgData name="Harshapriyadharshini M" userId="a0fa631057f9b234" providerId="LiveId" clId="{53BDA6DB-4EFD-4F38-B453-37DC8EDB93CC}" dt="2023-02-01T09:55:22.666" v="5160" actId="20577"/>
        <pc:sldMkLst>
          <pc:docMk/>
          <pc:sldMk cId="2960257831" sldId="262"/>
        </pc:sldMkLst>
        <pc:spChg chg="add mod">
          <ac:chgData name="Harshapriyadharshini M" userId="a0fa631057f9b234" providerId="LiveId" clId="{53BDA6DB-4EFD-4F38-B453-37DC8EDB93CC}" dt="2023-02-01T09:55:22.666" v="5160" actId="20577"/>
          <ac:spMkLst>
            <pc:docMk/>
            <pc:sldMk cId="2960257831" sldId="262"/>
            <ac:spMk id="2" creationId="{14AD91C5-7ED7-C569-6B2F-E3CB45B0BE2D}"/>
          </ac:spMkLst>
        </pc:spChg>
      </pc:sldChg>
      <pc:sldMasterChg chg="modTransition">
        <pc:chgData name="Harshapriyadharshini M" userId="a0fa631057f9b234" providerId="LiveId" clId="{53BDA6DB-4EFD-4F38-B453-37DC8EDB93CC}" dt="2023-01-31T19:42:23.387" v="1361"/>
        <pc:sldMasterMkLst>
          <pc:docMk/>
          <pc:sldMasterMk cId="809219350" sldId="2147483995"/>
        </pc:sldMasterMkLst>
      </pc:sldMasterChg>
      <pc:sldMasterChg chg="modTransition">
        <pc:chgData name="Harshapriyadharshini M" userId="a0fa631057f9b234" providerId="LiveId" clId="{53BDA6DB-4EFD-4F38-B453-37DC8EDB93CC}" dt="2023-01-31T19:42:30.217" v="1362"/>
        <pc:sldMasterMkLst>
          <pc:docMk/>
          <pc:sldMasterMk cId="1249496118" sldId="2147484029"/>
        </pc:sldMasterMkLst>
      </pc:sldMasterChg>
      <pc:sldMasterChg chg="modTransition">
        <pc:chgData name="Harshapriyadharshini M" userId="a0fa631057f9b234" providerId="LiveId" clId="{53BDA6DB-4EFD-4F38-B453-37DC8EDB93CC}" dt="2023-01-31T19:42:37.396" v="1364"/>
        <pc:sldMasterMkLst>
          <pc:docMk/>
          <pc:sldMasterMk cId="3925986861" sldId="2147484047"/>
        </pc:sldMasterMkLst>
      </pc:sldMasterChg>
      <pc:sldMasterChg chg="modTransition">
        <pc:chgData name="Harshapriyadharshini M" userId="a0fa631057f9b234" providerId="LiveId" clId="{53BDA6DB-4EFD-4F38-B453-37DC8EDB93CC}" dt="2023-01-31T19:42:41.608" v="1365"/>
        <pc:sldMasterMkLst>
          <pc:docMk/>
          <pc:sldMasterMk cId="2274162243" sldId="2147484065"/>
        </pc:sldMasterMkLst>
      </pc:sldMasterChg>
      <pc:sldMasterChg chg="modTransition">
        <pc:chgData name="Harshapriyadharshini M" userId="a0fa631057f9b234" providerId="LiveId" clId="{53BDA6DB-4EFD-4F38-B453-37DC8EDB93CC}" dt="2023-01-31T19:47:01.299" v="1366"/>
        <pc:sldMasterMkLst>
          <pc:docMk/>
          <pc:sldMasterMk cId="4157321390" sldId="2147484083"/>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06E11-1920-456C-A1EB-C4851A37AE86}" type="doc">
      <dgm:prSet loTypeId="urn:microsoft.com/office/officeart/2005/8/layout/pyramid2" loCatId="pyramid" qsTypeId="urn:microsoft.com/office/officeart/2005/8/quickstyle/simple1" qsCatId="simple" csTypeId="urn:microsoft.com/office/officeart/2005/8/colors/accent1_2" csCatId="accent1" phldr="1"/>
      <dgm:spPr/>
    </dgm:pt>
    <dgm:pt modelId="{28EFFE09-2796-4CA2-841E-6BE27F267BDC}">
      <dgm:prSet phldrT="[Text]"/>
      <dgm:spPr/>
      <dgm:t>
        <a:bodyPr/>
        <a:lstStyle/>
        <a:p>
          <a:r>
            <a:rPr lang="en-US" dirty="0"/>
            <a:t>Hardware Requirements</a:t>
          </a:r>
          <a:endParaRPr lang="en-IN" dirty="0"/>
        </a:p>
      </dgm:t>
    </dgm:pt>
    <dgm:pt modelId="{5F8B400A-F0F0-426B-912C-005696F06F9B}" type="parTrans" cxnId="{5988F861-91AB-461A-99D0-C65FE6904539}">
      <dgm:prSet/>
      <dgm:spPr/>
      <dgm:t>
        <a:bodyPr/>
        <a:lstStyle/>
        <a:p>
          <a:endParaRPr lang="en-IN"/>
        </a:p>
      </dgm:t>
    </dgm:pt>
    <dgm:pt modelId="{E25040AC-DA06-4F9C-B639-6C36DDF77AC4}" type="sibTrans" cxnId="{5988F861-91AB-461A-99D0-C65FE6904539}">
      <dgm:prSet/>
      <dgm:spPr/>
      <dgm:t>
        <a:bodyPr/>
        <a:lstStyle/>
        <a:p>
          <a:endParaRPr lang="en-IN"/>
        </a:p>
      </dgm:t>
    </dgm:pt>
    <dgm:pt modelId="{0033D2CB-7A03-4AEC-ABDA-8E13369D66A9}">
      <dgm:prSet phldrT="[Text]"/>
      <dgm:spPr/>
      <dgm:t>
        <a:bodyPr/>
        <a:lstStyle/>
        <a:p>
          <a:r>
            <a:rPr lang="en-US" dirty="0"/>
            <a:t>Software Requirements</a:t>
          </a:r>
          <a:endParaRPr lang="en-IN" dirty="0"/>
        </a:p>
      </dgm:t>
    </dgm:pt>
    <dgm:pt modelId="{2596B19C-7A31-45E7-96D5-4CE35E33B5D7}" type="parTrans" cxnId="{0973DE2F-A20C-4C01-8DF5-2815E970756D}">
      <dgm:prSet/>
      <dgm:spPr/>
      <dgm:t>
        <a:bodyPr/>
        <a:lstStyle/>
        <a:p>
          <a:endParaRPr lang="en-IN"/>
        </a:p>
      </dgm:t>
    </dgm:pt>
    <dgm:pt modelId="{C89CBF54-A296-4EAD-BC26-F60E8F128141}" type="sibTrans" cxnId="{0973DE2F-A20C-4C01-8DF5-2815E970756D}">
      <dgm:prSet/>
      <dgm:spPr/>
      <dgm:t>
        <a:bodyPr/>
        <a:lstStyle/>
        <a:p>
          <a:endParaRPr lang="en-IN"/>
        </a:p>
      </dgm:t>
    </dgm:pt>
    <dgm:pt modelId="{93F9A78C-55F4-4466-B666-37EFC6133561}">
      <dgm:prSet phldrT="[Text]"/>
      <dgm:spPr/>
      <dgm:t>
        <a:bodyPr/>
        <a:lstStyle/>
        <a:p>
          <a:r>
            <a:rPr lang="en-US" dirty="0"/>
            <a:t>Other Requirements</a:t>
          </a:r>
          <a:endParaRPr lang="en-IN" dirty="0"/>
        </a:p>
      </dgm:t>
    </dgm:pt>
    <dgm:pt modelId="{FAE2137C-BBE2-42A2-9D68-25736E1CDE98}" type="parTrans" cxnId="{21B753EA-B71D-42A9-B5FF-59FBF9055072}">
      <dgm:prSet/>
      <dgm:spPr/>
      <dgm:t>
        <a:bodyPr/>
        <a:lstStyle/>
        <a:p>
          <a:endParaRPr lang="en-IN"/>
        </a:p>
      </dgm:t>
    </dgm:pt>
    <dgm:pt modelId="{FCC92909-7335-4554-A09C-DC2807E91293}" type="sibTrans" cxnId="{21B753EA-B71D-42A9-B5FF-59FBF9055072}">
      <dgm:prSet/>
      <dgm:spPr/>
      <dgm:t>
        <a:bodyPr/>
        <a:lstStyle/>
        <a:p>
          <a:endParaRPr lang="en-IN"/>
        </a:p>
      </dgm:t>
    </dgm:pt>
    <dgm:pt modelId="{1646519D-D517-4732-8F03-2092471CE301}" type="pres">
      <dgm:prSet presAssocID="{61E06E11-1920-456C-A1EB-C4851A37AE86}" presName="compositeShape" presStyleCnt="0">
        <dgm:presLayoutVars>
          <dgm:dir/>
          <dgm:resizeHandles/>
        </dgm:presLayoutVars>
      </dgm:prSet>
      <dgm:spPr/>
    </dgm:pt>
    <dgm:pt modelId="{92B3BB72-E4F0-47BB-B1A0-4DC9AC06FF85}" type="pres">
      <dgm:prSet presAssocID="{61E06E11-1920-456C-A1EB-C4851A37AE86}" presName="pyramid" presStyleLbl="node1" presStyleIdx="0" presStyleCnt="1" custLinFactNeighborX="2376" custLinFactNeighborY="-5825"/>
      <dgm:spPr/>
    </dgm:pt>
    <dgm:pt modelId="{D7CF4A26-98B2-44E3-B44E-2E5EBE57DAA8}" type="pres">
      <dgm:prSet presAssocID="{61E06E11-1920-456C-A1EB-C4851A37AE86}" presName="theList" presStyleCnt="0"/>
      <dgm:spPr/>
    </dgm:pt>
    <dgm:pt modelId="{8FCA27BD-0321-4CF3-9A5D-85CBDF7ADFD5}" type="pres">
      <dgm:prSet presAssocID="{28EFFE09-2796-4CA2-841E-6BE27F267BDC}" presName="aNode" presStyleLbl="fgAcc1" presStyleIdx="0" presStyleCnt="3" custLinFactNeighborX="498" custLinFactNeighborY="418">
        <dgm:presLayoutVars>
          <dgm:bulletEnabled val="1"/>
        </dgm:presLayoutVars>
      </dgm:prSet>
      <dgm:spPr/>
    </dgm:pt>
    <dgm:pt modelId="{27F58F8D-88B4-4580-957F-D755F03A8F53}" type="pres">
      <dgm:prSet presAssocID="{28EFFE09-2796-4CA2-841E-6BE27F267BDC}" presName="aSpace" presStyleCnt="0"/>
      <dgm:spPr/>
    </dgm:pt>
    <dgm:pt modelId="{F0F6FCAB-F434-4A62-B1D5-CD81B18497E7}" type="pres">
      <dgm:prSet presAssocID="{0033D2CB-7A03-4AEC-ABDA-8E13369D66A9}" presName="aNode" presStyleLbl="fgAcc1" presStyleIdx="1" presStyleCnt="3" custLinFactY="2538" custLinFactNeighborY="100000">
        <dgm:presLayoutVars>
          <dgm:bulletEnabled val="1"/>
        </dgm:presLayoutVars>
      </dgm:prSet>
      <dgm:spPr/>
    </dgm:pt>
    <dgm:pt modelId="{ABAEC429-F726-4A98-A551-1E226D36F839}" type="pres">
      <dgm:prSet presAssocID="{0033D2CB-7A03-4AEC-ABDA-8E13369D66A9}" presName="aSpace" presStyleCnt="0"/>
      <dgm:spPr/>
    </dgm:pt>
    <dgm:pt modelId="{C5AFE19E-9955-4B9B-B76F-BD72839A5E74}" type="pres">
      <dgm:prSet presAssocID="{93F9A78C-55F4-4466-B666-37EFC6133561}" presName="aNode" presStyleLbl="fgAcc1" presStyleIdx="2" presStyleCnt="3" custLinFactY="13475" custLinFactNeighborY="100000">
        <dgm:presLayoutVars>
          <dgm:bulletEnabled val="1"/>
        </dgm:presLayoutVars>
      </dgm:prSet>
      <dgm:spPr/>
    </dgm:pt>
    <dgm:pt modelId="{78310C2D-F01E-4CC1-8713-3B52BCA2D32E}" type="pres">
      <dgm:prSet presAssocID="{93F9A78C-55F4-4466-B666-37EFC6133561}" presName="aSpace" presStyleCnt="0"/>
      <dgm:spPr/>
    </dgm:pt>
  </dgm:ptLst>
  <dgm:cxnLst>
    <dgm:cxn modelId="{DB716C22-76FC-477C-B74E-704C4D59CB34}" type="presOf" srcId="{61E06E11-1920-456C-A1EB-C4851A37AE86}" destId="{1646519D-D517-4732-8F03-2092471CE301}" srcOrd="0" destOrd="0" presId="urn:microsoft.com/office/officeart/2005/8/layout/pyramid2"/>
    <dgm:cxn modelId="{0973DE2F-A20C-4C01-8DF5-2815E970756D}" srcId="{61E06E11-1920-456C-A1EB-C4851A37AE86}" destId="{0033D2CB-7A03-4AEC-ABDA-8E13369D66A9}" srcOrd="1" destOrd="0" parTransId="{2596B19C-7A31-45E7-96D5-4CE35E33B5D7}" sibTransId="{C89CBF54-A296-4EAD-BC26-F60E8F128141}"/>
    <dgm:cxn modelId="{4A513A3C-916B-4E9E-96AE-FD72EA91839F}" type="presOf" srcId="{93F9A78C-55F4-4466-B666-37EFC6133561}" destId="{C5AFE19E-9955-4B9B-B76F-BD72839A5E74}" srcOrd="0" destOrd="0" presId="urn:microsoft.com/office/officeart/2005/8/layout/pyramid2"/>
    <dgm:cxn modelId="{5988F861-91AB-461A-99D0-C65FE6904539}" srcId="{61E06E11-1920-456C-A1EB-C4851A37AE86}" destId="{28EFFE09-2796-4CA2-841E-6BE27F267BDC}" srcOrd="0" destOrd="0" parTransId="{5F8B400A-F0F0-426B-912C-005696F06F9B}" sibTransId="{E25040AC-DA06-4F9C-B639-6C36DDF77AC4}"/>
    <dgm:cxn modelId="{2FDA2F53-F7CD-4FE0-AF6C-D56956FF1DDC}" type="presOf" srcId="{0033D2CB-7A03-4AEC-ABDA-8E13369D66A9}" destId="{F0F6FCAB-F434-4A62-B1D5-CD81B18497E7}" srcOrd="0" destOrd="0" presId="urn:microsoft.com/office/officeart/2005/8/layout/pyramid2"/>
    <dgm:cxn modelId="{BFFDC153-D1FF-43DD-9CC7-53776598ECF3}" type="presOf" srcId="{28EFFE09-2796-4CA2-841E-6BE27F267BDC}" destId="{8FCA27BD-0321-4CF3-9A5D-85CBDF7ADFD5}" srcOrd="0" destOrd="0" presId="urn:microsoft.com/office/officeart/2005/8/layout/pyramid2"/>
    <dgm:cxn modelId="{21B753EA-B71D-42A9-B5FF-59FBF9055072}" srcId="{61E06E11-1920-456C-A1EB-C4851A37AE86}" destId="{93F9A78C-55F4-4466-B666-37EFC6133561}" srcOrd="2" destOrd="0" parTransId="{FAE2137C-BBE2-42A2-9D68-25736E1CDE98}" sibTransId="{FCC92909-7335-4554-A09C-DC2807E91293}"/>
    <dgm:cxn modelId="{CD587CE4-9F8F-4A7A-AF12-9B3904B6E6E1}" type="presParOf" srcId="{1646519D-D517-4732-8F03-2092471CE301}" destId="{92B3BB72-E4F0-47BB-B1A0-4DC9AC06FF85}" srcOrd="0" destOrd="0" presId="urn:microsoft.com/office/officeart/2005/8/layout/pyramid2"/>
    <dgm:cxn modelId="{87D1BD58-04A7-47BD-8507-1847B747D2F1}" type="presParOf" srcId="{1646519D-D517-4732-8F03-2092471CE301}" destId="{D7CF4A26-98B2-44E3-B44E-2E5EBE57DAA8}" srcOrd="1" destOrd="0" presId="urn:microsoft.com/office/officeart/2005/8/layout/pyramid2"/>
    <dgm:cxn modelId="{BFB69F2D-23A3-4F78-BC8B-5FF9CD41B24C}" type="presParOf" srcId="{D7CF4A26-98B2-44E3-B44E-2E5EBE57DAA8}" destId="{8FCA27BD-0321-4CF3-9A5D-85CBDF7ADFD5}" srcOrd="0" destOrd="0" presId="urn:microsoft.com/office/officeart/2005/8/layout/pyramid2"/>
    <dgm:cxn modelId="{064EB155-70C9-45A0-BCC6-58C43AAD6BE7}" type="presParOf" srcId="{D7CF4A26-98B2-44E3-B44E-2E5EBE57DAA8}" destId="{27F58F8D-88B4-4580-957F-D755F03A8F53}" srcOrd="1" destOrd="0" presId="urn:microsoft.com/office/officeart/2005/8/layout/pyramid2"/>
    <dgm:cxn modelId="{7C287829-9AAE-4D6A-A1D5-42995E229F23}" type="presParOf" srcId="{D7CF4A26-98B2-44E3-B44E-2E5EBE57DAA8}" destId="{F0F6FCAB-F434-4A62-B1D5-CD81B18497E7}" srcOrd="2" destOrd="0" presId="urn:microsoft.com/office/officeart/2005/8/layout/pyramid2"/>
    <dgm:cxn modelId="{3E141BB9-53E5-4E8B-BF58-BAC1347A09A8}" type="presParOf" srcId="{D7CF4A26-98B2-44E3-B44E-2E5EBE57DAA8}" destId="{ABAEC429-F726-4A98-A551-1E226D36F839}" srcOrd="3" destOrd="0" presId="urn:microsoft.com/office/officeart/2005/8/layout/pyramid2"/>
    <dgm:cxn modelId="{50A67374-36BE-4946-8E91-4855F017B70B}" type="presParOf" srcId="{D7CF4A26-98B2-44E3-B44E-2E5EBE57DAA8}" destId="{C5AFE19E-9955-4B9B-B76F-BD72839A5E74}" srcOrd="4" destOrd="0" presId="urn:microsoft.com/office/officeart/2005/8/layout/pyramid2"/>
    <dgm:cxn modelId="{A44888EA-4FB1-4FD4-8A48-7F9A4E7C7D2E}" type="presParOf" srcId="{D7CF4A26-98B2-44E3-B44E-2E5EBE57DAA8}" destId="{78310C2D-F01E-4CC1-8713-3B52BCA2D32E}"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EDDEED-A0F1-47FE-AA83-63BAB16CA245}" type="doc">
      <dgm:prSet loTypeId="urn:microsoft.com/office/officeart/2005/8/layout/chevron2" loCatId="list" qsTypeId="urn:microsoft.com/office/officeart/2005/8/quickstyle/simple1" qsCatId="simple" csTypeId="urn:microsoft.com/office/officeart/2005/8/colors/accent1_2" csCatId="accent1" phldr="1"/>
      <dgm:spPr/>
    </dgm:pt>
    <dgm:pt modelId="{EFD67E91-19F2-406C-9A9D-0A6CAB1A2138}">
      <dgm:prSet phldrT="[Text]"/>
      <dgm:spPr/>
      <dgm:t>
        <a:bodyPr/>
        <a:lstStyle/>
        <a:p>
          <a:r>
            <a:rPr lang="en-US" dirty="0"/>
            <a:t>1</a:t>
          </a:r>
          <a:endParaRPr lang="en-IN" dirty="0"/>
        </a:p>
      </dgm:t>
    </dgm:pt>
    <dgm:pt modelId="{E8A3D215-A9FE-4D59-AF07-66B2DBB10261}" type="parTrans" cxnId="{76DA63CB-4C8A-434E-80A1-9FF6B4107377}">
      <dgm:prSet/>
      <dgm:spPr/>
      <dgm:t>
        <a:bodyPr/>
        <a:lstStyle/>
        <a:p>
          <a:endParaRPr lang="en-IN"/>
        </a:p>
      </dgm:t>
    </dgm:pt>
    <dgm:pt modelId="{E244068A-22EC-44B1-B66E-B050EF9F1297}" type="sibTrans" cxnId="{76DA63CB-4C8A-434E-80A1-9FF6B4107377}">
      <dgm:prSet/>
      <dgm:spPr/>
      <dgm:t>
        <a:bodyPr/>
        <a:lstStyle/>
        <a:p>
          <a:endParaRPr lang="en-IN"/>
        </a:p>
      </dgm:t>
    </dgm:pt>
    <dgm:pt modelId="{687E1362-6216-4485-A771-DD92A6256BB7}">
      <dgm:prSet phldrT="[Text]"/>
      <dgm:spPr/>
      <dgm:t>
        <a:bodyPr/>
        <a:lstStyle/>
        <a:p>
          <a:r>
            <a:rPr lang="en-US" dirty="0"/>
            <a:t>2</a:t>
          </a:r>
          <a:endParaRPr lang="en-IN" dirty="0"/>
        </a:p>
      </dgm:t>
    </dgm:pt>
    <dgm:pt modelId="{8A092937-B91F-402D-9C93-CF8195785C28}" type="parTrans" cxnId="{E8926127-8983-4BB8-AAEF-B574F430A328}">
      <dgm:prSet/>
      <dgm:spPr/>
      <dgm:t>
        <a:bodyPr/>
        <a:lstStyle/>
        <a:p>
          <a:endParaRPr lang="en-IN"/>
        </a:p>
      </dgm:t>
    </dgm:pt>
    <dgm:pt modelId="{493F8B47-C810-4B8B-8C0E-1311D404A75E}" type="sibTrans" cxnId="{E8926127-8983-4BB8-AAEF-B574F430A328}">
      <dgm:prSet/>
      <dgm:spPr/>
      <dgm:t>
        <a:bodyPr/>
        <a:lstStyle/>
        <a:p>
          <a:endParaRPr lang="en-IN"/>
        </a:p>
      </dgm:t>
    </dgm:pt>
    <dgm:pt modelId="{34611553-F80B-4B07-AF8A-23C5E2319617}">
      <dgm:prSet phldrT="[Text]"/>
      <dgm:spPr/>
      <dgm:t>
        <a:bodyPr/>
        <a:lstStyle/>
        <a:p>
          <a:r>
            <a:rPr lang="en-US" dirty="0"/>
            <a:t>3</a:t>
          </a:r>
          <a:endParaRPr lang="en-IN" dirty="0"/>
        </a:p>
      </dgm:t>
    </dgm:pt>
    <dgm:pt modelId="{08C8962C-8094-4147-869E-ADCFAA114182}" type="parTrans" cxnId="{6A6CB35A-EFA7-4A8A-A6B2-8145715998EC}">
      <dgm:prSet/>
      <dgm:spPr/>
      <dgm:t>
        <a:bodyPr/>
        <a:lstStyle/>
        <a:p>
          <a:endParaRPr lang="en-IN"/>
        </a:p>
      </dgm:t>
    </dgm:pt>
    <dgm:pt modelId="{CB03D3EC-DC3B-49F3-94C7-9FF523EA3CD8}" type="sibTrans" cxnId="{6A6CB35A-EFA7-4A8A-A6B2-8145715998EC}">
      <dgm:prSet/>
      <dgm:spPr/>
      <dgm:t>
        <a:bodyPr/>
        <a:lstStyle/>
        <a:p>
          <a:endParaRPr lang="en-IN"/>
        </a:p>
      </dgm:t>
    </dgm:pt>
    <dgm:pt modelId="{4944F1B4-D22A-4796-8F6D-687B8875954D}">
      <dgm:prSet custT="1"/>
      <dgm:spPr/>
      <dgm:t>
        <a:bodyPr/>
        <a:lstStyle/>
        <a:p>
          <a:r>
            <a:rPr lang="en-US" sz="2000" dirty="0">
              <a:latin typeface="Times New Roman" panose="02020603050405020304" pitchFamily="18" charset="0"/>
              <a:cs typeface="Times New Roman" panose="02020603050405020304" pitchFamily="18" charset="0"/>
            </a:rPr>
            <a:t>Extraction</a:t>
          </a:r>
          <a:endParaRPr lang="en-IN" sz="2000" dirty="0">
            <a:latin typeface="Times New Roman" panose="02020603050405020304" pitchFamily="18" charset="0"/>
            <a:cs typeface="Times New Roman" panose="02020603050405020304" pitchFamily="18" charset="0"/>
          </a:endParaRPr>
        </a:p>
      </dgm:t>
    </dgm:pt>
    <dgm:pt modelId="{DB33D004-E96D-4044-BC99-5C571DF37C6E}" type="parTrans" cxnId="{F69BE52D-F4E1-425E-BACE-C1071A804B61}">
      <dgm:prSet/>
      <dgm:spPr/>
      <dgm:t>
        <a:bodyPr/>
        <a:lstStyle/>
        <a:p>
          <a:endParaRPr lang="en-IN"/>
        </a:p>
      </dgm:t>
    </dgm:pt>
    <dgm:pt modelId="{9D99243C-6E29-4EBC-B696-E81FFFDF9C62}" type="sibTrans" cxnId="{F69BE52D-F4E1-425E-BACE-C1071A804B61}">
      <dgm:prSet/>
      <dgm:spPr/>
      <dgm:t>
        <a:bodyPr/>
        <a:lstStyle/>
        <a:p>
          <a:endParaRPr lang="en-IN"/>
        </a:p>
      </dgm:t>
    </dgm:pt>
    <dgm:pt modelId="{BA48F5A9-DEA8-4D0C-9757-4BFF1261A887}">
      <dgm:prSet custT="1"/>
      <dgm:spPr/>
      <dgm:t>
        <a:bodyPr/>
        <a:lstStyle/>
        <a:p>
          <a:r>
            <a:rPr lang="en-US" sz="2000" dirty="0">
              <a:latin typeface="Times New Roman" panose="02020603050405020304" pitchFamily="18" charset="0"/>
              <a:cs typeface="Times New Roman" panose="02020603050405020304" pitchFamily="18" charset="0"/>
            </a:rPr>
            <a:t>Transformation</a:t>
          </a:r>
          <a:endParaRPr lang="en-IN" sz="2000" dirty="0">
            <a:latin typeface="Times New Roman" panose="02020603050405020304" pitchFamily="18" charset="0"/>
            <a:cs typeface="Times New Roman" panose="02020603050405020304" pitchFamily="18" charset="0"/>
          </a:endParaRPr>
        </a:p>
      </dgm:t>
    </dgm:pt>
    <dgm:pt modelId="{F234AE99-DB15-48B7-A327-D6F1CAF0C275}" type="parTrans" cxnId="{8E394FDF-72AF-48B9-97CB-9A3F221411A7}">
      <dgm:prSet/>
      <dgm:spPr/>
      <dgm:t>
        <a:bodyPr/>
        <a:lstStyle/>
        <a:p>
          <a:endParaRPr lang="en-IN"/>
        </a:p>
      </dgm:t>
    </dgm:pt>
    <dgm:pt modelId="{4E85C1F7-03A6-4013-8F29-52960BFD7F16}" type="sibTrans" cxnId="{8E394FDF-72AF-48B9-97CB-9A3F221411A7}">
      <dgm:prSet/>
      <dgm:spPr/>
      <dgm:t>
        <a:bodyPr/>
        <a:lstStyle/>
        <a:p>
          <a:endParaRPr lang="en-IN"/>
        </a:p>
      </dgm:t>
    </dgm:pt>
    <dgm:pt modelId="{1F0F2409-45FB-4551-83A7-14DFD1A36AF1}">
      <dgm:prSet custT="1"/>
      <dgm:spPr/>
      <dgm:t>
        <a:bodyPr/>
        <a:lstStyle/>
        <a:p>
          <a:r>
            <a:rPr lang="en-US" sz="2000" dirty="0">
              <a:latin typeface="Times New Roman" panose="02020603050405020304" pitchFamily="18" charset="0"/>
              <a:cs typeface="Times New Roman" panose="02020603050405020304" pitchFamily="18" charset="0"/>
            </a:rPr>
            <a:t>Loading</a:t>
          </a:r>
          <a:endParaRPr lang="en-IN" sz="2000" dirty="0">
            <a:latin typeface="Times New Roman" panose="02020603050405020304" pitchFamily="18" charset="0"/>
            <a:cs typeface="Times New Roman" panose="02020603050405020304" pitchFamily="18" charset="0"/>
          </a:endParaRPr>
        </a:p>
      </dgm:t>
    </dgm:pt>
    <dgm:pt modelId="{60643982-D44C-4D16-8FF7-979A0271A738}" type="parTrans" cxnId="{AEE59FFC-1D46-4C99-9ACB-AC6E1DCFD9F1}">
      <dgm:prSet/>
      <dgm:spPr/>
      <dgm:t>
        <a:bodyPr/>
        <a:lstStyle/>
        <a:p>
          <a:endParaRPr lang="en-IN"/>
        </a:p>
      </dgm:t>
    </dgm:pt>
    <dgm:pt modelId="{CBFE5B9A-9E24-4CA8-A732-5277882BDCB7}" type="sibTrans" cxnId="{AEE59FFC-1D46-4C99-9ACB-AC6E1DCFD9F1}">
      <dgm:prSet/>
      <dgm:spPr/>
      <dgm:t>
        <a:bodyPr/>
        <a:lstStyle/>
        <a:p>
          <a:endParaRPr lang="en-IN"/>
        </a:p>
      </dgm:t>
    </dgm:pt>
    <dgm:pt modelId="{5DAC5781-CD87-45F3-ACCE-0BF53A04578C}" type="pres">
      <dgm:prSet presAssocID="{1BEDDEED-A0F1-47FE-AA83-63BAB16CA245}" presName="linearFlow" presStyleCnt="0">
        <dgm:presLayoutVars>
          <dgm:dir/>
          <dgm:animLvl val="lvl"/>
          <dgm:resizeHandles val="exact"/>
        </dgm:presLayoutVars>
      </dgm:prSet>
      <dgm:spPr/>
    </dgm:pt>
    <dgm:pt modelId="{752CA23B-B912-4B70-ADE4-0AA1528313FB}" type="pres">
      <dgm:prSet presAssocID="{EFD67E91-19F2-406C-9A9D-0A6CAB1A2138}" presName="composite" presStyleCnt="0"/>
      <dgm:spPr/>
    </dgm:pt>
    <dgm:pt modelId="{BBC728D3-0D29-4D98-BD01-236B3296CEE8}" type="pres">
      <dgm:prSet presAssocID="{EFD67E91-19F2-406C-9A9D-0A6CAB1A2138}" presName="parentText" presStyleLbl="alignNode1" presStyleIdx="0" presStyleCnt="3">
        <dgm:presLayoutVars>
          <dgm:chMax val="1"/>
          <dgm:bulletEnabled val="1"/>
        </dgm:presLayoutVars>
      </dgm:prSet>
      <dgm:spPr/>
    </dgm:pt>
    <dgm:pt modelId="{C48AB007-0205-4E40-BE91-749CCB750241}" type="pres">
      <dgm:prSet presAssocID="{EFD67E91-19F2-406C-9A9D-0A6CAB1A2138}" presName="descendantText" presStyleLbl="alignAcc1" presStyleIdx="0" presStyleCnt="3" custLinFactNeighborX="692" custLinFactNeighborY="7019">
        <dgm:presLayoutVars>
          <dgm:bulletEnabled val="1"/>
        </dgm:presLayoutVars>
      </dgm:prSet>
      <dgm:spPr/>
    </dgm:pt>
    <dgm:pt modelId="{484E12C5-087F-435E-8338-EC37F0716A91}" type="pres">
      <dgm:prSet presAssocID="{E244068A-22EC-44B1-B66E-B050EF9F1297}" presName="sp" presStyleCnt="0"/>
      <dgm:spPr/>
    </dgm:pt>
    <dgm:pt modelId="{BEE20B34-F004-4F24-A200-2AD650AC3E13}" type="pres">
      <dgm:prSet presAssocID="{687E1362-6216-4485-A771-DD92A6256BB7}" presName="composite" presStyleCnt="0"/>
      <dgm:spPr/>
    </dgm:pt>
    <dgm:pt modelId="{34817F6E-3BE5-4742-BDFE-51BC1F2FA19E}" type="pres">
      <dgm:prSet presAssocID="{687E1362-6216-4485-A771-DD92A6256BB7}" presName="parentText" presStyleLbl="alignNode1" presStyleIdx="1" presStyleCnt="3">
        <dgm:presLayoutVars>
          <dgm:chMax val="1"/>
          <dgm:bulletEnabled val="1"/>
        </dgm:presLayoutVars>
      </dgm:prSet>
      <dgm:spPr/>
    </dgm:pt>
    <dgm:pt modelId="{78E6E2F9-FF1D-46A9-9E55-9263E18BB18C}" type="pres">
      <dgm:prSet presAssocID="{687E1362-6216-4485-A771-DD92A6256BB7}" presName="descendantText" presStyleLbl="alignAcc1" presStyleIdx="1" presStyleCnt="3" custLinFactNeighborX="1038" custLinFactNeighborY="9943">
        <dgm:presLayoutVars>
          <dgm:bulletEnabled val="1"/>
        </dgm:presLayoutVars>
      </dgm:prSet>
      <dgm:spPr/>
    </dgm:pt>
    <dgm:pt modelId="{3ABB7F1E-5304-4FD7-8E43-AE15B19F2770}" type="pres">
      <dgm:prSet presAssocID="{493F8B47-C810-4B8B-8C0E-1311D404A75E}" presName="sp" presStyleCnt="0"/>
      <dgm:spPr/>
    </dgm:pt>
    <dgm:pt modelId="{1C329A90-2DEC-4F38-893D-D7B298A568B8}" type="pres">
      <dgm:prSet presAssocID="{34611553-F80B-4B07-AF8A-23C5E2319617}" presName="composite" presStyleCnt="0"/>
      <dgm:spPr/>
    </dgm:pt>
    <dgm:pt modelId="{53ECC0E9-8C92-4763-B112-78887EC02E56}" type="pres">
      <dgm:prSet presAssocID="{34611553-F80B-4B07-AF8A-23C5E2319617}" presName="parentText" presStyleLbl="alignNode1" presStyleIdx="2" presStyleCnt="3">
        <dgm:presLayoutVars>
          <dgm:chMax val="1"/>
          <dgm:bulletEnabled val="1"/>
        </dgm:presLayoutVars>
      </dgm:prSet>
      <dgm:spPr/>
    </dgm:pt>
    <dgm:pt modelId="{1E205B2F-0800-497C-8987-C1A250481FB9}" type="pres">
      <dgm:prSet presAssocID="{34611553-F80B-4B07-AF8A-23C5E2319617}" presName="descendantText" presStyleLbl="alignAcc1" presStyleIdx="2" presStyleCnt="3" custLinFactNeighborY="14040">
        <dgm:presLayoutVars>
          <dgm:bulletEnabled val="1"/>
        </dgm:presLayoutVars>
      </dgm:prSet>
      <dgm:spPr/>
    </dgm:pt>
  </dgm:ptLst>
  <dgm:cxnLst>
    <dgm:cxn modelId="{EA160B0E-E254-4C43-9C09-257EDB7CDDE2}" type="presOf" srcId="{1F0F2409-45FB-4551-83A7-14DFD1A36AF1}" destId="{1E205B2F-0800-497C-8987-C1A250481FB9}" srcOrd="0" destOrd="0" presId="urn:microsoft.com/office/officeart/2005/8/layout/chevron2"/>
    <dgm:cxn modelId="{E8926127-8983-4BB8-AAEF-B574F430A328}" srcId="{1BEDDEED-A0F1-47FE-AA83-63BAB16CA245}" destId="{687E1362-6216-4485-A771-DD92A6256BB7}" srcOrd="1" destOrd="0" parTransId="{8A092937-B91F-402D-9C93-CF8195785C28}" sibTransId="{493F8B47-C810-4B8B-8C0E-1311D404A75E}"/>
    <dgm:cxn modelId="{F69BE52D-F4E1-425E-BACE-C1071A804B61}" srcId="{EFD67E91-19F2-406C-9A9D-0A6CAB1A2138}" destId="{4944F1B4-D22A-4796-8F6D-687B8875954D}" srcOrd="0" destOrd="0" parTransId="{DB33D004-E96D-4044-BC99-5C571DF37C6E}" sibTransId="{9D99243C-6E29-4EBC-B696-E81FFFDF9C62}"/>
    <dgm:cxn modelId="{6A6CB35A-EFA7-4A8A-A6B2-8145715998EC}" srcId="{1BEDDEED-A0F1-47FE-AA83-63BAB16CA245}" destId="{34611553-F80B-4B07-AF8A-23C5E2319617}" srcOrd="2" destOrd="0" parTransId="{08C8962C-8094-4147-869E-ADCFAA114182}" sibTransId="{CB03D3EC-DC3B-49F3-94C7-9FF523EA3CD8}"/>
    <dgm:cxn modelId="{C6DE5485-BCE4-4C67-B654-76A86F7B68BE}" type="presOf" srcId="{1BEDDEED-A0F1-47FE-AA83-63BAB16CA245}" destId="{5DAC5781-CD87-45F3-ACCE-0BF53A04578C}" srcOrd="0" destOrd="0" presId="urn:microsoft.com/office/officeart/2005/8/layout/chevron2"/>
    <dgm:cxn modelId="{A374A7A8-ACCA-48FC-A6B4-373FACA77607}" type="presOf" srcId="{EFD67E91-19F2-406C-9A9D-0A6CAB1A2138}" destId="{BBC728D3-0D29-4D98-BD01-236B3296CEE8}" srcOrd="0" destOrd="0" presId="urn:microsoft.com/office/officeart/2005/8/layout/chevron2"/>
    <dgm:cxn modelId="{B90EB6B7-6609-48BE-9375-0D825B37B619}" type="presOf" srcId="{4944F1B4-D22A-4796-8F6D-687B8875954D}" destId="{C48AB007-0205-4E40-BE91-749CCB750241}" srcOrd="0" destOrd="0" presId="urn:microsoft.com/office/officeart/2005/8/layout/chevron2"/>
    <dgm:cxn modelId="{4FA0D0BA-CC7F-412E-89B5-AF1D69C2B802}" type="presOf" srcId="{687E1362-6216-4485-A771-DD92A6256BB7}" destId="{34817F6E-3BE5-4742-BDFE-51BC1F2FA19E}" srcOrd="0" destOrd="0" presId="urn:microsoft.com/office/officeart/2005/8/layout/chevron2"/>
    <dgm:cxn modelId="{76DA63CB-4C8A-434E-80A1-9FF6B4107377}" srcId="{1BEDDEED-A0F1-47FE-AA83-63BAB16CA245}" destId="{EFD67E91-19F2-406C-9A9D-0A6CAB1A2138}" srcOrd="0" destOrd="0" parTransId="{E8A3D215-A9FE-4D59-AF07-66B2DBB10261}" sibTransId="{E244068A-22EC-44B1-B66E-B050EF9F1297}"/>
    <dgm:cxn modelId="{8E394FDF-72AF-48B9-97CB-9A3F221411A7}" srcId="{687E1362-6216-4485-A771-DD92A6256BB7}" destId="{BA48F5A9-DEA8-4D0C-9757-4BFF1261A887}" srcOrd="0" destOrd="0" parTransId="{F234AE99-DB15-48B7-A327-D6F1CAF0C275}" sibTransId="{4E85C1F7-03A6-4013-8F29-52960BFD7F16}"/>
    <dgm:cxn modelId="{83AA12E7-7827-425B-B1DE-6B8EA9CEB8B9}" type="presOf" srcId="{34611553-F80B-4B07-AF8A-23C5E2319617}" destId="{53ECC0E9-8C92-4763-B112-78887EC02E56}" srcOrd="0" destOrd="0" presId="urn:microsoft.com/office/officeart/2005/8/layout/chevron2"/>
    <dgm:cxn modelId="{D30948F1-C6F6-43B6-B139-29C4EFB6386A}" type="presOf" srcId="{BA48F5A9-DEA8-4D0C-9757-4BFF1261A887}" destId="{78E6E2F9-FF1D-46A9-9E55-9263E18BB18C}" srcOrd="0" destOrd="0" presId="urn:microsoft.com/office/officeart/2005/8/layout/chevron2"/>
    <dgm:cxn modelId="{AEE59FFC-1D46-4C99-9ACB-AC6E1DCFD9F1}" srcId="{34611553-F80B-4B07-AF8A-23C5E2319617}" destId="{1F0F2409-45FB-4551-83A7-14DFD1A36AF1}" srcOrd="0" destOrd="0" parTransId="{60643982-D44C-4D16-8FF7-979A0271A738}" sibTransId="{CBFE5B9A-9E24-4CA8-A732-5277882BDCB7}"/>
    <dgm:cxn modelId="{1993B107-BB80-4F87-9916-0D80254F74C4}" type="presParOf" srcId="{5DAC5781-CD87-45F3-ACCE-0BF53A04578C}" destId="{752CA23B-B912-4B70-ADE4-0AA1528313FB}" srcOrd="0" destOrd="0" presId="urn:microsoft.com/office/officeart/2005/8/layout/chevron2"/>
    <dgm:cxn modelId="{41AA0235-55D2-4A7C-A0BA-E51DBF5279C3}" type="presParOf" srcId="{752CA23B-B912-4B70-ADE4-0AA1528313FB}" destId="{BBC728D3-0D29-4D98-BD01-236B3296CEE8}" srcOrd="0" destOrd="0" presId="urn:microsoft.com/office/officeart/2005/8/layout/chevron2"/>
    <dgm:cxn modelId="{B4A9630A-44E0-4BF7-A145-608724D47C63}" type="presParOf" srcId="{752CA23B-B912-4B70-ADE4-0AA1528313FB}" destId="{C48AB007-0205-4E40-BE91-749CCB750241}" srcOrd="1" destOrd="0" presId="urn:microsoft.com/office/officeart/2005/8/layout/chevron2"/>
    <dgm:cxn modelId="{980BC090-288E-4508-8D71-1A7111F6A496}" type="presParOf" srcId="{5DAC5781-CD87-45F3-ACCE-0BF53A04578C}" destId="{484E12C5-087F-435E-8338-EC37F0716A91}" srcOrd="1" destOrd="0" presId="urn:microsoft.com/office/officeart/2005/8/layout/chevron2"/>
    <dgm:cxn modelId="{159B55DD-0ED1-4484-B375-BA4F405917F4}" type="presParOf" srcId="{5DAC5781-CD87-45F3-ACCE-0BF53A04578C}" destId="{BEE20B34-F004-4F24-A200-2AD650AC3E13}" srcOrd="2" destOrd="0" presId="urn:microsoft.com/office/officeart/2005/8/layout/chevron2"/>
    <dgm:cxn modelId="{952D2931-E33E-4059-8CF5-48DF1DB387FB}" type="presParOf" srcId="{BEE20B34-F004-4F24-A200-2AD650AC3E13}" destId="{34817F6E-3BE5-4742-BDFE-51BC1F2FA19E}" srcOrd="0" destOrd="0" presId="urn:microsoft.com/office/officeart/2005/8/layout/chevron2"/>
    <dgm:cxn modelId="{2332AB34-1F06-40C7-AAD2-BB5DB99C9F6C}" type="presParOf" srcId="{BEE20B34-F004-4F24-A200-2AD650AC3E13}" destId="{78E6E2F9-FF1D-46A9-9E55-9263E18BB18C}" srcOrd="1" destOrd="0" presId="urn:microsoft.com/office/officeart/2005/8/layout/chevron2"/>
    <dgm:cxn modelId="{B4C76C63-27F5-494F-A4EC-1C71FAE11D92}" type="presParOf" srcId="{5DAC5781-CD87-45F3-ACCE-0BF53A04578C}" destId="{3ABB7F1E-5304-4FD7-8E43-AE15B19F2770}" srcOrd="3" destOrd="0" presId="urn:microsoft.com/office/officeart/2005/8/layout/chevron2"/>
    <dgm:cxn modelId="{352EE9AC-C19A-43BA-BC67-57E5846812C9}" type="presParOf" srcId="{5DAC5781-CD87-45F3-ACCE-0BF53A04578C}" destId="{1C329A90-2DEC-4F38-893D-D7B298A568B8}" srcOrd="4" destOrd="0" presId="urn:microsoft.com/office/officeart/2005/8/layout/chevron2"/>
    <dgm:cxn modelId="{5C1F516B-A037-448B-9EC5-8F431FD142BB}" type="presParOf" srcId="{1C329A90-2DEC-4F38-893D-D7B298A568B8}" destId="{53ECC0E9-8C92-4763-B112-78887EC02E56}" srcOrd="0" destOrd="0" presId="urn:microsoft.com/office/officeart/2005/8/layout/chevron2"/>
    <dgm:cxn modelId="{625488BF-3D36-4878-8926-C353C4E30395}" type="presParOf" srcId="{1C329A90-2DEC-4F38-893D-D7B298A568B8}" destId="{1E205B2F-0800-497C-8987-C1A250481FB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3BB72-E4F0-47BB-B1A0-4DC9AC06FF85}">
      <dsp:nvSpPr>
        <dsp:cNvPr id="0" name=""/>
        <dsp:cNvSpPr/>
      </dsp:nvSpPr>
      <dsp:spPr>
        <a:xfrm>
          <a:off x="194210" y="0"/>
          <a:ext cx="4172655" cy="417265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CA27BD-0321-4CF3-9A5D-85CBDF7ADFD5}">
      <dsp:nvSpPr>
        <dsp:cNvPr id="0" name=""/>
        <dsp:cNvSpPr/>
      </dsp:nvSpPr>
      <dsp:spPr>
        <a:xfrm>
          <a:off x="2194902" y="420022"/>
          <a:ext cx="2712225" cy="98774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Hardware Requirements</a:t>
          </a:r>
          <a:endParaRPr lang="en-IN" sz="2500" kern="1200" dirty="0"/>
        </a:p>
      </dsp:txBody>
      <dsp:txXfrm>
        <a:off x="2243120" y="468240"/>
        <a:ext cx="2615789" cy="891309"/>
      </dsp:txXfrm>
    </dsp:sp>
    <dsp:sp modelId="{F0F6FCAB-F434-4A62-B1D5-CD81B18497E7}">
      <dsp:nvSpPr>
        <dsp:cNvPr id="0" name=""/>
        <dsp:cNvSpPr/>
      </dsp:nvSpPr>
      <dsp:spPr>
        <a:xfrm>
          <a:off x="2181395" y="1679257"/>
          <a:ext cx="2712225" cy="98774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Software Requirements</a:t>
          </a:r>
          <a:endParaRPr lang="en-IN" sz="2500" kern="1200" dirty="0"/>
        </a:p>
      </dsp:txBody>
      <dsp:txXfrm>
        <a:off x="2229613" y="1727475"/>
        <a:ext cx="2615789" cy="891309"/>
      </dsp:txXfrm>
    </dsp:sp>
    <dsp:sp modelId="{C5AFE19E-9955-4B9B-B76F-BD72839A5E74}">
      <dsp:nvSpPr>
        <dsp:cNvPr id="0" name=""/>
        <dsp:cNvSpPr/>
      </dsp:nvSpPr>
      <dsp:spPr>
        <a:xfrm>
          <a:off x="2181395" y="2898501"/>
          <a:ext cx="2712225" cy="98774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Other Requirements</a:t>
          </a:r>
          <a:endParaRPr lang="en-IN" sz="2500" kern="1200" dirty="0"/>
        </a:p>
      </dsp:txBody>
      <dsp:txXfrm>
        <a:off x="2229613" y="2946719"/>
        <a:ext cx="2615789" cy="89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728D3-0D29-4D98-BD01-236B3296CEE8}">
      <dsp:nvSpPr>
        <dsp:cNvPr id="0" name=""/>
        <dsp:cNvSpPr/>
      </dsp:nvSpPr>
      <dsp:spPr>
        <a:xfrm rot="5400000">
          <a:off x="-228305" y="229606"/>
          <a:ext cx="1522037" cy="106542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1</a:t>
          </a:r>
          <a:endParaRPr lang="en-IN" sz="2900" kern="1200" dirty="0"/>
        </a:p>
      </dsp:txBody>
      <dsp:txXfrm rot="-5400000">
        <a:off x="2" y="534013"/>
        <a:ext cx="1065425" cy="456612"/>
      </dsp:txXfrm>
    </dsp:sp>
    <dsp:sp modelId="{C48AB007-0205-4E40-BE91-749CCB750241}">
      <dsp:nvSpPr>
        <dsp:cNvPr id="0" name=""/>
        <dsp:cNvSpPr/>
      </dsp:nvSpPr>
      <dsp:spPr>
        <a:xfrm rot="5400000">
          <a:off x="2243027" y="-1106860"/>
          <a:ext cx="989324" cy="33445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Extraction</a:t>
          </a:r>
          <a:endParaRPr lang="en-IN" sz="2000" kern="1200" dirty="0">
            <a:latin typeface="Times New Roman" panose="02020603050405020304" pitchFamily="18" charset="0"/>
            <a:cs typeface="Times New Roman" panose="02020603050405020304" pitchFamily="18" charset="0"/>
          </a:endParaRPr>
        </a:p>
      </dsp:txBody>
      <dsp:txXfrm rot="-5400000">
        <a:off x="1065426" y="119036"/>
        <a:ext cx="3296233" cy="892734"/>
      </dsp:txXfrm>
    </dsp:sp>
    <dsp:sp modelId="{34817F6E-3BE5-4742-BDFE-51BC1F2FA19E}">
      <dsp:nvSpPr>
        <dsp:cNvPr id="0" name=""/>
        <dsp:cNvSpPr/>
      </dsp:nvSpPr>
      <dsp:spPr>
        <a:xfrm rot="5400000">
          <a:off x="-228305" y="1556517"/>
          <a:ext cx="1522037" cy="106542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2</a:t>
          </a:r>
          <a:endParaRPr lang="en-IN" sz="2900" kern="1200" dirty="0"/>
        </a:p>
      </dsp:txBody>
      <dsp:txXfrm rot="-5400000">
        <a:off x="2" y="1860924"/>
        <a:ext cx="1065425" cy="456612"/>
      </dsp:txXfrm>
    </dsp:sp>
    <dsp:sp modelId="{78E6E2F9-FF1D-46A9-9E55-9263E18BB18C}">
      <dsp:nvSpPr>
        <dsp:cNvPr id="0" name=""/>
        <dsp:cNvSpPr/>
      </dsp:nvSpPr>
      <dsp:spPr>
        <a:xfrm rot="5400000">
          <a:off x="2243027" y="248978"/>
          <a:ext cx="989324" cy="33445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Transformation</a:t>
          </a:r>
          <a:endParaRPr lang="en-IN" sz="2000" kern="1200" dirty="0">
            <a:latin typeface="Times New Roman" panose="02020603050405020304" pitchFamily="18" charset="0"/>
            <a:cs typeface="Times New Roman" panose="02020603050405020304" pitchFamily="18" charset="0"/>
          </a:endParaRPr>
        </a:p>
      </dsp:txBody>
      <dsp:txXfrm rot="-5400000">
        <a:off x="1065426" y="1474875"/>
        <a:ext cx="3296233" cy="892734"/>
      </dsp:txXfrm>
    </dsp:sp>
    <dsp:sp modelId="{53ECC0E9-8C92-4763-B112-78887EC02E56}">
      <dsp:nvSpPr>
        <dsp:cNvPr id="0" name=""/>
        <dsp:cNvSpPr/>
      </dsp:nvSpPr>
      <dsp:spPr>
        <a:xfrm rot="5400000">
          <a:off x="-228305" y="2883428"/>
          <a:ext cx="1522037" cy="106542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kern="1200" dirty="0"/>
            <a:t>3</a:t>
          </a:r>
          <a:endParaRPr lang="en-IN" sz="2900" kern="1200" dirty="0"/>
        </a:p>
      </dsp:txBody>
      <dsp:txXfrm rot="-5400000">
        <a:off x="2" y="3187835"/>
        <a:ext cx="1065425" cy="456612"/>
      </dsp:txXfrm>
    </dsp:sp>
    <dsp:sp modelId="{1E205B2F-0800-497C-8987-C1A250481FB9}">
      <dsp:nvSpPr>
        <dsp:cNvPr id="0" name=""/>
        <dsp:cNvSpPr/>
      </dsp:nvSpPr>
      <dsp:spPr>
        <a:xfrm rot="5400000">
          <a:off x="2243027" y="1616422"/>
          <a:ext cx="989324" cy="334452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Loading</a:t>
          </a:r>
          <a:endParaRPr lang="en-IN" sz="2000" kern="1200" dirty="0">
            <a:latin typeface="Times New Roman" panose="02020603050405020304" pitchFamily="18" charset="0"/>
            <a:cs typeface="Times New Roman" panose="02020603050405020304" pitchFamily="18" charset="0"/>
          </a:endParaRPr>
        </a:p>
      </dsp:txBody>
      <dsp:txXfrm rot="-5400000">
        <a:off x="1065426" y="2842319"/>
        <a:ext cx="3296233" cy="89273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2400" y="1438672"/>
            <a:ext cx="6676400" cy="292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066">
                <a:latin typeface="Bebas Neue"/>
                <a:ea typeface="Bebas Neue"/>
                <a:cs typeface="Bebas Neue"/>
                <a:sym typeface="Bebas Neu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136751" y="4619689"/>
            <a:ext cx="5087200" cy="286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2133">
                <a:latin typeface="Arimo"/>
                <a:ea typeface="Arimo"/>
                <a:cs typeface="Arimo"/>
                <a:sym typeface="Arim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cxnSp>
        <p:nvCxnSpPr>
          <p:cNvPr id="11" name="Google Shape;11;p2"/>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1367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391667" y="1993900"/>
            <a:ext cx="5019200" cy="13496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3333"/>
            </a:lvl1pPr>
            <a:lvl2pPr lvl="1" algn="ctr">
              <a:spcBef>
                <a:spcPts val="0"/>
              </a:spcBef>
              <a:spcAft>
                <a:spcPts val="0"/>
              </a:spcAft>
              <a:buSzPts val="10000"/>
              <a:buNone/>
              <a:defRPr sz="13333"/>
            </a:lvl2pPr>
            <a:lvl3pPr lvl="2" algn="ctr">
              <a:spcBef>
                <a:spcPts val="0"/>
              </a:spcBef>
              <a:spcAft>
                <a:spcPts val="0"/>
              </a:spcAft>
              <a:buSzPts val="10000"/>
              <a:buNone/>
              <a:defRPr sz="13333"/>
            </a:lvl3pPr>
            <a:lvl4pPr lvl="3" algn="ctr">
              <a:spcBef>
                <a:spcPts val="0"/>
              </a:spcBef>
              <a:spcAft>
                <a:spcPts val="0"/>
              </a:spcAft>
              <a:buSzPts val="10000"/>
              <a:buNone/>
              <a:defRPr sz="13333"/>
            </a:lvl4pPr>
            <a:lvl5pPr lvl="4" algn="ctr">
              <a:spcBef>
                <a:spcPts val="0"/>
              </a:spcBef>
              <a:spcAft>
                <a:spcPts val="0"/>
              </a:spcAft>
              <a:buSzPts val="10000"/>
              <a:buNone/>
              <a:defRPr sz="13333"/>
            </a:lvl5pPr>
            <a:lvl6pPr lvl="5" algn="ctr">
              <a:spcBef>
                <a:spcPts val="0"/>
              </a:spcBef>
              <a:spcAft>
                <a:spcPts val="0"/>
              </a:spcAft>
              <a:buSzPts val="10000"/>
              <a:buNone/>
              <a:defRPr sz="13333"/>
            </a:lvl6pPr>
            <a:lvl7pPr lvl="6" algn="ctr">
              <a:spcBef>
                <a:spcPts val="0"/>
              </a:spcBef>
              <a:spcAft>
                <a:spcPts val="0"/>
              </a:spcAft>
              <a:buSzPts val="10000"/>
              <a:buNone/>
              <a:defRPr sz="13333"/>
            </a:lvl7pPr>
            <a:lvl8pPr lvl="7" algn="ctr">
              <a:spcBef>
                <a:spcPts val="0"/>
              </a:spcBef>
              <a:spcAft>
                <a:spcPts val="0"/>
              </a:spcAft>
              <a:buSzPts val="10000"/>
              <a:buNone/>
              <a:defRPr sz="13333"/>
            </a:lvl8pPr>
            <a:lvl9pPr lvl="8" algn="ctr">
              <a:spcBef>
                <a:spcPts val="0"/>
              </a:spcBef>
              <a:spcAft>
                <a:spcPts val="0"/>
              </a:spcAft>
              <a:buSzPts val="10000"/>
              <a:buNone/>
              <a:defRPr sz="13333"/>
            </a:lvl9pPr>
          </a:lstStyle>
          <a:p>
            <a:r>
              <a:t>xx%</a:t>
            </a:r>
          </a:p>
        </p:txBody>
      </p:sp>
      <p:sp>
        <p:nvSpPr>
          <p:cNvPr id="56" name="Google Shape;56;p11"/>
          <p:cNvSpPr txBox="1">
            <a:spLocks noGrp="1"/>
          </p:cNvSpPr>
          <p:nvPr>
            <p:ph type="subTitle" idx="1"/>
          </p:nvPr>
        </p:nvSpPr>
        <p:spPr>
          <a:xfrm>
            <a:off x="2578200" y="4253033"/>
            <a:ext cx="6870800" cy="38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cxnSp>
        <p:nvCxnSpPr>
          <p:cNvPr id="57" name="Google Shape;57;p11"/>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4566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extLst>
      <p:ext uri="{BB962C8B-B14F-4D97-AF65-F5344CB8AC3E}">
        <p14:creationId xmlns:p14="http://schemas.microsoft.com/office/powerpoint/2010/main" val="617245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188765" y="1814767"/>
            <a:ext cx="369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62" name="Google Shape;62;p13"/>
          <p:cNvSpPr txBox="1">
            <a:spLocks noGrp="1"/>
          </p:cNvSpPr>
          <p:nvPr>
            <p:ph type="subTitle" idx="1"/>
          </p:nvPr>
        </p:nvSpPr>
        <p:spPr>
          <a:xfrm>
            <a:off x="2188748" y="2677147"/>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63" name="Google Shape;63;p13"/>
          <p:cNvSpPr txBox="1">
            <a:spLocks noGrp="1"/>
          </p:cNvSpPr>
          <p:nvPr>
            <p:ph type="title" idx="2" hasCustomPrompt="1"/>
          </p:nvPr>
        </p:nvSpPr>
        <p:spPr>
          <a:xfrm>
            <a:off x="1074815" y="2478833"/>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4" name="Google Shape;64;p13"/>
          <p:cNvSpPr txBox="1">
            <a:spLocks noGrp="1"/>
          </p:cNvSpPr>
          <p:nvPr>
            <p:ph type="title" idx="3"/>
          </p:nvPr>
        </p:nvSpPr>
        <p:spPr>
          <a:xfrm>
            <a:off x="7332365" y="1814767"/>
            <a:ext cx="37756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65" name="Google Shape;65;p13"/>
          <p:cNvSpPr txBox="1">
            <a:spLocks noGrp="1"/>
          </p:cNvSpPr>
          <p:nvPr>
            <p:ph type="subTitle" idx="4"/>
          </p:nvPr>
        </p:nvSpPr>
        <p:spPr>
          <a:xfrm>
            <a:off x="7332348" y="2677147"/>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66" name="Google Shape;66;p13"/>
          <p:cNvSpPr txBox="1">
            <a:spLocks noGrp="1"/>
          </p:cNvSpPr>
          <p:nvPr>
            <p:ph type="title" idx="5" hasCustomPrompt="1"/>
          </p:nvPr>
        </p:nvSpPr>
        <p:spPr>
          <a:xfrm>
            <a:off x="6218415" y="2478833"/>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7" name="Google Shape;67;p13"/>
          <p:cNvSpPr txBox="1">
            <a:spLocks noGrp="1"/>
          </p:cNvSpPr>
          <p:nvPr>
            <p:ph type="title" idx="6"/>
          </p:nvPr>
        </p:nvSpPr>
        <p:spPr>
          <a:xfrm>
            <a:off x="2188765" y="4138233"/>
            <a:ext cx="369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68" name="Google Shape;68;p13"/>
          <p:cNvSpPr txBox="1">
            <a:spLocks noGrp="1"/>
          </p:cNvSpPr>
          <p:nvPr>
            <p:ph type="subTitle" idx="7"/>
          </p:nvPr>
        </p:nvSpPr>
        <p:spPr>
          <a:xfrm>
            <a:off x="2188748" y="5000613"/>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69" name="Google Shape;69;p13"/>
          <p:cNvSpPr txBox="1">
            <a:spLocks noGrp="1"/>
          </p:cNvSpPr>
          <p:nvPr>
            <p:ph type="title" idx="8" hasCustomPrompt="1"/>
          </p:nvPr>
        </p:nvSpPr>
        <p:spPr>
          <a:xfrm>
            <a:off x="1074815" y="4802300"/>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0" name="Google Shape;70;p13"/>
          <p:cNvSpPr txBox="1">
            <a:spLocks noGrp="1"/>
          </p:cNvSpPr>
          <p:nvPr>
            <p:ph type="title" idx="9"/>
          </p:nvPr>
        </p:nvSpPr>
        <p:spPr>
          <a:xfrm>
            <a:off x="7332365" y="4138233"/>
            <a:ext cx="37756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71" name="Google Shape;71;p13"/>
          <p:cNvSpPr txBox="1">
            <a:spLocks noGrp="1"/>
          </p:cNvSpPr>
          <p:nvPr>
            <p:ph type="subTitle" idx="13"/>
          </p:nvPr>
        </p:nvSpPr>
        <p:spPr>
          <a:xfrm>
            <a:off x="7332348" y="5000613"/>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2" name="Google Shape;72;p13"/>
          <p:cNvSpPr txBox="1">
            <a:spLocks noGrp="1"/>
          </p:cNvSpPr>
          <p:nvPr>
            <p:ph type="title" idx="14" hasCustomPrompt="1"/>
          </p:nvPr>
        </p:nvSpPr>
        <p:spPr>
          <a:xfrm>
            <a:off x="6218415" y="4802300"/>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13"/>
          <p:cNvSpPr txBox="1">
            <a:spLocks noGrp="1"/>
          </p:cNvSpPr>
          <p:nvPr>
            <p:ph type="title" idx="15"/>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74" name="Google Shape;74;p1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2244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25521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78" name="Google Shape;78;p14"/>
          <p:cNvSpPr txBox="1">
            <a:spLocks noGrp="1"/>
          </p:cNvSpPr>
          <p:nvPr>
            <p:ph type="subTitle" idx="1"/>
          </p:nvPr>
        </p:nvSpPr>
        <p:spPr>
          <a:xfrm>
            <a:off x="25521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9" name="Google Shape;79;p14"/>
          <p:cNvSpPr txBox="1">
            <a:spLocks noGrp="1"/>
          </p:cNvSpPr>
          <p:nvPr>
            <p:ph type="title" idx="2"/>
          </p:nvPr>
        </p:nvSpPr>
        <p:spPr>
          <a:xfrm>
            <a:off x="66659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80" name="Google Shape;80;p14"/>
          <p:cNvSpPr txBox="1">
            <a:spLocks noGrp="1"/>
          </p:cNvSpPr>
          <p:nvPr>
            <p:ph type="subTitle" idx="3"/>
          </p:nvPr>
        </p:nvSpPr>
        <p:spPr>
          <a:xfrm>
            <a:off x="66659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1" name="Google Shape;81;p14"/>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82" name="Google Shape;82;p1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74555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364967" y="1931051"/>
            <a:ext cx="29740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86" name="Google Shape;86;p15"/>
          <p:cNvSpPr txBox="1">
            <a:spLocks noGrp="1"/>
          </p:cNvSpPr>
          <p:nvPr>
            <p:ph type="subTitle" idx="1"/>
          </p:nvPr>
        </p:nvSpPr>
        <p:spPr>
          <a:xfrm>
            <a:off x="2364967" y="2793471"/>
            <a:ext cx="2974000" cy="10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7" name="Google Shape;87;p15"/>
          <p:cNvSpPr txBox="1">
            <a:spLocks noGrp="1"/>
          </p:cNvSpPr>
          <p:nvPr>
            <p:ph type="title" idx="2"/>
          </p:nvPr>
        </p:nvSpPr>
        <p:spPr>
          <a:xfrm>
            <a:off x="6858917" y="3312917"/>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88" name="Google Shape;88;p15"/>
          <p:cNvSpPr txBox="1">
            <a:spLocks noGrp="1"/>
          </p:cNvSpPr>
          <p:nvPr>
            <p:ph type="subTitle" idx="3"/>
          </p:nvPr>
        </p:nvSpPr>
        <p:spPr>
          <a:xfrm>
            <a:off x="6858917" y="4175337"/>
            <a:ext cx="2974000" cy="10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9" name="Google Shape;89;p15"/>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90" name="Google Shape;90;p1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2235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9524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94" name="Google Shape;94;p16"/>
          <p:cNvSpPr txBox="1">
            <a:spLocks noGrp="1"/>
          </p:cNvSpPr>
          <p:nvPr>
            <p:ph type="subTitle" idx="1"/>
          </p:nvPr>
        </p:nvSpPr>
        <p:spPr>
          <a:xfrm>
            <a:off x="9524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5" name="Google Shape;95;p16"/>
          <p:cNvSpPr txBox="1">
            <a:spLocks noGrp="1"/>
          </p:cNvSpPr>
          <p:nvPr>
            <p:ph type="title" idx="2"/>
          </p:nvPr>
        </p:nvSpPr>
        <p:spPr>
          <a:xfrm>
            <a:off x="46090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96" name="Google Shape;96;p16"/>
          <p:cNvSpPr txBox="1">
            <a:spLocks noGrp="1"/>
          </p:cNvSpPr>
          <p:nvPr>
            <p:ph type="subTitle" idx="3"/>
          </p:nvPr>
        </p:nvSpPr>
        <p:spPr>
          <a:xfrm>
            <a:off x="46090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7" name="Google Shape;97;p16"/>
          <p:cNvSpPr txBox="1">
            <a:spLocks noGrp="1"/>
          </p:cNvSpPr>
          <p:nvPr>
            <p:ph type="title" idx="4"/>
          </p:nvPr>
        </p:nvSpPr>
        <p:spPr>
          <a:xfrm>
            <a:off x="8265584"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98" name="Google Shape;98;p16"/>
          <p:cNvSpPr txBox="1">
            <a:spLocks noGrp="1"/>
          </p:cNvSpPr>
          <p:nvPr>
            <p:ph type="subTitle" idx="5"/>
          </p:nvPr>
        </p:nvSpPr>
        <p:spPr>
          <a:xfrm>
            <a:off x="8265584"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9" name="Google Shape;99;p16"/>
          <p:cNvSpPr txBox="1">
            <a:spLocks noGrp="1"/>
          </p:cNvSpPr>
          <p:nvPr>
            <p:ph type="title" idx="6"/>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Tree>
    <p:extLst>
      <p:ext uri="{BB962C8B-B14F-4D97-AF65-F5344CB8AC3E}">
        <p14:creationId xmlns:p14="http://schemas.microsoft.com/office/powerpoint/2010/main" val="1664229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81800" y="4053300"/>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2" name="Google Shape;102;p17"/>
          <p:cNvSpPr txBox="1">
            <a:spLocks noGrp="1"/>
          </p:cNvSpPr>
          <p:nvPr>
            <p:ph type="subTitle" idx="1"/>
          </p:nvPr>
        </p:nvSpPr>
        <p:spPr>
          <a:xfrm>
            <a:off x="981800" y="4915717"/>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3" name="Google Shape;103;p17"/>
          <p:cNvSpPr txBox="1">
            <a:spLocks noGrp="1"/>
          </p:cNvSpPr>
          <p:nvPr>
            <p:ph type="title" idx="2"/>
          </p:nvPr>
        </p:nvSpPr>
        <p:spPr>
          <a:xfrm>
            <a:off x="981800" y="1967333"/>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4" name="Google Shape;104;p17"/>
          <p:cNvSpPr txBox="1">
            <a:spLocks noGrp="1"/>
          </p:cNvSpPr>
          <p:nvPr>
            <p:ph type="subTitle" idx="3"/>
          </p:nvPr>
        </p:nvSpPr>
        <p:spPr>
          <a:xfrm>
            <a:off x="981800" y="2829751"/>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5" name="Google Shape;105;p17"/>
          <p:cNvSpPr txBox="1">
            <a:spLocks noGrp="1"/>
          </p:cNvSpPr>
          <p:nvPr>
            <p:ph type="title" idx="4"/>
          </p:nvPr>
        </p:nvSpPr>
        <p:spPr>
          <a:xfrm>
            <a:off x="8265584" y="1967333"/>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6" name="Google Shape;106;p17"/>
          <p:cNvSpPr txBox="1">
            <a:spLocks noGrp="1"/>
          </p:cNvSpPr>
          <p:nvPr>
            <p:ph type="subTitle" idx="5"/>
          </p:nvPr>
        </p:nvSpPr>
        <p:spPr>
          <a:xfrm>
            <a:off x="8265600" y="2829749"/>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7" name="Google Shape;107;p17"/>
          <p:cNvSpPr txBox="1">
            <a:spLocks noGrp="1"/>
          </p:cNvSpPr>
          <p:nvPr>
            <p:ph type="title" idx="6"/>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08" name="Google Shape;108;p17"/>
          <p:cNvSpPr txBox="1">
            <a:spLocks noGrp="1"/>
          </p:cNvSpPr>
          <p:nvPr>
            <p:ph type="title" idx="7"/>
          </p:nvPr>
        </p:nvSpPr>
        <p:spPr>
          <a:xfrm>
            <a:off x="8265600" y="4053300"/>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9" name="Google Shape;109;p17"/>
          <p:cNvSpPr txBox="1">
            <a:spLocks noGrp="1"/>
          </p:cNvSpPr>
          <p:nvPr>
            <p:ph type="subTitle" idx="8"/>
          </p:nvPr>
        </p:nvSpPr>
        <p:spPr>
          <a:xfrm>
            <a:off x="8265600" y="4915717"/>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10" name="Google Shape;110;p17"/>
          <p:cNvSpPr txBox="1">
            <a:spLocks noGrp="1"/>
          </p:cNvSpPr>
          <p:nvPr>
            <p:ph type="title" idx="9"/>
          </p:nvPr>
        </p:nvSpPr>
        <p:spPr>
          <a:xfrm>
            <a:off x="4612751" y="4053300"/>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11" name="Google Shape;111;p17"/>
          <p:cNvSpPr txBox="1">
            <a:spLocks noGrp="1"/>
          </p:cNvSpPr>
          <p:nvPr>
            <p:ph type="subTitle" idx="13"/>
          </p:nvPr>
        </p:nvSpPr>
        <p:spPr>
          <a:xfrm>
            <a:off x="4612751" y="4915717"/>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12" name="Google Shape;112;p17"/>
          <p:cNvSpPr txBox="1">
            <a:spLocks noGrp="1"/>
          </p:cNvSpPr>
          <p:nvPr>
            <p:ph type="title" idx="14"/>
          </p:nvPr>
        </p:nvSpPr>
        <p:spPr>
          <a:xfrm>
            <a:off x="4612751" y="1967333"/>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13" name="Google Shape;113;p17"/>
          <p:cNvSpPr txBox="1">
            <a:spLocks noGrp="1"/>
          </p:cNvSpPr>
          <p:nvPr>
            <p:ph type="subTitle" idx="15"/>
          </p:nvPr>
        </p:nvSpPr>
        <p:spPr>
          <a:xfrm>
            <a:off x="4612751" y="2829751"/>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114" name="Google Shape;114;p1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31657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61600" y="408576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18" name="Google Shape;118;p18"/>
          <p:cNvSpPr txBox="1">
            <a:spLocks noGrp="1"/>
          </p:cNvSpPr>
          <p:nvPr>
            <p:ph type="subTitle" idx="1"/>
          </p:nvPr>
        </p:nvSpPr>
        <p:spPr>
          <a:xfrm>
            <a:off x="961600" y="4948184"/>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19" name="Google Shape;119;p18"/>
          <p:cNvSpPr txBox="1">
            <a:spLocks noGrp="1"/>
          </p:cNvSpPr>
          <p:nvPr>
            <p:ph type="title" idx="2"/>
          </p:nvPr>
        </p:nvSpPr>
        <p:spPr>
          <a:xfrm>
            <a:off x="967100" y="20273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20" name="Google Shape;120;p18"/>
          <p:cNvSpPr txBox="1">
            <a:spLocks noGrp="1"/>
          </p:cNvSpPr>
          <p:nvPr>
            <p:ph type="subTitle" idx="3"/>
          </p:nvPr>
        </p:nvSpPr>
        <p:spPr>
          <a:xfrm>
            <a:off x="967100" y="2889735"/>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1" name="Google Shape;121;p18"/>
          <p:cNvSpPr txBox="1">
            <a:spLocks noGrp="1"/>
          </p:cNvSpPr>
          <p:nvPr>
            <p:ph type="title" idx="4"/>
          </p:nvPr>
        </p:nvSpPr>
        <p:spPr>
          <a:xfrm>
            <a:off x="8250884" y="20273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22" name="Google Shape;122;p18"/>
          <p:cNvSpPr txBox="1">
            <a:spLocks noGrp="1"/>
          </p:cNvSpPr>
          <p:nvPr>
            <p:ph type="subTitle" idx="5"/>
          </p:nvPr>
        </p:nvSpPr>
        <p:spPr>
          <a:xfrm>
            <a:off x="8250900" y="2889733"/>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3" name="Google Shape;123;p18"/>
          <p:cNvSpPr txBox="1">
            <a:spLocks noGrp="1"/>
          </p:cNvSpPr>
          <p:nvPr>
            <p:ph type="title" idx="6"/>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24" name="Google Shape;124;p18"/>
          <p:cNvSpPr txBox="1">
            <a:spLocks noGrp="1"/>
          </p:cNvSpPr>
          <p:nvPr>
            <p:ph type="title" idx="7"/>
          </p:nvPr>
        </p:nvSpPr>
        <p:spPr>
          <a:xfrm>
            <a:off x="8245400" y="408576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25" name="Google Shape;125;p18"/>
          <p:cNvSpPr txBox="1">
            <a:spLocks noGrp="1"/>
          </p:cNvSpPr>
          <p:nvPr>
            <p:ph type="subTitle" idx="8"/>
          </p:nvPr>
        </p:nvSpPr>
        <p:spPr>
          <a:xfrm>
            <a:off x="8245400" y="4948184"/>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126" name="Google Shape;126;p1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69646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925767" y="4591365"/>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30" name="Google Shape;130;p19"/>
          <p:cNvSpPr txBox="1">
            <a:spLocks noGrp="1"/>
          </p:cNvSpPr>
          <p:nvPr>
            <p:ph type="subTitle" idx="1"/>
          </p:nvPr>
        </p:nvSpPr>
        <p:spPr>
          <a:xfrm>
            <a:off x="6925767" y="5453773"/>
            <a:ext cx="2974000" cy="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9"/>
          <p:cNvSpPr txBox="1">
            <a:spLocks noGrp="1"/>
          </p:cNvSpPr>
          <p:nvPr>
            <p:ph type="title" idx="2"/>
          </p:nvPr>
        </p:nvSpPr>
        <p:spPr>
          <a:xfrm>
            <a:off x="6925751" y="1544165"/>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32" name="Google Shape;132;p19"/>
          <p:cNvSpPr txBox="1">
            <a:spLocks noGrp="1"/>
          </p:cNvSpPr>
          <p:nvPr>
            <p:ph type="subTitle" idx="3"/>
          </p:nvPr>
        </p:nvSpPr>
        <p:spPr>
          <a:xfrm>
            <a:off x="6925767" y="2406572"/>
            <a:ext cx="2974000" cy="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3" name="Google Shape;133;p19"/>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34" name="Google Shape;134;p19"/>
          <p:cNvSpPr txBox="1">
            <a:spLocks noGrp="1"/>
          </p:cNvSpPr>
          <p:nvPr>
            <p:ph type="title" idx="5"/>
          </p:nvPr>
        </p:nvSpPr>
        <p:spPr>
          <a:xfrm>
            <a:off x="6925767" y="3067765"/>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35" name="Google Shape;135;p19"/>
          <p:cNvSpPr txBox="1">
            <a:spLocks noGrp="1"/>
          </p:cNvSpPr>
          <p:nvPr>
            <p:ph type="subTitle" idx="6"/>
          </p:nvPr>
        </p:nvSpPr>
        <p:spPr>
          <a:xfrm>
            <a:off x="6925767" y="3930191"/>
            <a:ext cx="2974000" cy="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136" name="Google Shape;136;p19"/>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93516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416800" y="3984233"/>
            <a:ext cx="3822800" cy="4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67"/>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r>
              <a:rPr lang="en-US"/>
              <a:t>Click to edit Master title style</a:t>
            </a:r>
            <a:endParaRPr/>
          </a:p>
        </p:txBody>
      </p:sp>
      <p:sp>
        <p:nvSpPr>
          <p:cNvPr id="140" name="Google Shape;140;p20"/>
          <p:cNvSpPr txBox="1">
            <a:spLocks noGrp="1"/>
          </p:cNvSpPr>
          <p:nvPr>
            <p:ph type="subTitle" idx="1"/>
          </p:nvPr>
        </p:nvSpPr>
        <p:spPr>
          <a:xfrm>
            <a:off x="5965500" y="1993900"/>
            <a:ext cx="5274000" cy="133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2400"/>
            </a:lvl2pPr>
            <a:lvl3pPr lvl="2" algn="r" rtl="0">
              <a:lnSpc>
                <a:spcPct val="100000"/>
              </a:lnSpc>
              <a:spcBef>
                <a:spcPts val="0"/>
              </a:spcBef>
              <a:spcAft>
                <a:spcPts val="0"/>
              </a:spcAft>
              <a:buSzPts val="1800"/>
              <a:buNone/>
              <a:defRPr sz="2400"/>
            </a:lvl3pPr>
            <a:lvl4pPr lvl="3" algn="r" rtl="0">
              <a:lnSpc>
                <a:spcPct val="100000"/>
              </a:lnSpc>
              <a:spcBef>
                <a:spcPts val="0"/>
              </a:spcBef>
              <a:spcAft>
                <a:spcPts val="0"/>
              </a:spcAft>
              <a:buSzPts val="1800"/>
              <a:buNone/>
              <a:defRPr sz="2400"/>
            </a:lvl4pPr>
            <a:lvl5pPr lvl="4" algn="r" rtl="0">
              <a:lnSpc>
                <a:spcPct val="100000"/>
              </a:lnSpc>
              <a:spcBef>
                <a:spcPts val="0"/>
              </a:spcBef>
              <a:spcAft>
                <a:spcPts val="0"/>
              </a:spcAft>
              <a:buSzPts val="1800"/>
              <a:buNone/>
              <a:defRPr sz="2400"/>
            </a:lvl5pPr>
            <a:lvl6pPr lvl="5" algn="r" rtl="0">
              <a:lnSpc>
                <a:spcPct val="100000"/>
              </a:lnSpc>
              <a:spcBef>
                <a:spcPts val="0"/>
              </a:spcBef>
              <a:spcAft>
                <a:spcPts val="0"/>
              </a:spcAft>
              <a:buSzPts val="1800"/>
              <a:buNone/>
              <a:defRPr sz="2400"/>
            </a:lvl6pPr>
            <a:lvl7pPr lvl="6" algn="r" rtl="0">
              <a:lnSpc>
                <a:spcPct val="100000"/>
              </a:lnSpc>
              <a:spcBef>
                <a:spcPts val="0"/>
              </a:spcBef>
              <a:spcAft>
                <a:spcPts val="0"/>
              </a:spcAft>
              <a:buSzPts val="1800"/>
              <a:buNone/>
              <a:defRPr sz="2400"/>
            </a:lvl7pPr>
            <a:lvl8pPr lvl="7" algn="r" rtl="0">
              <a:lnSpc>
                <a:spcPct val="100000"/>
              </a:lnSpc>
              <a:spcBef>
                <a:spcPts val="0"/>
              </a:spcBef>
              <a:spcAft>
                <a:spcPts val="0"/>
              </a:spcAft>
              <a:buSzPts val="1800"/>
              <a:buNone/>
              <a:defRPr sz="2400"/>
            </a:lvl8pPr>
            <a:lvl9pPr lvl="8" algn="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377624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73867" y="1698033"/>
            <a:ext cx="5927200" cy="2321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9066"/>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subTitle" idx="1"/>
          </p:nvPr>
        </p:nvSpPr>
        <p:spPr>
          <a:xfrm>
            <a:off x="3241467" y="4707267"/>
            <a:ext cx="6107200" cy="4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 name="Google Shape;16;p3"/>
          <p:cNvSpPr txBox="1">
            <a:spLocks noGrp="1"/>
          </p:cNvSpPr>
          <p:nvPr>
            <p:ph type="title" idx="2" hasCustomPrompt="1"/>
          </p:nvPr>
        </p:nvSpPr>
        <p:spPr>
          <a:xfrm>
            <a:off x="952400" y="2352036"/>
            <a:ext cx="1823200" cy="101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solidFill>
                  <a:schemeClr val="l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cxnSp>
        <p:nvCxnSpPr>
          <p:cNvPr id="17" name="Google Shape;17;p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4727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5143267" y="974100"/>
            <a:ext cx="2584400" cy="75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43" name="Google Shape;143;p21"/>
          <p:cNvSpPr txBox="1">
            <a:spLocks noGrp="1"/>
          </p:cNvSpPr>
          <p:nvPr>
            <p:ph type="subTitle" idx="1"/>
          </p:nvPr>
        </p:nvSpPr>
        <p:spPr>
          <a:xfrm>
            <a:off x="3606100" y="1985033"/>
            <a:ext cx="4979600" cy="2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4" name="Google Shape;144;p21"/>
          <p:cNvSpPr txBox="1">
            <a:spLocks noGrp="1"/>
          </p:cNvSpPr>
          <p:nvPr>
            <p:ph type="title" idx="2" hasCustomPrompt="1"/>
          </p:nvPr>
        </p:nvSpPr>
        <p:spPr>
          <a:xfrm>
            <a:off x="5143267" y="2705367"/>
            <a:ext cx="2584400" cy="75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45" name="Google Shape;145;p21"/>
          <p:cNvSpPr txBox="1">
            <a:spLocks noGrp="1"/>
          </p:cNvSpPr>
          <p:nvPr>
            <p:ph type="subTitle" idx="3"/>
          </p:nvPr>
        </p:nvSpPr>
        <p:spPr>
          <a:xfrm>
            <a:off x="3606100" y="3716300"/>
            <a:ext cx="4979600" cy="2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6" name="Google Shape;146;p21"/>
          <p:cNvSpPr txBox="1">
            <a:spLocks noGrp="1"/>
          </p:cNvSpPr>
          <p:nvPr>
            <p:ph type="title" idx="4" hasCustomPrompt="1"/>
          </p:nvPr>
        </p:nvSpPr>
        <p:spPr>
          <a:xfrm>
            <a:off x="5041067" y="4441200"/>
            <a:ext cx="2584400" cy="75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47" name="Google Shape;147;p21"/>
          <p:cNvSpPr txBox="1">
            <a:spLocks noGrp="1"/>
          </p:cNvSpPr>
          <p:nvPr>
            <p:ph type="subTitle" idx="5"/>
          </p:nvPr>
        </p:nvSpPr>
        <p:spPr>
          <a:xfrm>
            <a:off x="3606100" y="5452133"/>
            <a:ext cx="4979600" cy="2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148" name="Google Shape;148;p21"/>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29855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529135" y="28900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2" name="Google Shape;152;p22"/>
          <p:cNvSpPr txBox="1">
            <a:spLocks noGrp="1"/>
          </p:cNvSpPr>
          <p:nvPr>
            <p:ph type="subTitle" idx="1"/>
          </p:nvPr>
        </p:nvSpPr>
        <p:spPr>
          <a:xfrm>
            <a:off x="952467" y="48153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3" name="Google Shape;153;p22"/>
          <p:cNvSpPr txBox="1">
            <a:spLocks noGrp="1"/>
          </p:cNvSpPr>
          <p:nvPr>
            <p:ph type="title" idx="2" hasCustomPrompt="1"/>
          </p:nvPr>
        </p:nvSpPr>
        <p:spPr>
          <a:xfrm>
            <a:off x="4100956" y="39343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4" name="Google Shape;154;p22"/>
          <p:cNvSpPr txBox="1">
            <a:spLocks noGrp="1"/>
          </p:cNvSpPr>
          <p:nvPr>
            <p:ph type="subTitle" idx="3"/>
          </p:nvPr>
        </p:nvSpPr>
        <p:spPr>
          <a:xfrm>
            <a:off x="3524289" y="19734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22"/>
          <p:cNvSpPr txBox="1">
            <a:spLocks noGrp="1"/>
          </p:cNvSpPr>
          <p:nvPr>
            <p:ph type="title" idx="4" hasCustomPrompt="1"/>
          </p:nvPr>
        </p:nvSpPr>
        <p:spPr>
          <a:xfrm>
            <a:off x="6672779" y="28900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6" name="Google Shape;156;p22"/>
          <p:cNvSpPr txBox="1">
            <a:spLocks noGrp="1"/>
          </p:cNvSpPr>
          <p:nvPr>
            <p:ph type="subTitle" idx="5"/>
          </p:nvPr>
        </p:nvSpPr>
        <p:spPr>
          <a:xfrm>
            <a:off x="6096111" y="48153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22"/>
          <p:cNvSpPr txBox="1">
            <a:spLocks noGrp="1"/>
          </p:cNvSpPr>
          <p:nvPr>
            <p:ph type="title" idx="6" hasCustomPrompt="1"/>
          </p:nvPr>
        </p:nvSpPr>
        <p:spPr>
          <a:xfrm>
            <a:off x="9244601" y="39343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8" name="Google Shape;158;p22"/>
          <p:cNvSpPr txBox="1">
            <a:spLocks noGrp="1"/>
          </p:cNvSpPr>
          <p:nvPr>
            <p:ph type="subTitle" idx="7"/>
          </p:nvPr>
        </p:nvSpPr>
        <p:spPr>
          <a:xfrm>
            <a:off x="8667933" y="19734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22"/>
          <p:cNvSpPr txBox="1">
            <a:spLocks noGrp="1"/>
          </p:cNvSpPr>
          <p:nvPr>
            <p:ph type="title" idx="8"/>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160" name="Google Shape;160;p22"/>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3386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4032200" y="3774917"/>
            <a:ext cx="4127600" cy="11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4" name="Google Shape;164;p23"/>
          <p:cNvSpPr txBox="1">
            <a:spLocks noGrp="1"/>
          </p:cNvSpPr>
          <p:nvPr>
            <p:ph type="title"/>
          </p:nvPr>
        </p:nvSpPr>
        <p:spPr>
          <a:xfrm>
            <a:off x="4032200" y="1920284"/>
            <a:ext cx="4127600" cy="1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4266"/>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r>
              <a:rPr lang="en-US"/>
              <a:t>Click to edit Master title style</a:t>
            </a:r>
            <a:endParaRPr/>
          </a:p>
        </p:txBody>
      </p:sp>
      <p:cxnSp>
        <p:nvCxnSpPr>
          <p:cNvPr id="165" name="Google Shape;165;p2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35684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348333" y="3604467"/>
            <a:ext cx="3238800" cy="14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69" name="Google Shape;169;p24"/>
          <p:cNvSpPr txBox="1">
            <a:spLocks noGrp="1"/>
          </p:cNvSpPr>
          <p:nvPr>
            <p:ph type="title"/>
          </p:nvPr>
        </p:nvSpPr>
        <p:spPr>
          <a:xfrm>
            <a:off x="1348333" y="1738867"/>
            <a:ext cx="2576000" cy="1576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170" name="Google Shape;170;p2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635971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7605000" y="3604467"/>
            <a:ext cx="3238800" cy="140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74" name="Google Shape;174;p25"/>
          <p:cNvSpPr txBox="1">
            <a:spLocks noGrp="1"/>
          </p:cNvSpPr>
          <p:nvPr>
            <p:ph type="title"/>
          </p:nvPr>
        </p:nvSpPr>
        <p:spPr>
          <a:xfrm>
            <a:off x="8369300" y="1738867"/>
            <a:ext cx="2474400" cy="1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r>
              <a:rPr lang="en-US"/>
              <a:t>Click to edit Master title style</a:t>
            </a:r>
            <a:endParaRPr/>
          </a:p>
        </p:txBody>
      </p:sp>
      <p:cxnSp>
        <p:nvCxnSpPr>
          <p:cNvPr id="175" name="Google Shape;175;p2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9124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952400" y="1678967"/>
            <a:ext cx="7181600" cy="327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867"/>
            </a:lvl1pPr>
            <a:lvl2pPr lvl="1" rtl="0">
              <a:lnSpc>
                <a:spcPct val="100000"/>
              </a:lnSpc>
              <a:spcBef>
                <a:spcPts val="0"/>
              </a:spcBef>
              <a:spcAft>
                <a:spcPts val="0"/>
              </a:spcAft>
              <a:buClr>
                <a:srgbClr val="595959"/>
              </a:buClr>
              <a:buSzPts val="1400"/>
              <a:buFont typeface="Anaheim"/>
              <a:buChar char="○"/>
              <a:defRPr sz="1600"/>
            </a:lvl2pPr>
            <a:lvl3pPr lvl="2" rtl="0">
              <a:lnSpc>
                <a:spcPct val="100000"/>
              </a:lnSpc>
              <a:spcBef>
                <a:spcPts val="0"/>
              </a:spcBef>
              <a:spcAft>
                <a:spcPts val="0"/>
              </a:spcAft>
              <a:buClr>
                <a:srgbClr val="595959"/>
              </a:buClr>
              <a:buSzPts val="1400"/>
              <a:buFont typeface="Anaheim"/>
              <a:buChar char="■"/>
              <a:defRPr sz="1600"/>
            </a:lvl3pPr>
            <a:lvl4pPr lvl="3" rtl="0">
              <a:lnSpc>
                <a:spcPct val="100000"/>
              </a:lnSpc>
              <a:spcBef>
                <a:spcPts val="0"/>
              </a:spcBef>
              <a:spcAft>
                <a:spcPts val="0"/>
              </a:spcAft>
              <a:buClr>
                <a:srgbClr val="595959"/>
              </a:buClr>
              <a:buSzPts val="1400"/>
              <a:buFont typeface="Anaheim"/>
              <a:buChar char="●"/>
              <a:defRPr sz="1600"/>
            </a:lvl4pPr>
            <a:lvl5pPr lvl="4" rtl="0">
              <a:lnSpc>
                <a:spcPct val="100000"/>
              </a:lnSpc>
              <a:spcBef>
                <a:spcPts val="0"/>
              </a:spcBef>
              <a:spcAft>
                <a:spcPts val="0"/>
              </a:spcAft>
              <a:buClr>
                <a:srgbClr val="595959"/>
              </a:buClr>
              <a:buSzPts val="1400"/>
              <a:buFont typeface="Anaheim"/>
              <a:buChar char="○"/>
              <a:defRPr sz="1600"/>
            </a:lvl5pPr>
            <a:lvl6pPr lvl="5" rtl="0">
              <a:lnSpc>
                <a:spcPct val="100000"/>
              </a:lnSpc>
              <a:spcBef>
                <a:spcPts val="0"/>
              </a:spcBef>
              <a:spcAft>
                <a:spcPts val="0"/>
              </a:spcAft>
              <a:buClr>
                <a:srgbClr val="595959"/>
              </a:buClr>
              <a:buSzPts val="1400"/>
              <a:buFont typeface="Anaheim"/>
              <a:buChar char="■"/>
              <a:defRPr sz="1600"/>
            </a:lvl6pPr>
            <a:lvl7pPr lvl="6" rtl="0">
              <a:lnSpc>
                <a:spcPct val="100000"/>
              </a:lnSpc>
              <a:spcBef>
                <a:spcPts val="0"/>
              </a:spcBef>
              <a:spcAft>
                <a:spcPts val="0"/>
              </a:spcAft>
              <a:buClr>
                <a:srgbClr val="595959"/>
              </a:buClr>
              <a:buSzPts val="1400"/>
              <a:buFont typeface="Anaheim"/>
              <a:buChar char="●"/>
              <a:defRPr sz="1600"/>
            </a:lvl7pPr>
            <a:lvl8pPr lvl="7" rtl="0">
              <a:lnSpc>
                <a:spcPct val="100000"/>
              </a:lnSpc>
              <a:spcBef>
                <a:spcPts val="0"/>
              </a:spcBef>
              <a:spcAft>
                <a:spcPts val="0"/>
              </a:spcAft>
              <a:buClr>
                <a:srgbClr val="595959"/>
              </a:buClr>
              <a:buSzPts val="1400"/>
              <a:buFont typeface="Anaheim"/>
              <a:buChar char="○"/>
              <a:defRPr sz="1600"/>
            </a:lvl8pPr>
            <a:lvl9pPr lvl="8" rtl="0">
              <a:lnSpc>
                <a:spcPct val="100000"/>
              </a:lnSpc>
              <a:spcBef>
                <a:spcPts val="0"/>
              </a:spcBef>
              <a:spcAft>
                <a:spcPts val="0"/>
              </a:spcAft>
              <a:buClr>
                <a:srgbClr val="595959"/>
              </a:buClr>
              <a:buSzPts val="1400"/>
              <a:buFont typeface="Anaheim"/>
              <a:buChar char="■"/>
              <a:defRPr sz="1600"/>
            </a:lvl9pPr>
          </a:lstStyle>
          <a:p>
            <a:r>
              <a:rPr lang="en-US"/>
              <a:t>Click to edit Master subtitle style</a:t>
            </a:r>
            <a:endParaRPr/>
          </a:p>
        </p:txBody>
      </p:sp>
      <p:sp>
        <p:nvSpPr>
          <p:cNvPr id="179" name="Google Shape;179;p26"/>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180" name="Google Shape;180;p26"/>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33846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941400" y="1878200"/>
            <a:ext cx="5024400" cy="35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cxnSp>
        <p:nvCxnSpPr>
          <p:cNvPr id="184" name="Google Shape;184;p2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87" name="Google Shape;187;p27"/>
          <p:cNvSpPr txBox="1">
            <a:spLocks noGrp="1"/>
          </p:cNvSpPr>
          <p:nvPr>
            <p:ph type="subTitle" idx="2"/>
          </p:nvPr>
        </p:nvSpPr>
        <p:spPr>
          <a:xfrm>
            <a:off x="6226200" y="1878200"/>
            <a:ext cx="5024400" cy="35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spTree>
    <p:extLst>
      <p:ext uri="{BB962C8B-B14F-4D97-AF65-F5344CB8AC3E}">
        <p14:creationId xmlns:p14="http://schemas.microsoft.com/office/powerpoint/2010/main" val="13856419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952400" y="2208500"/>
            <a:ext cx="4481600" cy="18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0" name="Google Shape;190;p28"/>
          <p:cNvSpPr txBox="1">
            <a:spLocks noGrp="1"/>
          </p:cNvSpPr>
          <p:nvPr>
            <p:ph type="title"/>
          </p:nvPr>
        </p:nvSpPr>
        <p:spPr>
          <a:xfrm>
            <a:off x="952400" y="654000"/>
            <a:ext cx="3771600" cy="12832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9066"/>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r>
              <a:rPr lang="en-US"/>
              <a:t>Click to edit Master title style</a:t>
            </a:r>
            <a:endParaRPr/>
          </a:p>
        </p:txBody>
      </p:sp>
      <p:cxnSp>
        <p:nvCxnSpPr>
          <p:cNvPr id="191" name="Google Shape;191;p2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952400" y="4826860"/>
            <a:ext cx="6319200" cy="7524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dk1"/>
                </a:solidFill>
                <a:latin typeface="Arimo"/>
                <a:ea typeface="Arimo"/>
                <a:cs typeface="Arimo"/>
                <a:sym typeface="Arimo"/>
              </a:rPr>
              <a:t>CREDITS: This presentation template was created by </a:t>
            </a:r>
            <a:r>
              <a:rPr lang="en" sz="16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600">
                <a:solidFill>
                  <a:schemeClr val="dk1"/>
                </a:solidFill>
                <a:latin typeface="Arimo"/>
                <a:ea typeface="Arimo"/>
                <a:cs typeface="Arimo"/>
                <a:sym typeface="Arimo"/>
              </a:rPr>
              <a:t>, including icons by </a:t>
            </a:r>
            <a:r>
              <a:rPr lang="en" sz="16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600">
                <a:solidFill>
                  <a:schemeClr val="dk1"/>
                </a:solidFill>
                <a:latin typeface="Arimo"/>
                <a:ea typeface="Arimo"/>
                <a:cs typeface="Arimo"/>
                <a:sym typeface="Arimo"/>
              </a:rPr>
              <a:t> and infographics &amp; images by </a:t>
            </a:r>
            <a:r>
              <a:rPr lang="en" sz="16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600" b="1">
              <a:solidFill>
                <a:schemeClr val="dk1"/>
              </a:solidFill>
              <a:latin typeface="Arimo"/>
              <a:ea typeface="Arimo"/>
              <a:cs typeface="Arimo"/>
              <a:sym typeface="Arimo"/>
            </a:endParaRPr>
          </a:p>
        </p:txBody>
      </p:sp>
    </p:spTree>
    <p:extLst>
      <p:ext uri="{BB962C8B-B14F-4D97-AF65-F5344CB8AC3E}">
        <p14:creationId xmlns:p14="http://schemas.microsoft.com/office/powerpoint/2010/main" val="24474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1642087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0"/>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941414" y="1648003"/>
            <a:ext cx="927773" cy="325073"/>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30"/>
          <p:cNvSpPr/>
          <p:nvPr/>
        </p:nvSpPr>
        <p:spPr>
          <a:xfrm>
            <a:off x="10381885" y="1069401"/>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30"/>
          <p:cNvSpPr/>
          <p:nvPr/>
        </p:nvSpPr>
        <p:spPr>
          <a:xfrm>
            <a:off x="2554602" y="4490391"/>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6" name="Google Shape;206;p30"/>
          <p:cNvGrpSpPr/>
          <p:nvPr/>
        </p:nvGrpSpPr>
        <p:grpSpPr>
          <a:xfrm>
            <a:off x="1869210" y="919006"/>
            <a:ext cx="1271455" cy="445465"/>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2" name="Google Shape;212;p30"/>
          <p:cNvSpPr/>
          <p:nvPr/>
        </p:nvSpPr>
        <p:spPr>
          <a:xfrm>
            <a:off x="9033970" y="5287218"/>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30"/>
          <p:cNvSpPr/>
          <p:nvPr/>
        </p:nvSpPr>
        <p:spPr>
          <a:xfrm>
            <a:off x="2205418" y="1564187"/>
            <a:ext cx="447705" cy="52817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30"/>
          <p:cNvSpPr/>
          <p:nvPr/>
        </p:nvSpPr>
        <p:spPr>
          <a:xfrm>
            <a:off x="10966035" y="2722763"/>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30"/>
          <p:cNvSpPr/>
          <p:nvPr/>
        </p:nvSpPr>
        <p:spPr>
          <a:xfrm rot="-1685758">
            <a:off x="9799771" y="22602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30"/>
          <p:cNvSpPr/>
          <p:nvPr/>
        </p:nvSpPr>
        <p:spPr>
          <a:xfrm>
            <a:off x="10966018" y="49192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30"/>
          <p:cNvSpPr/>
          <p:nvPr/>
        </p:nvSpPr>
        <p:spPr>
          <a:xfrm rot="-1685758">
            <a:off x="3357004" y="19331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30"/>
          <p:cNvSpPr/>
          <p:nvPr/>
        </p:nvSpPr>
        <p:spPr>
          <a:xfrm>
            <a:off x="1993270" y="32610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30"/>
          <p:cNvSpPr/>
          <p:nvPr/>
        </p:nvSpPr>
        <p:spPr>
          <a:xfrm>
            <a:off x="10232583" y="3279505"/>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30"/>
          <p:cNvSpPr/>
          <p:nvPr/>
        </p:nvSpPr>
        <p:spPr>
          <a:xfrm rot="-4501656">
            <a:off x="9570658" y="4779663"/>
            <a:ext cx="933913" cy="9291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30"/>
          <p:cNvSpPr/>
          <p:nvPr/>
        </p:nvSpPr>
        <p:spPr>
          <a:xfrm rot="-4498560">
            <a:off x="10287150" y="4259581"/>
            <a:ext cx="496060" cy="49352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30"/>
          <p:cNvSpPr/>
          <p:nvPr/>
        </p:nvSpPr>
        <p:spPr>
          <a:xfrm rot="-4497731">
            <a:off x="9503727" y="3958370"/>
            <a:ext cx="671479" cy="66805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30"/>
          <p:cNvSpPr/>
          <p:nvPr/>
        </p:nvSpPr>
        <p:spPr>
          <a:xfrm>
            <a:off x="1502252" y="4558634"/>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30"/>
          <p:cNvSpPr/>
          <p:nvPr/>
        </p:nvSpPr>
        <p:spPr>
          <a:xfrm>
            <a:off x="941385" y="25880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30"/>
          <p:cNvSpPr/>
          <p:nvPr/>
        </p:nvSpPr>
        <p:spPr>
          <a:xfrm>
            <a:off x="10854485" y="1564191"/>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30"/>
          <p:cNvSpPr/>
          <p:nvPr/>
        </p:nvSpPr>
        <p:spPr>
          <a:xfrm rot="-1685758">
            <a:off x="1240171" y="53621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30"/>
          <p:cNvSpPr/>
          <p:nvPr/>
        </p:nvSpPr>
        <p:spPr>
          <a:xfrm>
            <a:off x="1869217" y="5636205"/>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9462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952400" y="1678967"/>
            <a:ext cx="10287200" cy="4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600"/>
            </a:lvl1pPr>
            <a:lvl2pPr lvl="1" rtl="0">
              <a:lnSpc>
                <a:spcPct val="100000"/>
              </a:lnSpc>
              <a:spcBef>
                <a:spcPts val="0"/>
              </a:spcBef>
              <a:spcAft>
                <a:spcPts val="0"/>
              </a:spcAft>
              <a:buClr>
                <a:srgbClr val="434343"/>
              </a:buClr>
              <a:buSzPts val="1200"/>
              <a:buFont typeface="Roboto Condensed Light"/>
              <a:buAutoNum type="alphaLcPeriod"/>
              <a:defRPr sz="1600"/>
            </a:lvl2pPr>
            <a:lvl3pPr lvl="2" rtl="0">
              <a:lnSpc>
                <a:spcPct val="100000"/>
              </a:lnSpc>
              <a:spcBef>
                <a:spcPts val="0"/>
              </a:spcBef>
              <a:spcAft>
                <a:spcPts val="0"/>
              </a:spcAft>
              <a:buClr>
                <a:srgbClr val="434343"/>
              </a:buClr>
              <a:buSzPts val="1200"/>
              <a:buFont typeface="Roboto Condensed Light"/>
              <a:buAutoNum type="romanLcPeriod"/>
              <a:defRPr sz="1600"/>
            </a:lvl3pPr>
            <a:lvl4pPr lvl="3" rtl="0">
              <a:lnSpc>
                <a:spcPct val="100000"/>
              </a:lnSpc>
              <a:spcBef>
                <a:spcPts val="0"/>
              </a:spcBef>
              <a:spcAft>
                <a:spcPts val="0"/>
              </a:spcAft>
              <a:buClr>
                <a:srgbClr val="434343"/>
              </a:buClr>
              <a:buSzPts val="1200"/>
              <a:buFont typeface="Roboto Condensed Light"/>
              <a:buAutoNum type="arabicPeriod"/>
              <a:defRPr sz="1600"/>
            </a:lvl4pPr>
            <a:lvl5pPr lvl="4" rtl="0">
              <a:lnSpc>
                <a:spcPct val="100000"/>
              </a:lnSpc>
              <a:spcBef>
                <a:spcPts val="0"/>
              </a:spcBef>
              <a:spcAft>
                <a:spcPts val="0"/>
              </a:spcAft>
              <a:buClr>
                <a:srgbClr val="434343"/>
              </a:buClr>
              <a:buSzPts val="1200"/>
              <a:buFont typeface="Roboto Condensed Light"/>
              <a:buAutoNum type="alphaLcPeriod"/>
              <a:defRPr sz="1600"/>
            </a:lvl5pPr>
            <a:lvl6pPr lvl="5" rtl="0">
              <a:lnSpc>
                <a:spcPct val="100000"/>
              </a:lnSpc>
              <a:spcBef>
                <a:spcPts val="0"/>
              </a:spcBef>
              <a:spcAft>
                <a:spcPts val="0"/>
              </a:spcAft>
              <a:buClr>
                <a:srgbClr val="434343"/>
              </a:buClr>
              <a:buSzPts val="1200"/>
              <a:buFont typeface="Roboto Condensed Light"/>
              <a:buAutoNum type="romanLcPeriod"/>
              <a:defRPr sz="1600"/>
            </a:lvl6pPr>
            <a:lvl7pPr lvl="6" rtl="0">
              <a:lnSpc>
                <a:spcPct val="100000"/>
              </a:lnSpc>
              <a:spcBef>
                <a:spcPts val="0"/>
              </a:spcBef>
              <a:spcAft>
                <a:spcPts val="0"/>
              </a:spcAft>
              <a:buClr>
                <a:srgbClr val="434343"/>
              </a:buClr>
              <a:buSzPts val="1200"/>
              <a:buFont typeface="Roboto Condensed Light"/>
              <a:buAutoNum type="arabicPeriod"/>
              <a:defRPr sz="1600"/>
            </a:lvl7pPr>
            <a:lvl8pPr lvl="7" rtl="0">
              <a:lnSpc>
                <a:spcPct val="100000"/>
              </a:lnSpc>
              <a:spcBef>
                <a:spcPts val="0"/>
              </a:spcBef>
              <a:spcAft>
                <a:spcPts val="0"/>
              </a:spcAft>
              <a:buClr>
                <a:srgbClr val="434343"/>
              </a:buClr>
              <a:buSzPts val="1200"/>
              <a:buFont typeface="Roboto Condensed Light"/>
              <a:buAutoNum type="alphaLcPeriod"/>
              <a:defRPr sz="1600"/>
            </a:lvl8pPr>
            <a:lvl9pPr lvl="8" rtl="0">
              <a:lnSpc>
                <a:spcPct val="100000"/>
              </a:lnSpc>
              <a:spcBef>
                <a:spcPts val="0"/>
              </a:spcBef>
              <a:spcAft>
                <a:spcPts val="0"/>
              </a:spcAft>
              <a:buClr>
                <a:srgbClr val="434343"/>
              </a:buClr>
              <a:buSzPts val="1200"/>
              <a:buFont typeface="Roboto Condensed Light"/>
              <a:buAutoNum type="romanLcPeriod"/>
              <a:defRPr sz="1600"/>
            </a:lvl9pPr>
          </a:lstStyle>
          <a:p>
            <a:r>
              <a:rPr lang="en-US"/>
              <a:t>Click to edit Master subtitle style</a:t>
            </a:r>
            <a:endParaRPr/>
          </a:p>
        </p:txBody>
      </p:sp>
      <p:sp>
        <p:nvSpPr>
          <p:cNvPr id="21" name="Google Shape;21;p4"/>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22" name="Google Shape;22;p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213211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E9077-D85C-46B1-B209-AF8EAFFAC51A}" type="datetimeFigureOut">
              <a:rPr lang="en-IN" smtClean="0"/>
              <a:t>06-02-2023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132A-22BE-4D71-8E33-07A585FD9CA6}" type="slidenum">
              <a:rPr lang="en-IN" smtClean="0"/>
              <a:t>‹#›</a:t>
            </a:fld>
            <a:endParaRPr lang="en-IN"/>
          </a:p>
        </p:txBody>
      </p:sp>
    </p:spTree>
    <p:extLst>
      <p:ext uri="{BB962C8B-B14F-4D97-AF65-F5344CB8AC3E}">
        <p14:creationId xmlns:p14="http://schemas.microsoft.com/office/powerpoint/2010/main" val="542376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31"/>
        <p:cNvGrpSpPr/>
        <p:nvPr/>
      </p:nvGrpSpPr>
      <p:grpSpPr>
        <a:xfrm>
          <a:off x="0" y="0"/>
          <a:ext cx="0" cy="0"/>
          <a:chOff x="0" y="0"/>
          <a:chExt cx="0" cy="0"/>
        </a:xfrm>
      </p:grpSpPr>
    </p:spTree>
    <p:extLst>
      <p:ext uri="{BB962C8B-B14F-4D97-AF65-F5344CB8AC3E}">
        <p14:creationId xmlns:p14="http://schemas.microsoft.com/office/powerpoint/2010/main" val="22655436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1194228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2400" y="1438672"/>
            <a:ext cx="6676400" cy="292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066">
                <a:latin typeface="Bebas Neue"/>
                <a:ea typeface="Bebas Neue"/>
                <a:cs typeface="Bebas Neue"/>
                <a:sym typeface="Bebas Neue"/>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136751" y="4619689"/>
            <a:ext cx="5087200" cy="2864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2133">
                <a:latin typeface="Arimo"/>
                <a:ea typeface="Arimo"/>
                <a:cs typeface="Arimo"/>
                <a:sym typeface="Arim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cxnSp>
        <p:nvCxnSpPr>
          <p:cNvPr id="11" name="Google Shape;11;p2"/>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73654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73867" y="1698033"/>
            <a:ext cx="5927200" cy="2321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9066"/>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subTitle" idx="1"/>
          </p:nvPr>
        </p:nvSpPr>
        <p:spPr>
          <a:xfrm>
            <a:off x="3241467" y="4707267"/>
            <a:ext cx="6107200" cy="40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 name="Google Shape;16;p3"/>
          <p:cNvSpPr txBox="1">
            <a:spLocks noGrp="1"/>
          </p:cNvSpPr>
          <p:nvPr>
            <p:ph type="title" idx="2" hasCustomPrompt="1"/>
          </p:nvPr>
        </p:nvSpPr>
        <p:spPr>
          <a:xfrm>
            <a:off x="952400" y="2352036"/>
            <a:ext cx="1823200" cy="101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10000">
                <a:solidFill>
                  <a:schemeClr val="lt1"/>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cxnSp>
        <p:nvCxnSpPr>
          <p:cNvPr id="17" name="Google Shape;17;p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142225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952400" y="1678967"/>
            <a:ext cx="10287200" cy="4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600"/>
            </a:lvl1pPr>
            <a:lvl2pPr lvl="1" rtl="0">
              <a:lnSpc>
                <a:spcPct val="100000"/>
              </a:lnSpc>
              <a:spcBef>
                <a:spcPts val="0"/>
              </a:spcBef>
              <a:spcAft>
                <a:spcPts val="0"/>
              </a:spcAft>
              <a:buClr>
                <a:srgbClr val="434343"/>
              </a:buClr>
              <a:buSzPts val="1200"/>
              <a:buFont typeface="Roboto Condensed Light"/>
              <a:buAutoNum type="alphaLcPeriod"/>
              <a:defRPr sz="1600"/>
            </a:lvl2pPr>
            <a:lvl3pPr lvl="2" rtl="0">
              <a:lnSpc>
                <a:spcPct val="100000"/>
              </a:lnSpc>
              <a:spcBef>
                <a:spcPts val="0"/>
              </a:spcBef>
              <a:spcAft>
                <a:spcPts val="0"/>
              </a:spcAft>
              <a:buClr>
                <a:srgbClr val="434343"/>
              </a:buClr>
              <a:buSzPts val="1200"/>
              <a:buFont typeface="Roboto Condensed Light"/>
              <a:buAutoNum type="romanLcPeriod"/>
              <a:defRPr sz="1600"/>
            </a:lvl3pPr>
            <a:lvl4pPr lvl="3" rtl="0">
              <a:lnSpc>
                <a:spcPct val="100000"/>
              </a:lnSpc>
              <a:spcBef>
                <a:spcPts val="0"/>
              </a:spcBef>
              <a:spcAft>
                <a:spcPts val="0"/>
              </a:spcAft>
              <a:buClr>
                <a:srgbClr val="434343"/>
              </a:buClr>
              <a:buSzPts val="1200"/>
              <a:buFont typeface="Roboto Condensed Light"/>
              <a:buAutoNum type="arabicPeriod"/>
              <a:defRPr sz="1600"/>
            </a:lvl4pPr>
            <a:lvl5pPr lvl="4" rtl="0">
              <a:lnSpc>
                <a:spcPct val="100000"/>
              </a:lnSpc>
              <a:spcBef>
                <a:spcPts val="0"/>
              </a:spcBef>
              <a:spcAft>
                <a:spcPts val="0"/>
              </a:spcAft>
              <a:buClr>
                <a:srgbClr val="434343"/>
              </a:buClr>
              <a:buSzPts val="1200"/>
              <a:buFont typeface="Roboto Condensed Light"/>
              <a:buAutoNum type="alphaLcPeriod"/>
              <a:defRPr sz="1600"/>
            </a:lvl5pPr>
            <a:lvl6pPr lvl="5" rtl="0">
              <a:lnSpc>
                <a:spcPct val="100000"/>
              </a:lnSpc>
              <a:spcBef>
                <a:spcPts val="0"/>
              </a:spcBef>
              <a:spcAft>
                <a:spcPts val="0"/>
              </a:spcAft>
              <a:buClr>
                <a:srgbClr val="434343"/>
              </a:buClr>
              <a:buSzPts val="1200"/>
              <a:buFont typeface="Roboto Condensed Light"/>
              <a:buAutoNum type="romanLcPeriod"/>
              <a:defRPr sz="1600"/>
            </a:lvl6pPr>
            <a:lvl7pPr lvl="6" rtl="0">
              <a:lnSpc>
                <a:spcPct val="100000"/>
              </a:lnSpc>
              <a:spcBef>
                <a:spcPts val="0"/>
              </a:spcBef>
              <a:spcAft>
                <a:spcPts val="0"/>
              </a:spcAft>
              <a:buClr>
                <a:srgbClr val="434343"/>
              </a:buClr>
              <a:buSzPts val="1200"/>
              <a:buFont typeface="Roboto Condensed Light"/>
              <a:buAutoNum type="arabicPeriod"/>
              <a:defRPr sz="1600"/>
            </a:lvl7pPr>
            <a:lvl8pPr lvl="7" rtl="0">
              <a:lnSpc>
                <a:spcPct val="100000"/>
              </a:lnSpc>
              <a:spcBef>
                <a:spcPts val="0"/>
              </a:spcBef>
              <a:spcAft>
                <a:spcPts val="0"/>
              </a:spcAft>
              <a:buClr>
                <a:srgbClr val="434343"/>
              </a:buClr>
              <a:buSzPts val="1200"/>
              <a:buFont typeface="Roboto Condensed Light"/>
              <a:buAutoNum type="alphaLcPeriod"/>
              <a:defRPr sz="1600"/>
            </a:lvl8pPr>
            <a:lvl9pPr lvl="8" rtl="0">
              <a:lnSpc>
                <a:spcPct val="100000"/>
              </a:lnSpc>
              <a:spcBef>
                <a:spcPts val="0"/>
              </a:spcBef>
              <a:spcAft>
                <a:spcPts val="0"/>
              </a:spcAft>
              <a:buClr>
                <a:srgbClr val="434343"/>
              </a:buClr>
              <a:buSzPts val="1200"/>
              <a:buFont typeface="Roboto Condensed Light"/>
              <a:buAutoNum type="romanLcPeriod"/>
              <a:defRPr sz="1600"/>
            </a:lvl9pPr>
          </a:lstStyle>
          <a:p>
            <a:r>
              <a:rPr lang="en-US"/>
              <a:t>Click to edit Master subtitle style</a:t>
            </a:r>
            <a:endParaRPr/>
          </a:p>
        </p:txBody>
      </p:sp>
      <p:sp>
        <p:nvSpPr>
          <p:cNvPr id="21" name="Google Shape;21;p4"/>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22" name="Google Shape;22;p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47176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26" name="Google Shape;26;p5"/>
          <p:cNvSpPr txBox="1">
            <a:spLocks noGrp="1"/>
          </p:cNvSpPr>
          <p:nvPr>
            <p:ph type="title" idx="2"/>
          </p:nvPr>
        </p:nvSpPr>
        <p:spPr>
          <a:xfrm>
            <a:off x="2405559" y="39225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7" name="Google Shape;27;p5"/>
          <p:cNvSpPr txBox="1">
            <a:spLocks noGrp="1"/>
          </p:cNvSpPr>
          <p:nvPr>
            <p:ph type="subTitle" idx="1"/>
          </p:nvPr>
        </p:nvSpPr>
        <p:spPr>
          <a:xfrm>
            <a:off x="2405559" y="4784935"/>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8" name="Google Shape;28;p5"/>
          <p:cNvSpPr txBox="1">
            <a:spLocks noGrp="1"/>
          </p:cNvSpPr>
          <p:nvPr>
            <p:ph type="title" idx="3"/>
          </p:nvPr>
        </p:nvSpPr>
        <p:spPr>
          <a:xfrm>
            <a:off x="6812459" y="39225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9" name="Google Shape;29;p5"/>
          <p:cNvSpPr txBox="1">
            <a:spLocks noGrp="1"/>
          </p:cNvSpPr>
          <p:nvPr>
            <p:ph type="subTitle" idx="4"/>
          </p:nvPr>
        </p:nvSpPr>
        <p:spPr>
          <a:xfrm>
            <a:off x="6812459" y="4784935"/>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30" name="Google Shape;30;p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8009199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34" name="Google Shape;34;p6"/>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802752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952400" y="2628900"/>
            <a:ext cx="5143600" cy="31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867"/>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r>
              <a:rPr lang="en-US"/>
              <a:t>Click to edit Master subtitle style</a:t>
            </a:r>
            <a:endParaRPr/>
          </a:p>
        </p:txBody>
      </p:sp>
      <p:sp>
        <p:nvSpPr>
          <p:cNvPr id="38" name="Google Shape;38;p7"/>
          <p:cNvSpPr txBox="1">
            <a:spLocks noGrp="1"/>
          </p:cNvSpPr>
          <p:nvPr>
            <p:ph type="title"/>
          </p:nvPr>
        </p:nvSpPr>
        <p:spPr>
          <a:xfrm>
            <a:off x="952400" y="737933"/>
            <a:ext cx="5143600" cy="16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39" name="Google Shape;39;p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3486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56000" y="1551000"/>
            <a:ext cx="5880000" cy="37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8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cxnSp>
        <p:nvCxnSpPr>
          <p:cNvPr id="43" name="Google Shape;43;p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6823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26" name="Google Shape;26;p5"/>
          <p:cNvSpPr txBox="1">
            <a:spLocks noGrp="1"/>
          </p:cNvSpPr>
          <p:nvPr>
            <p:ph type="title" idx="2"/>
          </p:nvPr>
        </p:nvSpPr>
        <p:spPr>
          <a:xfrm>
            <a:off x="2405559" y="39225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7" name="Google Shape;27;p5"/>
          <p:cNvSpPr txBox="1">
            <a:spLocks noGrp="1"/>
          </p:cNvSpPr>
          <p:nvPr>
            <p:ph type="subTitle" idx="1"/>
          </p:nvPr>
        </p:nvSpPr>
        <p:spPr>
          <a:xfrm>
            <a:off x="2405559" y="4784935"/>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28" name="Google Shape;28;p5"/>
          <p:cNvSpPr txBox="1">
            <a:spLocks noGrp="1"/>
          </p:cNvSpPr>
          <p:nvPr>
            <p:ph type="title" idx="3"/>
          </p:nvPr>
        </p:nvSpPr>
        <p:spPr>
          <a:xfrm>
            <a:off x="6812459" y="39225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9" name="Google Shape;29;p5"/>
          <p:cNvSpPr txBox="1">
            <a:spLocks noGrp="1"/>
          </p:cNvSpPr>
          <p:nvPr>
            <p:ph type="subTitle" idx="4"/>
          </p:nvPr>
        </p:nvSpPr>
        <p:spPr>
          <a:xfrm>
            <a:off x="6812459" y="4784935"/>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30" name="Google Shape;30;p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414691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846000" y="1872717"/>
            <a:ext cx="5393600" cy="10248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66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7" name="Google Shape;47;p9"/>
          <p:cNvSpPr txBox="1">
            <a:spLocks noGrp="1"/>
          </p:cNvSpPr>
          <p:nvPr>
            <p:ph type="subTitle" idx="1"/>
          </p:nvPr>
        </p:nvSpPr>
        <p:spPr>
          <a:xfrm>
            <a:off x="5846000" y="3086084"/>
            <a:ext cx="5393600" cy="189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48" name="Google Shape;48;p9"/>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191444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1000800" y="4097867"/>
            <a:ext cx="4552800" cy="16564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r>
              <a:rPr lang="en-US"/>
              <a:t>Click to edit Master title style</a:t>
            </a:r>
            <a:endParaRPr/>
          </a:p>
        </p:txBody>
      </p:sp>
      <p:cxnSp>
        <p:nvCxnSpPr>
          <p:cNvPr id="52" name="Google Shape;52;p10"/>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369119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391667" y="1993900"/>
            <a:ext cx="5019200" cy="13496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13333"/>
            </a:lvl1pPr>
            <a:lvl2pPr lvl="1" algn="ctr">
              <a:spcBef>
                <a:spcPts val="0"/>
              </a:spcBef>
              <a:spcAft>
                <a:spcPts val="0"/>
              </a:spcAft>
              <a:buSzPts val="10000"/>
              <a:buNone/>
              <a:defRPr sz="13333"/>
            </a:lvl2pPr>
            <a:lvl3pPr lvl="2" algn="ctr">
              <a:spcBef>
                <a:spcPts val="0"/>
              </a:spcBef>
              <a:spcAft>
                <a:spcPts val="0"/>
              </a:spcAft>
              <a:buSzPts val="10000"/>
              <a:buNone/>
              <a:defRPr sz="13333"/>
            </a:lvl3pPr>
            <a:lvl4pPr lvl="3" algn="ctr">
              <a:spcBef>
                <a:spcPts val="0"/>
              </a:spcBef>
              <a:spcAft>
                <a:spcPts val="0"/>
              </a:spcAft>
              <a:buSzPts val="10000"/>
              <a:buNone/>
              <a:defRPr sz="13333"/>
            </a:lvl4pPr>
            <a:lvl5pPr lvl="4" algn="ctr">
              <a:spcBef>
                <a:spcPts val="0"/>
              </a:spcBef>
              <a:spcAft>
                <a:spcPts val="0"/>
              </a:spcAft>
              <a:buSzPts val="10000"/>
              <a:buNone/>
              <a:defRPr sz="13333"/>
            </a:lvl5pPr>
            <a:lvl6pPr lvl="5" algn="ctr">
              <a:spcBef>
                <a:spcPts val="0"/>
              </a:spcBef>
              <a:spcAft>
                <a:spcPts val="0"/>
              </a:spcAft>
              <a:buSzPts val="10000"/>
              <a:buNone/>
              <a:defRPr sz="13333"/>
            </a:lvl6pPr>
            <a:lvl7pPr lvl="6" algn="ctr">
              <a:spcBef>
                <a:spcPts val="0"/>
              </a:spcBef>
              <a:spcAft>
                <a:spcPts val="0"/>
              </a:spcAft>
              <a:buSzPts val="10000"/>
              <a:buNone/>
              <a:defRPr sz="13333"/>
            </a:lvl7pPr>
            <a:lvl8pPr lvl="7" algn="ctr">
              <a:spcBef>
                <a:spcPts val="0"/>
              </a:spcBef>
              <a:spcAft>
                <a:spcPts val="0"/>
              </a:spcAft>
              <a:buSzPts val="10000"/>
              <a:buNone/>
              <a:defRPr sz="13333"/>
            </a:lvl8pPr>
            <a:lvl9pPr lvl="8" algn="ctr">
              <a:spcBef>
                <a:spcPts val="0"/>
              </a:spcBef>
              <a:spcAft>
                <a:spcPts val="0"/>
              </a:spcAft>
              <a:buSzPts val="10000"/>
              <a:buNone/>
              <a:defRPr sz="13333"/>
            </a:lvl9pPr>
          </a:lstStyle>
          <a:p>
            <a:r>
              <a:t>xx%</a:t>
            </a:r>
          </a:p>
        </p:txBody>
      </p:sp>
      <p:sp>
        <p:nvSpPr>
          <p:cNvPr id="56" name="Google Shape;56;p11"/>
          <p:cNvSpPr txBox="1">
            <a:spLocks noGrp="1"/>
          </p:cNvSpPr>
          <p:nvPr>
            <p:ph type="subTitle" idx="1"/>
          </p:nvPr>
        </p:nvSpPr>
        <p:spPr>
          <a:xfrm>
            <a:off x="2578200" y="4253033"/>
            <a:ext cx="6870800" cy="38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cxnSp>
        <p:nvCxnSpPr>
          <p:cNvPr id="57" name="Google Shape;57;p11"/>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11"/>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946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extLst>
      <p:ext uri="{BB962C8B-B14F-4D97-AF65-F5344CB8AC3E}">
        <p14:creationId xmlns:p14="http://schemas.microsoft.com/office/powerpoint/2010/main" val="34117856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188765" y="1814767"/>
            <a:ext cx="369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62" name="Google Shape;62;p13"/>
          <p:cNvSpPr txBox="1">
            <a:spLocks noGrp="1"/>
          </p:cNvSpPr>
          <p:nvPr>
            <p:ph type="subTitle" idx="1"/>
          </p:nvPr>
        </p:nvSpPr>
        <p:spPr>
          <a:xfrm>
            <a:off x="2188748" y="2677147"/>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63" name="Google Shape;63;p13"/>
          <p:cNvSpPr txBox="1">
            <a:spLocks noGrp="1"/>
          </p:cNvSpPr>
          <p:nvPr>
            <p:ph type="title" idx="2" hasCustomPrompt="1"/>
          </p:nvPr>
        </p:nvSpPr>
        <p:spPr>
          <a:xfrm>
            <a:off x="1074815" y="2478833"/>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4" name="Google Shape;64;p13"/>
          <p:cNvSpPr txBox="1">
            <a:spLocks noGrp="1"/>
          </p:cNvSpPr>
          <p:nvPr>
            <p:ph type="title" idx="3"/>
          </p:nvPr>
        </p:nvSpPr>
        <p:spPr>
          <a:xfrm>
            <a:off x="7332365" y="1814767"/>
            <a:ext cx="37756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65" name="Google Shape;65;p13"/>
          <p:cNvSpPr txBox="1">
            <a:spLocks noGrp="1"/>
          </p:cNvSpPr>
          <p:nvPr>
            <p:ph type="subTitle" idx="4"/>
          </p:nvPr>
        </p:nvSpPr>
        <p:spPr>
          <a:xfrm>
            <a:off x="7332348" y="2677147"/>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66" name="Google Shape;66;p13"/>
          <p:cNvSpPr txBox="1">
            <a:spLocks noGrp="1"/>
          </p:cNvSpPr>
          <p:nvPr>
            <p:ph type="title" idx="5" hasCustomPrompt="1"/>
          </p:nvPr>
        </p:nvSpPr>
        <p:spPr>
          <a:xfrm>
            <a:off x="6218415" y="2478833"/>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67" name="Google Shape;67;p13"/>
          <p:cNvSpPr txBox="1">
            <a:spLocks noGrp="1"/>
          </p:cNvSpPr>
          <p:nvPr>
            <p:ph type="title" idx="6"/>
          </p:nvPr>
        </p:nvSpPr>
        <p:spPr>
          <a:xfrm>
            <a:off x="2188765" y="4138233"/>
            <a:ext cx="36992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68" name="Google Shape;68;p13"/>
          <p:cNvSpPr txBox="1">
            <a:spLocks noGrp="1"/>
          </p:cNvSpPr>
          <p:nvPr>
            <p:ph type="subTitle" idx="7"/>
          </p:nvPr>
        </p:nvSpPr>
        <p:spPr>
          <a:xfrm>
            <a:off x="2188748" y="5000613"/>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69" name="Google Shape;69;p13"/>
          <p:cNvSpPr txBox="1">
            <a:spLocks noGrp="1"/>
          </p:cNvSpPr>
          <p:nvPr>
            <p:ph type="title" idx="8" hasCustomPrompt="1"/>
          </p:nvPr>
        </p:nvSpPr>
        <p:spPr>
          <a:xfrm>
            <a:off x="1074815" y="4802300"/>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0" name="Google Shape;70;p13"/>
          <p:cNvSpPr txBox="1">
            <a:spLocks noGrp="1"/>
          </p:cNvSpPr>
          <p:nvPr>
            <p:ph type="title" idx="9"/>
          </p:nvPr>
        </p:nvSpPr>
        <p:spPr>
          <a:xfrm>
            <a:off x="7332365" y="4138233"/>
            <a:ext cx="37756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71" name="Google Shape;71;p13"/>
          <p:cNvSpPr txBox="1">
            <a:spLocks noGrp="1"/>
          </p:cNvSpPr>
          <p:nvPr>
            <p:ph type="subTitle" idx="13"/>
          </p:nvPr>
        </p:nvSpPr>
        <p:spPr>
          <a:xfrm>
            <a:off x="7332348" y="5000613"/>
            <a:ext cx="2974000" cy="7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2" name="Google Shape;72;p13"/>
          <p:cNvSpPr txBox="1">
            <a:spLocks noGrp="1"/>
          </p:cNvSpPr>
          <p:nvPr>
            <p:ph type="title" idx="14" hasCustomPrompt="1"/>
          </p:nvPr>
        </p:nvSpPr>
        <p:spPr>
          <a:xfrm>
            <a:off x="6218415" y="4802300"/>
            <a:ext cx="949200" cy="4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solidFill>
                  <a:schemeClr val="l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13"/>
          <p:cNvSpPr txBox="1">
            <a:spLocks noGrp="1"/>
          </p:cNvSpPr>
          <p:nvPr>
            <p:ph type="title" idx="15"/>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74" name="Google Shape;74;p1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851251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25521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78" name="Google Shape;78;p14"/>
          <p:cNvSpPr txBox="1">
            <a:spLocks noGrp="1"/>
          </p:cNvSpPr>
          <p:nvPr>
            <p:ph type="subTitle" idx="1"/>
          </p:nvPr>
        </p:nvSpPr>
        <p:spPr>
          <a:xfrm>
            <a:off x="25521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9" name="Google Shape;79;p14"/>
          <p:cNvSpPr txBox="1">
            <a:spLocks noGrp="1"/>
          </p:cNvSpPr>
          <p:nvPr>
            <p:ph type="title" idx="2"/>
          </p:nvPr>
        </p:nvSpPr>
        <p:spPr>
          <a:xfrm>
            <a:off x="66659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80" name="Google Shape;80;p14"/>
          <p:cNvSpPr txBox="1">
            <a:spLocks noGrp="1"/>
          </p:cNvSpPr>
          <p:nvPr>
            <p:ph type="subTitle" idx="3"/>
          </p:nvPr>
        </p:nvSpPr>
        <p:spPr>
          <a:xfrm>
            <a:off x="66659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1" name="Google Shape;81;p14"/>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82" name="Google Shape;82;p1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1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793662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364967" y="1931051"/>
            <a:ext cx="2974000" cy="5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86" name="Google Shape;86;p15"/>
          <p:cNvSpPr txBox="1">
            <a:spLocks noGrp="1"/>
          </p:cNvSpPr>
          <p:nvPr>
            <p:ph type="subTitle" idx="1"/>
          </p:nvPr>
        </p:nvSpPr>
        <p:spPr>
          <a:xfrm>
            <a:off x="2364967" y="2793471"/>
            <a:ext cx="2974000" cy="104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7" name="Google Shape;87;p15"/>
          <p:cNvSpPr txBox="1">
            <a:spLocks noGrp="1"/>
          </p:cNvSpPr>
          <p:nvPr>
            <p:ph type="title" idx="2"/>
          </p:nvPr>
        </p:nvSpPr>
        <p:spPr>
          <a:xfrm>
            <a:off x="6858917" y="3312917"/>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88" name="Google Shape;88;p15"/>
          <p:cNvSpPr txBox="1">
            <a:spLocks noGrp="1"/>
          </p:cNvSpPr>
          <p:nvPr>
            <p:ph type="subTitle" idx="3"/>
          </p:nvPr>
        </p:nvSpPr>
        <p:spPr>
          <a:xfrm>
            <a:off x="6858917" y="4175337"/>
            <a:ext cx="2974000" cy="10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9" name="Google Shape;89;p15"/>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90" name="Google Shape;90;p1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06459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9524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94" name="Google Shape;94;p16"/>
          <p:cNvSpPr txBox="1">
            <a:spLocks noGrp="1"/>
          </p:cNvSpPr>
          <p:nvPr>
            <p:ph type="subTitle" idx="1"/>
          </p:nvPr>
        </p:nvSpPr>
        <p:spPr>
          <a:xfrm>
            <a:off x="9524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5" name="Google Shape;95;p16"/>
          <p:cNvSpPr txBox="1">
            <a:spLocks noGrp="1"/>
          </p:cNvSpPr>
          <p:nvPr>
            <p:ph type="title" idx="2"/>
          </p:nvPr>
        </p:nvSpPr>
        <p:spPr>
          <a:xfrm>
            <a:off x="4609000"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96" name="Google Shape;96;p16"/>
          <p:cNvSpPr txBox="1">
            <a:spLocks noGrp="1"/>
          </p:cNvSpPr>
          <p:nvPr>
            <p:ph type="subTitle" idx="3"/>
          </p:nvPr>
        </p:nvSpPr>
        <p:spPr>
          <a:xfrm>
            <a:off x="4609000"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7" name="Google Shape;97;p16"/>
          <p:cNvSpPr txBox="1">
            <a:spLocks noGrp="1"/>
          </p:cNvSpPr>
          <p:nvPr>
            <p:ph type="title" idx="4"/>
          </p:nvPr>
        </p:nvSpPr>
        <p:spPr>
          <a:xfrm>
            <a:off x="8265584" y="33129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98" name="Google Shape;98;p16"/>
          <p:cNvSpPr txBox="1">
            <a:spLocks noGrp="1"/>
          </p:cNvSpPr>
          <p:nvPr>
            <p:ph type="subTitle" idx="5"/>
          </p:nvPr>
        </p:nvSpPr>
        <p:spPr>
          <a:xfrm>
            <a:off x="8265584" y="4175337"/>
            <a:ext cx="2974000" cy="104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9" name="Google Shape;99;p16"/>
          <p:cNvSpPr txBox="1">
            <a:spLocks noGrp="1"/>
          </p:cNvSpPr>
          <p:nvPr>
            <p:ph type="title" idx="6"/>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Tree>
    <p:extLst>
      <p:ext uri="{BB962C8B-B14F-4D97-AF65-F5344CB8AC3E}">
        <p14:creationId xmlns:p14="http://schemas.microsoft.com/office/powerpoint/2010/main" val="12498022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981800" y="4053300"/>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2" name="Google Shape;102;p17"/>
          <p:cNvSpPr txBox="1">
            <a:spLocks noGrp="1"/>
          </p:cNvSpPr>
          <p:nvPr>
            <p:ph type="subTitle" idx="1"/>
          </p:nvPr>
        </p:nvSpPr>
        <p:spPr>
          <a:xfrm>
            <a:off x="981800" y="4915717"/>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3" name="Google Shape;103;p17"/>
          <p:cNvSpPr txBox="1">
            <a:spLocks noGrp="1"/>
          </p:cNvSpPr>
          <p:nvPr>
            <p:ph type="title" idx="2"/>
          </p:nvPr>
        </p:nvSpPr>
        <p:spPr>
          <a:xfrm>
            <a:off x="981800" y="1967333"/>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4" name="Google Shape;104;p17"/>
          <p:cNvSpPr txBox="1">
            <a:spLocks noGrp="1"/>
          </p:cNvSpPr>
          <p:nvPr>
            <p:ph type="subTitle" idx="3"/>
          </p:nvPr>
        </p:nvSpPr>
        <p:spPr>
          <a:xfrm>
            <a:off x="981800" y="2829751"/>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5" name="Google Shape;105;p17"/>
          <p:cNvSpPr txBox="1">
            <a:spLocks noGrp="1"/>
          </p:cNvSpPr>
          <p:nvPr>
            <p:ph type="title" idx="4"/>
          </p:nvPr>
        </p:nvSpPr>
        <p:spPr>
          <a:xfrm>
            <a:off x="8265584" y="1967333"/>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6" name="Google Shape;106;p17"/>
          <p:cNvSpPr txBox="1">
            <a:spLocks noGrp="1"/>
          </p:cNvSpPr>
          <p:nvPr>
            <p:ph type="subTitle" idx="5"/>
          </p:nvPr>
        </p:nvSpPr>
        <p:spPr>
          <a:xfrm>
            <a:off x="8265600" y="2829749"/>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07" name="Google Shape;107;p17"/>
          <p:cNvSpPr txBox="1">
            <a:spLocks noGrp="1"/>
          </p:cNvSpPr>
          <p:nvPr>
            <p:ph type="title" idx="6"/>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08" name="Google Shape;108;p17"/>
          <p:cNvSpPr txBox="1">
            <a:spLocks noGrp="1"/>
          </p:cNvSpPr>
          <p:nvPr>
            <p:ph type="title" idx="7"/>
          </p:nvPr>
        </p:nvSpPr>
        <p:spPr>
          <a:xfrm>
            <a:off x="8265600" y="4053300"/>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09" name="Google Shape;109;p17"/>
          <p:cNvSpPr txBox="1">
            <a:spLocks noGrp="1"/>
          </p:cNvSpPr>
          <p:nvPr>
            <p:ph type="subTitle" idx="8"/>
          </p:nvPr>
        </p:nvSpPr>
        <p:spPr>
          <a:xfrm>
            <a:off x="8265600" y="4915717"/>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10" name="Google Shape;110;p17"/>
          <p:cNvSpPr txBox="1">
            <a:spLocks noGrp="1"/>
          </p:cNvSpPr>
          <p:nvPr>
            <p:ph type="title" idx="9"/>
          </p:nvPr>
        </p:nvSpPr>
        <p:spPr>
          <a:xfrm>
            <a:off x="4612751" y="4053300"/>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11" name="Google Shape;111;p17"/>
          <p:cNvSpPr txBox="1">
            <a:spLocks noGrp="1"/>
          </p:cNvSpPr>
          <p:nvPr>
            <p:ph type="subTitle" idx="13"/>
          </p:nvPr>
        </p:nvSpPr>
        <p:spPr>
          <a:xfrm>
            <a:off x="4612751" y="4915717"/>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12" name="Google Shape;112;p17"/>
          <p:cNvSpPr txBox="1">
            <a:spLocks noGrp="1"/>
          </p:cNvSpPr>
          <p:nvPr>
            <p:ph type="title" idx="14"/>
          </p:nvPr>
        </p:nvSpPr>
        <p:spPr>
          <a:xfrm>
            <a:off x="4612751" y="1967333"/>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13" name="Google Shape;113;p17"/>
          <p:cNvSpPr txBox="1">
            <a:spLocks noGrp="1"/>
          </p:cNvSpPr>
          <p:nvPr>
            <p:ph type="subTitle" idx="15"/>
          </p:nvPr>
        </p:nvSpPr>
        <p:spPr>
          <a:xfrm>
            <a:off x="4612751" y="2829751"/>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114" name="Google Shape;114;p1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441288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61600" y="408576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18" name="Google Shape;118;p18"/>
          <p:cNvSpPr txBox="1">
            <a:spLocks noGrp="1"/>
          </p:cNvSpPr>
          <p:nvPr>
            <p:ph type="subTitle" idx="1"/>
          </p:nvPr>
        </p:nvSpPr>
        <p:spPr>
          <a:xfrm>
            <a:off x="961600" y="4948184"/>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19" name="Google Shape;119;p18"/>
          <p:cNvSpPr txBox="1">
            <a:spLocks noGrp="1"/>
          </p:cNvSpPr>
          <p:nvPr>
            <p:ph type="title" idx="2"/>
          </p:nvPr>
        </p:nvSpPr>
        <p:spPr>
          <a:xfrm>
            <a:off x="967100" y="20273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20" name="Google Shape;120;p18"/>
          <p:cNvSpPr txBox="1">
            <a:spLocks noGrp="1"/>
          </p:cNvSpPr>
          <p:nvPr>
            <p:ph type="subTitle" idx="3"/>
          </p:nvPr>
        </p:nvSpPr>
        <p:spPr>
          <a:xfrm>
            <a:off x="967100" y="2889735"/>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1" name="Google Shape;121;p18"/>
          <p:cNvSpPr txBox="1">
            <a:spLocks noGrp="1"/>
          </p:cNvSpPr>
          <p:nvPr>
            <p:ph type="title" idx="4"/>
          </p:nvPr>
        </p:nvSpPr>
        <p:spPr>
          <a:xfrm>
            <a:off x="8250884" y="202731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22" name="Google Shape;122;p18"/>
          <p:cNvSpPr txBox="1">
            <a:spLocks noGrp="1"/>
          </p:cNvSpPr>
          <p:nvPr>
            <p:ph type="subTitle" idx="5"/>
          </p:nvPr>
        </p:nvSpPr>
        <p:spPr>
          <a:xfrm>
            <a:off x="8250900" y="2889733"/>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3" name="Google Shape;123;p18"/>
          <p:cNvSpPr txBox="1">
            <a:spLocks noGrp="1"/>
          </p:cNvSpPr>
          <p:nvPr>
            <p:ph type="title" idx="6"/>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24" name="Google Shape;124;p18"/>
          <p:cNvSpPr txBox="1">
            <a:spLocks noGrp="1"/>
          </p:cNvSpPr>
          <p:nvPr>
            <p:ph type="title" idx="7"/>
          </p:nvPr>
        </p:nvSpPr>
        <p:spPr>
          <a:xfrm>
            <a:off x="8245400" y="4085767"/>
            <a:ext cx="2974000" cy="5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25" name="Google Shape;125;p18"/>
          <p:cNvSpPr txBox="1">
            <a:spLocks noGrp="1"/>
          </p:cNvSpPr>
          <p:nvPr>
            <p:ph type="subTitle" idx="8"/>
          </p:nvPr>
        </p:nvSpPr>
        <p:spPr>
          <a:xfrm>
            <a:off x="8245400" y="4948184"/>
            <a:ext cx="2974000" cy="80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126" name="Google Shape;126;p1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7259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34" name="Google Shape;34;p6"/>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930722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925767" y="4591365"/>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30" name="Google Shape;130;p19"/>
          <p:cNvSpPr txBox="1">
            <a:spLocks noGrp="1"/>
          </p:cNvSpPr>
          <p:nvPr>
            <p:ph type="subTitle" idx="1"/>
          </p:nvPr>
        </p:nvSpPr>
        <p:spPr>
          <a:xfrm>
            <a:off x="6925767" y="5453773"/>
            <a:ext cx="2974000" cy="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1" name="Google Shape;131;p19"/>
          <p:cNvSpPr txBox="1">
            <a:spLocks noGrp="1"/>
          </p:cNvSpPr>
          <p:nvPr>
            <p:ph type="title" idx="2"/>
          </p:nvPr>
        </p:nvSpPr>
        <p:spPr>
          <a:xfrm>
            <a:off x="6925751" y="1544165"/>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32" name="Google Shape;132;p19"/>
          <p:cNvSpPr txBox="1">
            <a:spLocks noGrp="1"/>
          </p:cNvSpPr>
          <p:nvPr>
            <p:ph type="subTitle" idx="3"/>
          </p:nvPr>
        </p:nvSpPr>
        <p:spPr>
          <a:xfrm>
            <a:off x="6925767" y="2406572"/>
            <a:ext cx="2974000" cy="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3" name="Google Shape;133;p19"/>
          <p:cNvSpPr txBox="1">
            <a:spLocks noGrp="1"/>
          </p:cNvSpPr>
          <p:nvPr>
            <p:ph type="title" idx="4"/>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34" name="Google Shape;134;p19"/>
          <p:cNvSpPr txBox="1">
            <a:spLocks noGrp="1"/>
          </p:cNvSpPr>
          <p:nvPr>
            <p:ph type="title" idx="5"/>
          </p:nvPr>
        </p:nvSpPr>
        <p:spPr>
          <a:xfrm>
            <a:off x="6925767" y="3067765"/>
            <a:ext cx="2974000" cy="591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6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35" name="Google Shape;135;p19"/>
          <p:cNvSpPr txBox="1">
            <a:spLocks noGrp="1"/>
          </p:cNvSpPr>
          <p:nvPr>
            <p:ph type="subTitle" idx="6"/>
          </p:nvPr>
        </p:nvSpPr>
        <p:spPr>
          <a:xfrm>
            <a:off x="6925767" y="3930191"/>
            <a:ext cx="2974000" cy="40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136" name="Google Shape;136;p19"/>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37" name="Google Shape;137;p19"/>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577096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416800" y="3984233"/>
            <a:ext cx="3822800" cy="49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467"/>
            </a:lvl1pPr>
            <a:lvl2pPr lvl="1" algn="r" rtl="0">
              <a:spcBef>
                <a:spcPts val="0"/>
              </a:spcBef>
              <a:spcAft>
                <a:spcPts val="0"/>
              </a:spcAft>
              <a:buSzPts val="3000"/>
              <a:buNone/>
              <a:defRPr sz="4000"/>
            </a:lvl2pPr>
            <a:lvl3pPr lvl="2" algn="r" rtl="0">
              <a:spcBef>
                <a:spcPts val="0"/>
              </a:spcBef>
              <a:spcAft>
                <a:spcPts val="0"/>
              </a:spcAft>
              <a:buSzPts val="3000"/>
              <a:buNone/>
              <a:defRPr sz="4000"/>
            </a:lvl3pPr>
            <a:lvl4pPr lvl="3" algn="r" rtl="0">
              <a:spcBef>
                <a:spcPts val="0"/>
              </a:spcBef>
              <a:spcAft>
                <a:spcPts val="0"/>
              </a:spcAft>
              <a:buSzPts val="3000"/>
              <a:buNone/>
              <a:defRPr sz="4000"/>
            </a:lvl4pPr>
            <a:lvl5pPr lvl="4" algn="r" rtl="0">
              <a:spcBef>
                <a:spcPts val="0"/>
              </a:spcBef>
              <a:spcAft>
                <a:spcPts val="0"/>
              </a:spcAft>
              <a:buSzPts val="3000"/>
              <a:buNone/>
              <a:defRPr sz="4000"/>
            </a:lvl5pPr>
            <a:lvl6pPr lvl="5" algn="r" rtl="0">
              <a:spcBef>
                <a:spcPts val="0"/>
              </a:spcBef>
              <a:spcAft>
                <a:spcPts val="0"/>
              </a:spcAft>
              <a:buSzPts val="3000"/>
              <a:buNone/>
              <a:defRPr sz="4000"/>
            </a:lvl6pPr>
            <a:lvl7pPr lvl="6" algn="r" rtl="0">
              <a:spcBef>
                <a:spcPts val="0"/>
              </a:spcBef>
              <a:spcAft>
                <a:spcPts val="0"/>
              </a:spcAft>
              <a:buSzPts val="3000"/>
              <a:buNone/>
              <a:defRPr sz="4000"/>
            </a:lvl7pPr>
            <a:lvl8pPr lvl="7" algn="r" rtl="0">
              <a:spcBef>
                <a:spcPts val="0"/>
              </a:spcBef>
              <a:spcAft>
                <a:spcPts val="0"/>
              </a:spcAft>
              <a:buSzPts val="3000"/>
              <a:buNone/>
              <a:defRPr sz="4000"/>
            </a:lvl8pPr>
            <a:lvl9pPr lvl="8" algn="r" rtl="0">
              <a:spcBef>
                <a:spcPts val="0"/>
              </a:spcBef>
              <a:spcAft>
                <a:spcPts val="0"/>
              </a:spcAft>
              <a:buSzPts val="3000"/>
              <a:buNone/>
              <a:defRPr sz="4000"/>
            </a:lvl9pPr>
          </a:lstStyle>
          <a:p>
            <a:r>
              <a:rPr lang="en-US"/>
              <a:t>Click to edit Master title style</a:t>
            </a:r>
            <a:endParaRPr/>
          </a:p>
        </p:txBody>
      </p:sp>
      <p:sp>
        <p:nvSpPr>
          <p:cNvPr id="140" name="Google Shape;140;p20"/>
          <p:cNvSpPr txBox="1">
            <a:spLocks noGrp="1"/>
          </p:cNvSpPr>
          <p:nvPr>
            <p:ph type="subTitle" idx="1"/>
          </p:nvPr>
        </p:nvSpPr>
        <p:spPr>
          <a:xfrm>
            <a:off x="5965500" y="1993900"/>
            <a:ext cx="5274000" cy="133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2400"/>
            </a:lvl2pPr>
            <a:lvl3pPr lvl="2" algn="r" rtl="0">
              <a:lnSpc>
                <a:spcPct val="100000"/>
              </a:lnSpc>
              <a:spcBef>
                <a:spcPts val="0"/>
              </a:spcBef>
              <a:spcAft>
                <a:spcPts val="0"/>
              </a:spcAft>
              <a:buSzPts val="1800"/>
              <a:buNone/>
              <a:defRPr sz="2400"/>
            </a:lvl3pPr>
            <a:lvl4pPr lvl="3" algn="r" rtl="0">
              <a:lnSpc>
                <a:spcPct val="100000"/>
              </a:lnSpc>
              <a:spcBef>
                <a:spcPts val="0"/>
              </a:spcBef>
              <a:spcAft>
                <a:spcPts val="0"/>
              </a:spcAft>
              <a:buSzPts val="1800"/>
              <a:buNone/>
              <a:defRPr sz="2400"/>
            </a:lvl4pPr>
            <a:lvl5pPr lvl="4" algn="r" rtl="0">
              <a:lnSpc>
                <a:spcPct val="100000"/>
              </a:lnSpc>
              <a:spcBef>
                <a:spcPts val="0"/>
              </a:spcBef>
              <a:spcAft>
                <a:spcPts val="0"/>
              </a:spcAft>
              <a:buSzPts val="1800"/>
              <a:buNone/>
              <a:defRPr sz="2400"/>
            </a:lvl5pPr>
            <a:lvl6pPr lvl="5" algn="r" rtl="0">
              <a:lnSpc>
                <a:spcPct val="100000"/>
              </a:lnSpc>
              <a:spcBef>
                <a:spcPts val="0"/>
              </a:spcBef>
              <a:spcAft>
                <a:spcPts val="0"/>
              </a:spcAft>
              <a:buSzPts val="1800"/>
              <a:buNone/>
              <a:defRPr sz="2400"/>
            </a:lvl6pPr>
            <a:lvl7pPr lvl="6" algn="r" rtl="0">
              <a:lnSpc>
                <a:spcPct val="100000"/>
              </a:lnSpc>
              <a:spcBef>
                <a:spcPts val="0"/>
              </a:spcBef>
              <a:spcAft>
                <a:spcPts val="0"/>
              </a:spcAft>
              <a:buSzPts val="1800"/>
              <a:buNone/>
              <a:defRPr sz="2400"/>
            </a:lvl7pPr>
            <a:lvl8pPr lvl="7" algn="r" rtl="0">
              <a:lnSpc>
                <a:spcPct val="100000"/>
              </a:lnSpc>
              <a:spcBef>
                <a:spcPts val="0"/>
              </a:spcBef>
              <a:spcAft>
                <a:spcPts val="0"/>
              </a:spcAft>
              <a:buSzPts val="1800"/>
              <a:buNone/>
              <a:defRPr sz="2400"/>
            </a:lvl8pPr>
            <a:lvl9pPr lvl="8" algn="r" rtl="0">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26190240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41"/>
        <p:cNvGrpSpPr/>
        <p:nvPr/>
      </p:nvGrpSpPr>
      <p:grpSpPr>
        <a:xfrm>
          <a:off x="0" y="0"/>
          <a:ext cx="0" cy="0"/>
          <a:chOff x="0" y="0"/>
          <a:chExt cx="0" cy="0"/>
        </a:xfrm>
      </p:grpSpPr>
      <p:sp>
        <p:nvSpPr>
          <p:cNvPr id="142" name="Google Shape;142;p21"/>
          <p:cNvSpPr txBox="1">
            <a:spLocks noGrp="1"/>
          </p:cNvSpPr>
          <p:nvPr>
            <p:ph type="title" hasCustomPrompt="1"/>
          </p:nvPr>
        </p:nvSpPr>
        <p:spPr>
          <a:xfrm>
            <a:off x="5143267" y="974100"/>
            <a:ext cx="2584400" cy="75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43" name="Google Shape;143;p21"/>
          <p:cNvSpPr txBox="1">
            <a:spLocks noGrp="1"/>
          </p:cNvSpPr>
          <p:nvPr>
            <p:ph type="subTitle" idx="1"/>
          </p:nvPr>
        </p:nvSpPr>
        <p:spPr>
          <a:xfrm>
            <a:off x="3606100" y="1985033"/>
            <a:ext cx="4979600" cy="2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4" name="Google Shape;144;p21"/>
          <p:cNvSpPr txBox="1">
            <a:spLocks noGrp="1"/>
          </p:cNvSpPr>
          <p:nvPr>
            <p:ph type="title" idx="2" hasCustomPrompt="1"/>
          </p:nvPr>
        </p:nvSpPr>
        <p:spPr>
          <a:xfrm>
            <a:off x="5143267" y="2705367"/>
            <a:ext cx="2584400" cy="75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45" name="Google Shape;145;p21"/>
          <p:cNvSpPr txBox="1">
            <a:spLocks noGrp="1"/>
          </p:cNvSpPr>
          <p:nvPr>
            <p:ph type="subTitle" idx="3"/>
          </p:nvPr>
        </p:nvSpPr>
        <p:spPr>
          <a:xfrm>
            <a:off x="3606100" y="3716300"/>
            <a:ext cx="4979600" cy="2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6" name="Google Shape;146;p21"/>
          <p:cNvSpPr txBox="1">
            <a:spLocks noGrp="1"/>
          </p:cNvSpPr>
          <p:nvPr>
            <p:ph type="title" idx="4" hasCustomPrompt="1"/>
          </p:nvPr>
        </p:nvSpPr>
        <p:spPr>
          <a:xfrm>
            <a:off x="5041067" y="4441200"/>
            <a:ext cx="2584400" cy="752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47" name="Google Shape;147;p21"/>
          <p:cNvSpPr txBox="1">
            <a:spLocks noGrp="1"/>
          </p:cNvSpPr>
          <p:nvPr>
            <p:ph type="subTitle" idx="5"/>
          </p:nvPr>
        </p:nvSpPr>
        <p:spPr>
          <a:xfrm>
            <a:off x="3606100" y="5452133"/>
            <a:ext cx="4979600" cy="2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cxnSp>
        <p:nvCxnSpPr>
          <p:cNvPr id="148" name="Google Shape;148;p21"/>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1"/>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410680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50"/>
        <p:cNvGrpSpPr/>
        <p:nvPr/>
      </p:nvGrpSpPr>
      <p:grpSpPr>
        <a:xfrm>
          <a:off x="0" y="0"/>
          <a:ext cx="0" cy="0"/>
          <a:chOff x="0" y="0"/>
          <a:chExt cx="0" cy="0"/>
        </a:xfrm>
      </p:grpSpPr>
      <p:sp>
        <p:nvSpPr>
          <p:cNvPr id="151" name="Google Shape;151;p22"/>
          <p:cNvSpPr txBox="1">
            <a:spLocks noGrp="1"/>
          </p:cNvSpPr>
          <p:nvPr>
            <p:ph type="title" hasCustomPrompt="1"/>
          </p:nvPr>
        </p:nvSpPr>
        <p:spPr>
          <a:xfrm>
            <a:off x="1529135" y="28900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2" name="Google Shape;152;p22"/>
          <p:cNvSpPr txBox="1">
            <a:spLocks noGrp="1"/>
          </p:cNvSpPr>
          <p:nvPr>
            <p:ph type="subTitle" idx="1"/>
          </p:nvPr>
        </p:nvSpPr>
        <p:spPr>
          <a:xfrm>
            <a:off x="952467" y="48153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3" name="Google Shape;153;p22"/>
          <p:cNvSpPr txBox="1">
            <a:spLocks noGrp="1"/>
          </p:cNvSpPr>
          <p:nvPr>
            <p:ph type="title" idx="2" hasCustomPrompt="1"/>
          </p:nvPr>
        </p:nvSpPr>
        <p:spPr>
          <a:xfrm>
            <a:off x="4100956" y="39343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4" name="Google Shape;154;p22"/>
          <p:cNvSpPr txBox="1">
            <a:spLocks noGrp="1"/>
          </p:cNvSpPr>
          <p:nvPr>
            <p:ph type="subTitle" idx="3"/>
          </p:nvPr>
        </p:nvSpPr>
        <p:spPr>
          <a:xfrm>
            <a:off x="3524289" y="19734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22"/>
          <p:cNvSpPr txBox="1">
            <a:spLocks noGrp="1"/>
          </p:cNvSpPr>
          <p:nvPr>
            <p:ph type="title" idx="4" hasCustomPrompt="1"/>
          </p:nvPr>
        </p:nvSpPr>
        <p:spPr>
          <a:xfrm>
            <a:off x="6672779" y="28900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6" name="Google Shape;156;p22"/>
          <p:cNvSpPr txBox="1">
            <a:spLocks noGrp="1"/>
          </p:cNvSpPr>
          <p:nvPr>
            <p:ph type="subTitle" idx="5"/>
          </p:nvPr>
        </p:nvSpPr>
        <p:spPr>
          <a:xfrm>
            <a:off x="6096111" y="48153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22"/>
          <p:cNvSpPr txBox="1">
            <a:spLocks noGrp="1"/>
          </p:cNvSpPr>
          <p:nvPr>
            <p:ph type="title" idx="6" hasCustomPrompt="1"/>
          </p:nvPr>
        </p:nvSpPr>
        <p:spPr>
          <a:xfrm>
            <a:off x="9244601" y="3934333"/>
            <a:ext cx="1502800" cy="7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58" name="Google Shape;158;p22"/>
          <p:cNvSpPr txBox="1">
            <a:spLocks noGrp="1"/>
          </p:cNvSpPr>
          <p:nvPr>
            <p:ph type="subTitle" idx="7"/>
          </p:nvPr>
        </p:nvSpPr>
        <p:spPr>
          <a:xfrm>
            <a:off x="8667933" y="1973467"/>
            <a:ext cx="2571600" cy="75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22"/>
          <p:cNvSpPr txBox="1">
            <a:spLocks noGrp="1"/>
          </p:cNvSpPr>
          <p:nvPr>
            <p:ph type="title" idx="8"/>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160" name="Google Shape;160;p22"/>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1" name="Google Shape;161;p22"/>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653628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4032200" y="3774917"/>
            <a:ext cx="4127600" cy="11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4" name="Google Shape;164;p23"/>
          <p:cNvSpPr txBox="1">
            <a:spLocks noGrp="1"/>
          </p:cNvSpPr>
          <p:nvPr>
            <p:ph type="title"/>
          </p:nvPr>
        </p:nvSpPr>
        <p:spPr>
          <a:xfrm>
            <a:off x="4032200" y="1920284"/>
            <a:ext cx="4127600" cy="1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4266"/>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r>
              <a:rPr lang="en-US"/>
              <a:t>Click to edit Master title style</a:t>
            </a:r>
            <a:endParaRPr/>
          </a:p>
        </p:txBody>
      </p:sp>
      <p:cxnSp>
        <p:nvCxnSpPr>
          <p:cNvPr id="165" name="Google Shape;165;p23"/>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605163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348333" y="3604467"/>
            <a:ext cx="3238800" cy="14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69" name="Google Shape;169;p24"/>
          <p:cNvSpPr txBox="1">
            <a:spLocks noGrp="1"/>
          </p:cNvSpPr>
          <p:nvPr>
            <p:ph type="title"/>
          </p:nvPr>
        </p:nvSpPr>
        <p:spPr>
          <a:xfrm>
            <a:off x="1348333" y="1738867"/>
            <a:ext cx="2576000" cy="1576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170" name="Google Shape;170;p24"/>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1103434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7605000" y="3604467"/>
            <a:ext cx="3238800" cy="140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74" name="Google Shape;174;p25"/>
          <p:cNvSpPr txBox="1">
            <a:spLocks noGrp="1"/>
          </p:cNvSpPr>
          <p:nvPr>
            <p:ph type="title"/>
          </p:nvPr>
        </p:nvSpPr>
        <p:spPr>
          <a:xfrm>
            <a:off x="8369300" y="1738867"/>
            <a:ext cx="2474400" cy="1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r>
              <a:rPr lang="en-US"/>
              <a:t>Click to edit Master title style</a:t>
            </a:r>
            <a:endParaRPr/>
          </a:p>
        </p:txBody>
      </p:sp>
      <p:cxnSp>
        <p:nvCxnSpPr>
          <p:cNvPr id="175" name="Google Shape;175;p25"/>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6643633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952400" y="1678967"/>
            <a:ext cx="7181600" cy="327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867"/>
            </a:lvl1pPr>
            <a:lvl2pPr lvl="1" rtl="0">
              <a:lnSpc>
                <a:spcPct val="100000"/>
              </a:lnSpc>
              <a:spcBef>
                <a:spcPts val="0"/>
              </a:spcBef>
              <a:spcAft>
                <a:spcPts val="0"/>
              </a:spcAft>
              <a:buClr>
                <a:srgbClr val="595959"/>
              </a:buClr>
              <a:buSzPts val="1400"/>
              <a:buFont typeface="Anaheim"/>
              <a:buChar char="○"/>
              <a:defRPr sz="1600"/>
            </a:lvl2pPr>
            <a:lvl3pPr lvl="2" rtl="0">
              <a:lnSpc>
                <a:spcPct val="100000"/>
              </a:lnSpc>
              <a:spcBef>
                <a:spcPts val="0"/>
              </a:spcBef>
              <a:spcAft>
                <a:spcPts val="0"/>
              </a:spcAft>
              <a:buClr>
                <a:srgbClr val="595959"/>
              </a:buClr>
              <a:buSzPts val="1400"/>
              <a:buFont typeface="Anaheim"/>
              <a:buChar char="■"/>
              <a:defRPr sz="1600"/>
            </a:lvl3pPr>
            <a:lvl4pPr lvl="3" rtl="0">
              <a:lnSpc>
                <a:spcPct val="100000"/>
              </a:lnSpc>
              <a:spcBef>
                <a:spcPts val="0"/>
              </a:spcBef>
              <a:spcAft>
                <a:spcPts val="0"/>
              </a:spcAft>
              <a:buClr>
                <a:srgbClr val="595959"/>
              </a:buClr>
              <a:buSzPts val="1400"/>
              <a:buFont typeface="Anaheim"/>
              <a:buChar char="●"/>
              <a:defRPr sz="1600"/>
            </a:lvl4pPr>
            <a:lvl5pPr lvl="4" rtl="0">
              <a:lnSpc>
                <a:spcPct val="100000"/>
              </a:lnSpc>
              <a:spcBef>
                <a:spcPts val="0"/>
              </a:spcBef>
              <a:spcAft>
                <a:spcPts val="0"/>
              </a:spcAft>
              <a:buClr>
                <a:srgbClr val="595959"/>
              </a:buClr>
              <a:buSzPts val="1400"/>
              <a:buFont typeface="Anaheim"/>
              <a:buChar char="○"/>
              <a:defRPr sz="1600"/>
            </a:lvl5pPr>
            <a:lvl6pPr lvl="5" rtl="0">
              <a:lnSpc>
                <a:spcPct val="100000"/>
              </a:lnSpc>
              <a:spcBef>
                <a:spcPts val="0"/>
              </a:spcBef>
              <a:spcAft>
                <a:spcPts val="0"/>
              </a:spcAft>
              <a:buClr>
                <a:srgbClr val="595959"/>
              </a:buClr>
              <a:buSzPts val="1400"/>
              <a:buFont typeface="Anaheim"/>
              <a:buChar char="■"/>
              <a:defRPr sz="1600"/>
            </a:lvl6pPr>
            <a:lvl7pPr lvl="6" rtl="0">
              <a:lnSpc>
                <a:spcPct val="100000"/>
              </a:lnSpc>
              <a:spcBef>
                <a:spcPts val="0"/>
              </a:spcBef>
              <a:spcAft>
                <a:spcPts val="0"/>
              </a:spcAft>
              <a:buClr>
                <a:srgbClr val="595959"/>
              </a:buClr>
              <a:buSzPts val="1400"/>
              <a:buFont typeface="Anaheim"/>
              <a:buChar char="●"/>
              <a:defRPr sz="1600"/>
            </a:lvl7pPr>
            <a:lvl8pPr lvl="7" rtl="0">
              <a:lnSpc>
                <a:spcPct val="100000"/>
              </a:lnSpc>
              <a:spcBef>
                <a:spcPts val="0"/>
              </a:spcBef>
              <a:spcAft>
                <a:spcPts val="0"/>
              </a:spcAft>
              <a:buClr>
                <a:srgbClr val="595959"/>
              </a:buClr>
              <a:buSzPts val="1400"/>
              <a:buFont typeface="Anaheim"/>
              <a:buChar char="○"/>
              <a:defRPr sz="1600"/>
            </a:lvl8pPr>
            <a:lvl9pPr lvl="8" rtl="0">
              <a:lnSpc>
                <a:spcPct val="100000"/>
              </a:lnSpc>
              <a:spcBef>
                <a:spcPts val="0"/>
              </a:spcBef>
              <a:spcAft>
                <a:spcPts val="0"/>
              </a:spcAft>
              <a:buClr>
                <a:srgbClr val="595959"/>
              </a:buClr>
              <a:buSzPts val="1400"/>
              <a:buFont typeface="Anaheim"/>
              <a:buChar char="■"/>
              <a:defRPr sz="1600"/>
            </a:lvl9pPr>
          </a:lstStyle>
          <a:p>
            <a:r>
              <a:rPr lang="en-US"/>
              <a:t>Click to edit Master subtitle style</a:t>
            </a:r>
            <a:endParaRPr/>
          </a:p>
        </p:txBody>
      </p:sp>
      <p:sp>
        <p:nvSpPr>
          <p:cNvPr id="179" name="Google Shape;179;p26"/>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180" name="Google Shape;180;p26"/>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71609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941400" y="1878200"/>
            <a:ext cx="5024400" cy="35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cxnSp>
        <p:nvCxnSpPr>
          <p:cNvPr id="184" name="Google Shape;184;p2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86" name="Google Shape;186;p27"/>
          <p:cNvSpPr txBox="1">
            <a:spLocks noGrp="1"/>
          </p:cNvSpPr>
          <p:nvPr>
            <p:ph type="title"/>
          </p:nvPr>
        </p:nvSpPr>
        <p:spPr>
          <a:xfrm>
            <a:off x="952400" y="737933"/>
            <a:ext cx="10287200" cy="8076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sp>
        <p:nvSpPr>
          <p:cNvPr id="187" name="Google Shape;187;p27"/>
          <p:cNvSpPr txBox="1">
            <a:spLocks noGrp="1"/>
          </p:cNvSpPr>
          <p:nvPr>
            <p:ph type="subTitle" idx="2"/>
          </p:nvPr>
        </p:nvSpPr>
        <p:spPr>
          <a:xfrm>
            <a:off x="6226200" y="1878200"/>
            <a:ext cx="5024400" cy="35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spTree>
    <p:extLst>
      <p:ext uri="{BB962C8B-B14F-4D97-AF65-F5344CB8AC3E}">
        <p14:creationId xmlns:p14="http://schemas.microsoft.com/office/powerpoint/2010/main" val="4459023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952400" y="2208500"/>
            <a:ext cx="4481600" cy="18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0" name="Google Shape;190;p28"/>
          <p:cNvSpPr txBox="1">
            <a:spLocks noGrp="1"/>
          </p:cNvSpPr>
          <p:nvPr>
            <p:ph type="title"/>
          </p:nvPr>
        </p:nvSpPr>
        <p:spPr>
          <a:xfrm>
            <a:off x="952400" y="654000"/>
            <a:ext cx="3771600" cy="12832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9066"/>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r>
              <a:rPr lang="en-US"/>
              <a:t>Click to edit Master title style</a:t>
            </a:r>
            <a:endParaRPr/>
          </a:p>
        </p:txBody>
      </p:sp>
      <p:cxnSp>
        <p:nvCxnSpPr>
          <p:cNvPr id="191" name="Google Shape;191;p2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952400" y="4826860"/>
            <a:ext cx="6319200" cy="7524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dk1"/>
                </a:solidFill>
                <a:latin typeface="Arimo"/>
                <a:ea typeface="Arimo"/>
                <a:cs typeface="Arimo"/>
                <a:sym typeface="Arimo"/>
              </a:rPr>
              <a:t>CREDITS: This presentation template was created by </a:t>
            </a:r>
            <a:r>
              <a:rPr lang="en" sz="16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600">
                <a:solidFill>
                  <a:schemeClr val="dk1"/>
                </a:solidFill>
                <a:latin typeface="Arimo"/>
                <a:ea typeface="Arimo"/>
                <a:cs typeface="Arimo"/>
                <a:sym typeface="Arimo"/>
              </a:rPr>
              <a:t>, including icons by </a:t>
            </a:r>
            <a:r>
              <a:rPr lang="en" sz="16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600">
                <a:solidFill>
                  <a:schemeClr val="dk1"/>
                </a:solidFill>
                <a:latin typeface="Arimo"/>
                <a:ea typeface="Arimo"/>
                <a:cs typeface="Arimo"/>
                <a:sym typeface="Arimo"/>
              </a:rPr>
              <a:t> and infographics &amp; images by </a:t>
            </a:r>
            <a:r>
              <a:rPr lang="en" sz="16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600" b="1">
              <a:solidFill>
                <a:schemeClr val="dk1"/>
              </a:solidFill>
              <a:latin typeface="Arimo"/>
              <a:ea typeface="Arimo"/>
              <a:cs typeface="Arimo"/>
              <a:sym typeface="Arimo"/>
            </a:endParaRPr>
          </a:p>
        </p:txBody>
      </p:sp>
    </p:spTree>
    <p:extLst>
      <p:ext uri="{BB962C8B-B14F-4D97-AF65-F5344CB8AC3E}">
        <p14:creationId xmlns:p14="http://schemas.microsoft.com/office/powerpoint/2010/main" val="354188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952400" y="2628900"/>
            <a:ext cx="5143600" cy="31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867"/>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r>
              <a:rPr lang="en-US"/>
              <a:t>Click to edit Master subtitle style</a:t>
            </a:r>
            <a:endParaRPr/>
          </a:p>
        </p:txBody>
      </p:sp>
      <p:sp>
        <p:nvSpPr>
          <p:cNvPr id="38" name="Google Shape;38;p7"/>
          <p:cNvSpPr txBox="1">
            <a:spLocks noGrp="1"/>
          </p:cNvSpPr>
          <p:nvPr>
            <p:ph type="title"/>
          </p:nvPr>
        </p:nvSpPr>
        <p:spPr>
          <a:xfrm>
            <a:off x="952400" y="737933"/>
            <a:ext cx="5143600" cy="16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r>
              <a:rPr lang="en-US"/>
              <a:t>Click to edit Master title style</a:t>
            </a:r>
            <a:endParaRPr/>
          </a:p>
        </p:txBody>
      </p:sp>
      <p:cxnSp>
        <p:nvCxnSpPr>
          <p:cNvPr id="39" name="Google Shape;39;p7"/>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411352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18117911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95"/>
        <p:cNvGrpSpPr/>
        <p:nvPr/>
      </p:nvGrpSpPr>
      <p:grpSpPr>
        <a:xfrm>
          <a:off x="0" y="0"/>
          <a:ext cx="0" cy="0"/>
          <a:chOff x="0" y="0"/>
          <a:chExt cx="0" cy="0"/>
        </a:xfrm>
      </p:grpSpPr>
      <p:cxnSp>
        <p:nvCxnSpPr>
          <p:cNvPr id="196" name="Google Shape;196;p30"/>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941414" y="1648003"/>
            <a:ext cx="927773" cy="325073"/>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4" name="Google Shape;204;p30"/>
          <p:cNvSpPr/>
          <p:nvPr/>
        </p:nvSpPr>
        <p:spPr>
          <a:xfrm>
            <a:off x="10381885" y="1069401"/>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5" name="Google Shape;205;p30"/>
          <p:cNvSpPr/>
          <p:nvPr/>
        </p:nvSpPr>
        <p:spPr>
          <a:xfrm>
            <a:off x="2554602" y="4490391"/>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06" name="Google Shape;206;p30"/>
          <p:cNvGrpSpPr/>
          <p:nvPr/>
        </p:nvGrpSpPr>
        <p:grpSpPr>
          <a:xfrm>
            <a:off x="1869210" y="919006"/>
            <a:ext cx="1271455" cy="445465"/>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2" name="Google Shape;212;p30"/>
          <p:cNvSpPr/>
          <p:nvPr/>
        </p:nvSpPr>
        <p:spPr>
          <a:xfrm>
            <a:off x="9033970" y="5287218"/>
            <a:ext cx="447705" cy="52815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3" name="Google Shape;213;p30"/>
          <p:cNvSpPr/>
          <p:nvPr/>
        </p:nvSpPr>
        <p:spPr>
          <a:xfrm>
            <a:off x="2205418" y="1564187"/>
            <a:ext cx="447705" cy="52817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4" name="Google Shape;214;p30"/>
          <p:cNvSpPr/>
          <p:nvPr/>
        </p:nvSpPr>
        <p:spPr>
          <a:xfrm>
            <a:off x="10966035" y="2722763"/>
            <a:ext cx="284575" cy="28453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5" name="Google Shape;215;p30"/>
          <p:cNvSpPr/>
          <p:nvPr/>
        </p:nvSpPr>
        <p:spPr>
          <a:xfrm rot="-1685758">
            <a:off x="9799771" y="22602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6" name="Google Shape;216;p30"/>
          <p:cNvSpPr/>
          <p:nvPr/>
        </p:nvSpPr>
        <p:spPr>
          <a:xfrm>
            <a:off x="10966018" y="49192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7" name="Google Shape;217;p30"/>
          <p:cNvSpPr/>
          <p:nvPr/>
        </p:nvSpPr>
        <p:spPr>
          <a:xfrm rot="-1685758">
            <a:off x="3357004" y="19331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8" name="Google Shape;218;p30"/>
          <p:cNvSpPr/>
          <p:nvPr/>
        </p:nvSpPr>
        <p:spPr>
          <a:xfrm>
            <a:off x="1993270" y="3261099"/>
            <a:ext cx="143769" cy="144613"/>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9" name="Google Shape;219;p30"/>
          <p:cNvSpPr/>
          <p:nvPr/>
        </p:nvSpPr>
        <p:spPr>
          <a:xfrm>
            <a:off x="10232583" y="3279505"/>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0" name="Google Shape;220;p30"/>
          <p:cNvSpPr/>
          <p:nvPr/>
        </p:nvSpPr>
        <p:spPr>
          <a:xfrm rot="-4501656">
            <a:off x="9570658" y="4779663"/>
            <a:ext cx="933913" cy="92914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1" name="Google Shape;221;p30"/>
          <p:cNvSpPr/>
          <p:nvPr/>
        </p:nvSpPr>
        <p:spPr>
          <a:xfrm rot="-4498560">
            <a:off x="10287150" y="4259581"/>
            <a:ext cx="496060" cy="49352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2" name="Google Shape;222;p30"/>
          <p:cNvSpPr/>
          <p:nvPr/>
        </p:nvSpPr>
        <p:spPr>
          <a:xfrm rot="-4497731">
            <a:off x="9503727" y="3958370"/>
            <a:ext cx="671479" cy="668053"/>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3" name="Google Shape;223;p30"/>
          <p:cNvSpPr/>
          <p:nvPr/>
        </p:nvSpPr>
        <p:spPr>
          <a:xfrm>
            <a:off x="1502252" y="4558634"/>
            <a:ext cx="143769" cy="14465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4" name="Google Shape;224;p30"/>
          <p:cNvSpPr/>
          <p:nvPr/>
        </p:nvSpPr>
        <p:spPr>
          <a:xfrm>
            <a:off x="941385" y="2588085"/>
            <a:ext cx="284575" cy="286247"/>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30"/>
          <p:cNvSpPr/>
          <p:nvPr/>
        </p:nvSpPr>
        <p:spPr>
          <a:xfrm>
            <a:off x="10854485" y="1564191"/>
            <a:ext cx="186996" cy="18696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6" name="Google Shape;226;p30"/>
          <p:cNvSpPr/>
          <p:nvPr/>
        </p:nvSpPr>
        <p:spPr>
          <a:xfrm rot="-1685758">
            <a:off x="1240171" y="5362179"/>
            <a:ext cx="79399" cy="80224"/>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7" name="Google Shape;227;p30"/>
          <p:cNvSpPr/>
          <p:nvPr/>
        </p:nvSpPr>
        <p:spPr>
          <a:xfrm>
            <a:off x="1869217" y="5636205"/>
            <a:ext cx="107796" cy="10779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116542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3" name="Google Shape;23;p4"/>
          <p:cNvSpPr txBox="1">
            <a:spLocks noGrp="1"/>
          </p:cNvSpPr>
          <p:nvPr>
            <p:ph type="body" idx="1"/>
          </p:nvPr>
        </p:nvSpPr>
        <p:spPr>
          <a:xfrm>
            <a:off x="304800" y="1066800"/>
            <a:ext cx="5486400" cy="3017309"/>
          </a:xfrm>
          <a:prstGeom prst="rect">
            <a:avLst/>
          </a:prstGeom>
          <a:noFill/>
          <a:ln>
            <a:noFill/>
          </a:ln>
        </p:spPr>
        <p:txBody>
          <a:bodyPr spcFirstLastPara="1" wrap="square" lIns="91425" tIns="45700" rIns="91425" bIns="45700" anchor="t" anchorCtr="0">
            <a:normAutofit/>
          </a:bodyPr>
          <a:lstStyle>
            <a:lvl1pPr marL="304815" lvl="0" indent="-228611" algn="l">
              <a:spcBef>
                <a:spcPts val="240"/>
              </a:spcBef>
              <a:spcAft>
                <a:spcPts val="0"/>
              </a:spcAft>
              <a:buClr>
                <a:schemeClr val="dk1"/>
              </a:buClr>
              <a:buSzPts val="1800"/>
              <a:buChar char="•"/>
              <a:defRPr/>
            </a:lvl1pPr>
            <a:lvl2pPr marL="609630" lvl="1" indent="-228611" algn="l">
              <a:spcBef>
                <a:spcPts val="240"/>
              </a:spcBef>
              <a:spcAft>
                <a:spcPts val="0"/>
              </a:spcAft>
              <a:buClr>
                <a:schemeClr val="dk1"/>
              </a:buClr>
              <a:buSzPts val="1800"/>
              <a:buChar char="–"/>
              <a:defRPr/>
            </a:lvl2pPr>
            <a:lvl3pPr marL="914446" lvl="2" indent="-228611" algn="l">
              <a:spcBef>
                <a:spcPts val="240"/>
              </a:spcBef>
              <a:spcAft>
                <a:spcPts val="0"/>
              </a:spcAft>
              <a:buClr>
                <a:schemeClr val="dk1"/>
              </a:buClr>
              <a:buSzPts val="1800"/>
              <a:buChar char="•"/>
              <a:defRPr/>
            </a:lvl3pPr>
            <a:lvl4pPr marL="1219261" lvl="3" indent="-228611" algn="l">
              <a:spcBef>
                <a:spcPts val="240"/>
              </a:spcBef>
              <a:spcAft>
                <a:spcPts val="0"/>
              </a:spcAft>
              <a:buClr>
                <a:schemeClr val="dk1"/>
              </a:buClr>
              <a:buSzPts val="1800"/>
              <a:buChar char="–"/>
              <a:defRPr/>
            </a:lvl4pPr>
            <a:lvl5pPr marL="1524076" lvl="4" indent="-228611" algn="l">
              <a:spcBef>
                <a:spcPts val="240"/>
              </a:spcBef>
              <a:spcAft>
                <a:spcPts val="0"/>
              </a:spcAft>
              <a:buClr>
                <a:schemeClr val="dk1"/>
              </a:buClr>
              <a:buSzPts val="1800"/>
              <a:buChar char="»"/>
              <a:defRPr/>
            </a:lvl5pPr>
            <a:lvl6pPr marL="1828891" lvl="5" indent="-228611" algn="l">
              <a:spcBef>
                <a:spcPts val="240"/>
              </a:spcBef>
              <a:spcAft>
                <a:spcPts val="0"/>
              </a:spcAft>
              <a:buClr>
                <a:schemeClr val="dk1"/>
              </a:buClr>
              <a:buSzPts val="1800"/>
              <a:buChar char="•"/>
              <a:defRPr/>
            </a:lvl6pPr>
            <a:lvl7pPr marL="2133707" lvl="6" indent="-228611" algn="l">
              <a:spcBef>
                <a:spcPts val="240"/>
              </a:spcBef>
              <a:spcAft>
                <a:spcPts val="0"/>
              </a:spcAft>
              <a:buClr>
                <a:schemeClr val="dk1"/>
              </a:buClr>
              <a:buSzPts val="1800"/>
              <a:buChar char="•"/>
              <a:defRPr/>
            </a:lvl7pPr>
            <a:lvl8pPr marL="2438522" lvl="7" indent="-228611" algn="l">
              <a:spcBef>
                <a:spcPts val="240"/>
              </a:spcBef>
              <a:spcAft>
                <a:spcPts val="0"/>
              </a:spcAft>
              <a:buClr>
                <a:schemeClr val="dk1"/>
              </a:buClr>
              <a:buSzPts val="1800"/>
              <a:buChar char="•"/>
              <a:defRPr/>
            </a:lvl8pPr>
            <a:lvl9pPr marL="2743337" lvl="8" indent="-228611" algn="l">
              <a:spcBef>
                <a:spcPts val="240"/>
              </a:spcBef>
              <a:spcAft>
                <a:spcPts val="0"/>
              </a:spcAft>
              <a:buClr>
                <a:schemeClr val="dk1"/>
              </a:buClr>
              <a:buSzPts val="1800"/>
              <a:buChar char="•"/>
              <a:defRPr/>
            </a:lvl9pPr>
          </a:lstStyle>
          <a:p>
            <a:pPr lvl="0"/>
            <a:r>
              <a:rPr lang="en-US"/>
              <a:t>Click to edit Master text styles</a:t>
            </a:r>
          </a:p>
        </p:txBody>
      </p:sp>
      <p:sp>
        <p:nvSpPr>
          <p:cNvPr id="24" name="Google Shape;24;p4"/>
          <p:cNvSpPr txBox="1">
            <a:spLocks noGrp="1"/>
          </p:cNvSpPr>
          <p:nvPr>
            <p:ph type="dt" idx="10"/>
          </p:nvPr>
        </p:nvSpPr>
        <p:spPr>
          <a:xfrm>
            <a:off x="304800" y="4237567"/>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AE9077-D85C-46B1-B209-AF8EAFFAC51A}" type="datetimeFigureOut">
              <a:rPr lang="en-IN" smtClean="0"/>
              <a:t>06-02-2023</a:t>
            </a:fld>
            <a:endParaRPr lang="en-IN"/>
          </a:p>
        </p:txBody>
      </p:sp>
      <p:sp>
        <p:nvSpPr>
          <p:cNvPr id="25" name="Google Shape;25;p4"/>
          <p:cNvSpPr txBox="1">
            <a:spLocks noGrp="1"/>
          </p:cNvSpPr>
          <p:nvPr>
            <p:ph type="ftr" idx="11"/>
          </p:nvPr>
        </p:nvSpPr>
        <p:spPr>
          <a:xfrm>
            <a:off x="2082800" y="4237567"/>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6" name="Google Shape;26;p4"/>
          <p:cNvSpPr txBox="1">
            <a:spLocks noGrp="1"/>
          </p:cNvSpPr>
          <p:nvPr>
            <p:ph type="sldNum" idx="12"/>
          </p:nvPr>
        </p:nvSpPr>
        <p:spPr>
          <a:xfrm>
            <a:off x="4368800" y="4237567"/>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3CD132A-22BE-4D71-8E33-07A585FD9CA6}" type="slidenum">
              <a:rPr lang="en-IN" smtClean="0"/>
              <a:t>‹#›</a:t>
            </a:fld>
            <a:endParaRPr lang="en-IN"/>
          </a:p>
        </p:txBody>
      </p:sp>
    </p:spTree>
    <p:extLst>
      <p:ext uri="{BB962C8B-B14F-4D97-AF65-F5344CB8AC3E}">
        <p14:creationId xmlns:p14="http://schemas.microsoft.com/office/powerpoint/2010/main" val="1615400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31"/>
        <p:cNvGrpSpPr/>
        <p:nvPr/>
      </p:nvGrpSpPr>
      <p:grpSpPr>
        <a:xfrm>
          <a:off x="0" y="0"/>
          <a:ext cx="0" cy="0"/>
          <a:chOff x="0" y="0"/>
          <a:chExt cx="0" cy="0"/>
        </a:xfrm>
      </p:grpSpPr>
    </p:spTree>
    <p:extLst>
      <p:ext uri="{BB962C8B-B14F-4D97-AF65-F5344CB8AC3E}">
        <p14:creationId xmlns:p14="http://schemas.microsoft.com/office/powerpoint/2010/main" val="17695198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565968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82C4-A78B-5ED2-81F5-5F9D805AF9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415477-77D1-4373-761D-E9067A12B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3942D7-8191-5A9A-0827-969FC840E926}"/>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a:extLst>
              <a:ext uri="{FF2B5EF4-FFF2-40B4-BE49-F238E27FC236}">
                <a16:creationId xmlns:a16="http://schemas.microsoft.com/office/drawing/2014/main" id="{9F2AAE9F-FC0E-8C03-3BB8-50A48F3FDD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7231B5-3392-FF28-852D-74618E7C85F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30286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CB38-C119-83B1-A6EC-8566A0E16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A62520-CCC4-475C-989A-AA2F9B7E3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2BECC-8352-9D43-FECC-FEAAA8326102}"/>
              </a:ext>
            </a:extLst>
          </p:cNvPr>
          <p:cNvSpPr>
            <a:spLocks noGrp="1"/>
          </p:cNvSpPr>
          <p:nvPr>
            <p:ph type="dt" sz="half" idx="10"/>
          </p:nvPr>
        </p:nvSpPr>
        <p:spPr/>
        <p:txBody>
          <a:bodyPr/>
          <a:lstStyle/>
          <a:p>
            <a:fld id="{B9AE9077-D85C-46B1-B209-AF8EAFFAC51A}" type="datetimeFigureOut">
              <a:rPr lang="en-IN" smtClean="0"/>
              <a:t>06-02-2023</a:t>
            </a:fld>
            <a:endParaRPr lang="en-IN"/>
          </a:p>
        </p:txBody>
      </p:sp>
      <p:sp>
        <p:nvSpPr>
          <p:cNvPr id="5" name="Footer Placeholder 4">
            <a:extLst>
              <a:ext uri="{FF2B5EF4-FFF2-40B4-BE49-F238E27FC236}">
                <a16:creationId xmlns:a16="http://schemas.microsoft.com/office/drawing/2014/main" id="{B2C2E945-DFE8-81BE-B13D-7643D2C60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B4BFF-0490-DB72-BA47-00B5E74B21E3}"/>
              </a:ext>
            </a:extLst>
          </p:cNvPr>
          <p:cNvSpPr>
            <a:spLocks noGrp="1"/>
          </p:cNvSpPr>
          <p:nvPr>
            <p:ph type="sldNum" sz="quarter" idx="12"/>
          </p:nvPr>
        </p:nvSpPr>
        <p:spPr/>
        <p:txBody>
          <a:bodyPr/>
          <a:lstStyle/>
          <a:p>
            <a:fld id="{83CD132A-22BE-4D71-8E33-07A585FD9CA6}" type="slidenum">
              <a:rPr lang="en-IN" smtClean="0"/>
              <a:t>‹#›</a:t>
            </a:fld>
            <a:endParaRPr lang="en-IN"/>
          </a:p>
        </p:txBody>
      </p:sp>
    </p:spTree>
    <p:extLst>
      <p:ext uri="{BB962C8B-B14F-4D97-AF65-F5344CB8AC3E}">
        <p14:creationId xmlns:p14="http://schemas.microsoft.com/office/powerpoint/2010/main" val="12662073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A840-7036-44A2-1DFB-6683B69FD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D555AF-B282-9274-D168-0800BEAD2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A314C-0155-A590-646F-D84448FBA08E}"/>
              </a:ext>
            </a:extLst>
          </p:cNvPr>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a:extLst>
              <a:ext uri="{FF2B5EF4-FFF2-40B4-BE49-F238E27FC236}">
                <a16:creationId xmlns:a16="http://schemas.microsoft.com/office/drawing/2014/main" id="{9A98BE5E-5356-55AF-EBF0-953966E7F2B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7A08FF-7ED5-B2EF-6278-04E25F13BE2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07886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84EC-E674-51C4-1C91-318F8DC0E1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E95EE-4DFB-403F-A697-445663A9BF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A547C-39CD-4789-63DF-7BEC707C0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514D9-2BE7-F263-ADA2-B32651D62C31}"/>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a:extLst>
              <a:ext uri="{FF2B5EF4-FFF2-40B4-BE49-F238E27FC236}">
                <a16:creationId xmlns:a16="http://schemas.microsoft.com/office/drawing/2014/main" id="{01E33A66-BD3E-D685-B2A9-2EA1F1F8E0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925D85-C9E4-532C-84A9-E3A387E1EC0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80192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8FFE-5717-6929-B38A-234AF6463F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29D41-9913-B04C-B66F-7D1B5B8BC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CD1FA-A1A9-C729-49A2-786FC2E73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CBB43F-B762-BD6B-4C36-BB8FC37C6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EE49A-32C8-3C6C-9231-0A82B633C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703392-4BCF-10E6-F4A2-942FE69ACDDA}"/>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8" name="Footer Placeholder 7">
            <a:extLst>
              <a:ext uri="{FF2B5EF4-FFF2-40B4-BE49-F238E27FC236}">
                <a16:creationId xmlns:a16="http://schemas.microsoft.com/office/drawing/2014/main" id="{F0C3D801-C2FD-6E9F-14EA-78A32F90AE9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099EBDA-D006-598D-601F-CE27A775A4F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93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56000" y="1551000"/>
            <a:ext cx="5880000" cy="375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8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cxnSp>
        <p:nvCxnSpPr>
          <p:cNvPr id="43" name="Google Shape;43;p8"/>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4" name="Google Shape;44;p8"/>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317646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A14E-A676-7AA8-3F23-AF4394A519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46E984-699F-18EC-1D94-240B6677E47B}"/>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4" name="Footer Placeholder 3">
            <a:extLst>
              <a:ext uri="{FF2B5EF4-FFF2-40B4-BE49-F238E27FC236}">
                <a16:creationId xmlns:a16="http://schemas.microsoft.com/office/drawing/2014/main" id="{3559E9FD-A676-CACB-0518-21D5403AE72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6983AD-7AE4-9C8F-BBC3-1C92B606F7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14427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51F8A-7A32-C366-DCE0-A0231BEB4A72}"/>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3" name="Footer Placeholder 2">
            <a:extLst>
              <a:ext uri="{FF2B5EF4-FFF2-40B4-BE49-F238E27FC236}">
                <a16:creationId xmlns:a16="http://schemas.microsoft.com/office/drawing/2014/main" id="{4417C3A5-7637-7BD1-ABA4-32761EBFC1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5A86E1-8E9E-179A-9714-53D6A65214E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8604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155E-48DB-6B94-DCAE-FFB1A83B1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27765B-8C90-60AB-3FE8-6584308DA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8E6FDF-5139-021A-7B45-5BD4A10FC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C756E5-6BAE-5153-DBFF-D89BEE0271BF}"/>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a:extLst>
              <a:ext uri="{FF2B5EF4-FFF2-40B4-BE49-F238E27FC236}">
                <a16:creationId xmlns:a16="http://schemas.microsoft.com/office/drawing/2014/main" id="{CC15334B-04A7-D941-0A50-30F51A898E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D56E26-1758-5EBB-2824-9315BB70B48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86562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39C6-A0B5-8EBF-67AD-062B44E46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0D5581-4584-F0BB-684D-26F431B34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940BD7-C96B-9CBF-B546-A0284885E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63EF8-A8D7-20B2-E7D3-4C4C2AF67760}"/>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6" name="Footer Placeholder 5">
            <a:extLst>
              <a:ext uri="{FF2B5EF4-FFF2-40B4-BE49-F238E27FC236}">
                <a16:creationId xmlns:a16="http://schemas.microsoft.com/office/drawing/2014/main" id="{053FE141-F1C7-37AC-5971-6EDB6E6EE1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FDBB60-4C0B-3805-9EC2-A1568DA747C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83934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9A50-5098-CD40-79BC-AF91F8A17C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DB6450-E482-FE07-702C-468169B55F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31FB7-52BB-C18F-6E75-7426E72FDEF2}"/>
              </a:ext>
            </a:extLst>
          </p:cNvPr>
          <p:cNvSpPr>
            <a:spLocks noGrp="1"/>
          </p:cNvSpPr>
          <p:nvPr>
            <p:ph type="dt" sz="half" idx="10"/>
          </p:nvPr>
        </p:nvSpPr>
        <p:spPr/>
        <p:txBody>
          <a:bodyPr/>
          <a:lstStyle/>
          <a:p>
            <a:fld id="{48A87A34-81AB-432B-8DAE-1953F412C126}" type="datetimeFigureOut">
              <a:rPr lang="en-US" smtClean="0"/>
              <a:t>2/6/2023</a:t>
            </a:fld>
            <a:endParaRPr lang="en-US" dirty="0"/>
          </a:p>
        </p:txBody>
      </p:sp>
      <p:sp>
        <p:nvSpPr>
          <p:cNvPr id="5" name="Footer Placeholder 4">
            <a:extLst>
              <a:ext uri="{FF2B5EF4-FFF2-40B4-BE49-F238E27FC236}">
                <a16:creationId xmlns:a16="http://schemas.microsoft.com/office/drawing/2014/main" id="{193D1A24-77EC-BF35-3315-7A3040D42CB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21C338-A8C3-60A1-2360-BAB287A34D7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70575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FFF1E-5488-258A-63F1-8E64E07DD7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1155F-4F39-B8BC-2E04-4B88D555F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A18454-21B2-7AFF-1573-37CC381F7362}"/>
              </a:ext>
            </a:extLst>
          </p:cNvPr>
          <p:cNvSpPr>
            <a:spLocks noGrp="1"/>
          </p:cNvSpPr>
          <p:nvPr>
            <p:ph type="dt" sz="half" idx="10"/>
          </p:nvPr>
        </p:nvSpPr>
        <p:spPr/>
        <p:txBody>
          <a:bodyPr/>
          <a:lstStyle/>
          <a:p>
            <a:fld id="{48A87A34-81AB-432B-8DAE-1953F412C126}" type="datetimeFigureOut">
              <a:rPr lang="en-US" smtClean="0"/>
              <a:pPr/>
              <a:t>2/6/2023</a:t>
            </a:fld>
            <a:endParaRPr lang="en-US" dirty="0"/>
          </a:p>
        </p:txBody>
      </p:sp>
      <p:sp>
        <p:nvSpPr>
          <p:cNvPr id="5" name="Footer Placeholder 4">
            <a:extLst>
              <a:ext uri="{FF2B5EF4-FFF2-40B4-BE49-F238E27FC236}">
                <a16:creationId xmlns:a16="http://schemas.microsoft.com/office/drawing/2014/main" id="{FEA36C7E-AFF0-8823-DF9C-508E5FEA83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3A7930-4F28-EEA4-A25C-DADAA1703EC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238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846000" y="1872717"/>
            <a:ext cx="5393600" cy="10248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6667"/>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47" name="Google Shape;47;p9"/>
          <p:cNvSpPr txBox="1">
            <a:spLocks noGrp="1"/>
          </p:cNvSpPr>
          <p:nvPr>
            <p:ph type="subTitle" idx="1"/>
          </p:nvPr>
        </p:nvSpPr>
        <p:spPr>
          <a:xfrm>
            <a:off x="5846000" y="3086084"/>
            <a:ext cx="5393600" cy="189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48" name="Google Shape;48;p9"/>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09005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1000800" y="4097867"/>
            <a:ext cx="4552800" cy="16564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r>
              <a:rPr lang="en-US"/>
              <a:t>Click to edit Master title style</a:t>
            </a:r>
            <a:endParaRPr/>
          </a:p>
        </p:txBody>
      </p:sp>
      <p:cxnSp>
        <p:nvCxnSpPr>
          <p:cNvPr id="52" name="Google Shape;52;p10"/>
          <p:cNvCxnSpPr/>
          <p:nvPr/>
        </p:nvCxnSpPr>
        <p:spPr>
          <a:xfrm>
            <a:off x="941400" y="719267"/>
            <a:ext cx="103092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941400" y="6139267"/>
            <a:ext cx="103092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1080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4.xml"/><Relationship Id="rId1"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5.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400" y="732800"/>
            <a:ext cx="10287200" cy="624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2400" y="1536633"/>
            <a:ext cx="102872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2142727220"/>
      </p:ext>
    </p:extLst>
  </p:cSld>
  <p:clrMap bg1="lt1" tx1="dk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 id="2147483930" r:id="rId3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0" name="Google Shape;230;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70231763"/>
      </p:ext>
    </p:extLst>
  </p:cSld>
  <p:clrMap bg1="lt1" tx1="dk1" bg2="dk2" tx2="lt2" accent1="accent1" accent2="accent2" accent3="accent3" accent4="accent4" accent5="accent5" accent6="accent6" hlink="hlink" folHlink="folHlink"/>
  <p:sldLayoutIdLst>
    <p:sldLayoutId id="2147483932" r:id="rId1"/>
    <p:sldLayoutId id="2147483933"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2400" y="732800"/>
            <a:ext cx="10287200" cy="624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2400" y="1536633"/>
            <a:ext cx="102872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809219350"/>
      </p:ext>
    </p:extLst>
  </p:cSld>
  <p:clrMap bg1="lt1" tx1="dk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0" name="Google Shape;230;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709986726"/>
      </p:ext>
    </p:extLst>
  </p:cSld>
  <p:clrMap bg1="lt1" tx1="dk1" bg2="dk2" tx2="lt2" accent1="accent1" accent2="accent2" accent3="accent3" accent4="accent4" accent5="accent5" accent6="accent6" hlink="hlink" folHlink="folHlink"/>
  <p:sldLayoutIdLst>
    <p:sldLayoutId id="2147484027" r:id="rId1"/>
    <p:sldLayoutId id="2147484028"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0D20D-9C40-9084-3DB5-02D776FA8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68988-C12E-29EA-F9C1-C40275E21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17FBF-A76E-EFC9-6CEA-2E6FCAD47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AB9F6-61BF-43BF-975D-8FC8C30930D0}" type="datetimeFigureOut">
              <a:rPr lang="en-IN" smtClean="0"/>
              <a:t>06-02-2023</a:t>
            </a:fld>
            <a:endParaRPr lang="en-IN"/>
          </a:p>
        </p:txBody>
      </p:sp>
      <p:sp>
        <p:nvSpPr>
          <p:cNvPr id="5" name="Footer Placeholder 4">
            <a:extLst>
              <a:ext uri="{FF2B5EF4-FFF2-40B4-BE49-F238E27FC236}">
                <a16:creationId xmlns:a16="http://schemas.microsoft.com/office/drawing/2014/main" id="{B1618235-4FA5-724A-FCCB-14D157EEA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DEFC1E-4910-0935-6C33-FB795D978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D70DC-E83B-4586-A961-5FC5EEE19927}" type="slidenum">
              <a:rPr lang="en-IN" smtClean="0"/>
              <a:t>‹#›</a:t>
            </a:fld>
            <a:endParaRPr lang="en-IN"/>
          </a:p>
        </p:txBody>
      </p:sp>
    </p:spTree>
    <p:extLst>
      <p:ext uri="{BB962C8B-B14F-4D97-AF65-F5344CB8AC3E}">
        <p14:creationId xmlns:p14="http://schemas.microsoft.com/office/powerpoint/2010/main" val="4157321390"/>
      </p:ext>
    </p:extLst>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5.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B45B-872B-DB57-B93E-10844AA94FDE}"/>
              </a:ext>
            </a:extLst>
          </p:cNvPr>
          <p:cNvSpPr>
            <a:spLocks noGrp="1"/>
          </p:cNvSpPr>
          <p:nvPr>
            <p:ph type="ctrTitle"/>
          </p:nvPr>
        </p:nvSpPr>
        <p:spPr>
          <a:xfrm>
            <a:off x="1500674" y="1826468"/>
            <a:ext cx="9144000" cy="1655762"/>
          </a:xfrm>
        </p:spPr>
        <p:txBody>
          <a:bodyPr>
            <a:noAutofit/>
          </a:bodyPr>
          <a:lstStyle/>
          <a:p>
            <a:pPr algn="l"/>
            <a:r>
              <a:rPr lang="en-US" sz="4000" kern="1400" spc="-50" dirty="0">
                <a:solidFill>
                  <a:schemeClr val="tx1"/>
                </a:solidFill>
                <a:effectLst/>
                <a:latin typeface="Bell MT" panose="02020503060305020303" pitchFamily="18" charset="0"/>
                <a:ea typeface="Times New Roman" panose="02020603050405020304" pitchFamily="18" charset="0"/>
                <a:cs typeface="Times New Roman" panose="02020603050405020304" pitchFamily="18" charset="0"/>
              </a:rPr>
              <a:t>Migrating On-Premise Data To AWS Data warehouse By ETL Process</a:t>
            </a:r>
            <a:endParaRPr lang="en-IN" sz="4000" dirty="0">
              <a:solidFill>
                <a:schemeClr val="tx1"/>
              </a:solidFill>
            </a:endParaRPr>
          </a:p>
        </p:txBody>
      </p:sp>
      <p:sp>
        <p:nvSpPr>
          <p:cNvPr id="3" name="Subtitle 2">
            <a:extLst>
              <a:ext uri="{FF2B5EF4-FFF2-40B4-BE49-F238E27FC236}">
                <a16:creationId xmlns:a16="http://schemas.microsoft.com/office/drawing/2014/main" id="{3EC89FD7-AEA1-989E-C1B2-3E05D35CE6C8}"/>
              </a:ext>
            </a:extLst>
          </p:cNvPr>
          <p:cNvSpPr>
            <a:spLocks noGrp="1"/>
          </p:cNvSpPr>
          <p:nvPr>
            <p:ph type="subTitle" idx="1"/>
          </p:nvPr>
        </p:nvSpPr>
        <p:spPr>
          <a:xfrm>
            <a:off x="289248" y="4936316"/>
            <a:ext cx="4879911" cy="1655762"/>
          </a:xfrm>
        </p:spPr>
        <p:txBody>
          <a:bodyPr>
            <a:normAutofit lnSpcReduction="10000"/>
          </a:bodyPr>
          <a:lstStyle/>
          <a:p>
            <a:pPr algn="ctr"/>
            <a:r>
              <a:rPr lang="en-US" sz="2000" b="1" dirty="0">
                <a:solidFill>
                  <a:srgbClr val="FF0000"/>
                </a:solidFill>
                <a:latin typeface="Bell MT" panose="02020503060305020303" pitchFamily="18" charset="0"/>
              </a:rPr>
              <a:t>Presented by </a:t>
            </a:r>
            <a:endParaRPr lang="en-IN" sz="2000" b="1" dirty="0">
              <a:solidFill>
                <a:srgbClr val="FF0000"/>
              </a:solidFill>
              <a:latin typeface="Bell MT" panose="02020503060305020303" pitchFamily="18" charset="0"/>
            </a:endParaRPr>
          </a:p>
          <a:p>
            <a:pPr algn="l">
              <a:lnSpc>
                <a:spcPct val="100000"/>
              </a:lnSpc>
            </a:pPr>
            <a:r>
              <a:rPr lang="en-IN" sz="2000" dirty="0" err="1">
                <a:solidFill>
                  <a:schemeClr val="tx1"/>
                </a:solidFill>
              </a:rPr>
              <a:t>Harshapriyadharshini.M</a:t>
            </a:r>
            <a:r>
              <a:rPr lang="en-IN" sz="2000" dirty="0">
                <a:solidFill>
                  <a:schemeClr val="tx1"/>
                </a:solidFill>
              </a:rPr>
              <a:t>      - 20139108 </a:t>
            </a:r>
          </a:p>
          <a:p>
            <a:pPr algn="l">
              <a:lnSpc>
                <a:spcPct val="100000"/>
              </a:lnSpc>
            </a:pPr>
            <a:r>
              <a:rPr lang="en-IN" sz="2000" dirty="0">
                <a:solidFill>
                  <a:schemeClr val="tx1"/>
                </a:solidFill>
              </a:rPr>
              <a:t>Kishore.PR                              - 20139110</a:t>
            </a:r>
          </a:p>
          <a:p>
            <a:pPr algn="l">
              <a:lnSpc>
                <a:spcPct val="100000"/>
              </a:lnSpc>
            </a:pPr>
            <a:r>
              <a:rPr lang="en-IN" sz="2000" dirty="0" err="1">
                <a:solidFill>
                  <a:schemeClr val="tx1"/>
                </a:solidFill>
              </a:rPr>
              <a:t>Rohan.B</a:t>
            </a:r>
            <a:r>
              <a:rPr lang="en-IN" sz="2000" dirty="0">
                <a:solidFill>
                  <a:schemeClr val="tx1"/>
                </a:solidFill>
              </a:rPr>
              <a:t>                                  - 20139120 </a:t>
            </a:r>
            <a:r>
              <a:rPr lang="en-IN" sz="2000" dirty="0"/>
              <a:t>                   </a:t>
            </a:r>
          </a:p>
        </p:txBody>
      </p:sp>
      <p:pic>
        <p:nvPicPr>
          <p:cNvPr id="6" name="Picture 5">
            <a:extLst>
              <a:ext uri="{FF2B5EF4-FFF2-40B4-BE49-F238E27FC236}">
                <a16:creationId xmlns:a16="http://schemas.microsoft.com/office/drawing/2014/main" id="{C9360BDF-2C62-C1DE-4608-4111EF43C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6654"/>
            <a:ext cx="1524000" cy="1166327"/>
          </a:xfrm>
          <a:prstGeom prst="rect">
            <a:avLst/>
          </a:prstGeom>
        </p:spPr>
      </p:pic>
      <p:pic>
        <p:nvPicPr>
          <p:cNvPr id="8" name="Picture 7">
            <a:extLst>
              <a:ext uri="{FF2B5EF4-FFF2-40B4-BE49-F238E27FC236}">
                <a16:creationId xmlns:a16="http://schemas.microsoft.com/office/drawing/2014/main" id="{C117891E-21ED-1DA8-D4EE-D2FE1A87D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1"/>
            <a:ext cx="1524001" cy="1309639"/>
          </a:xfrm>
          <a:prstGeom prst="rect">
            <a:avLst/>
          </a:prstGeom>
        </p:spPr>
      </p:pic>
      <p:pic>
        <p:nvPicPr>
          <p:cNvPr id="14" name="Picture 13">
            <a:extLst>
              <a:ext uri="{FF2B5EF4-FFF2-40B4-BE49-F238E27FC236}">
                <a16:creationId xmlns:a16="http://schemas.microsoft.com/office/drawing/2014/main" id="{61446EC9-5D60-FC9C-9F8C-64AE7913FB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7011" y="-44660"/>
            <a:ext cx="4767944" cy="1309637"/>
          </a:xfrm>
          <a:prstGeom prst="rect">
            <a:avLst/>
          </a:prstGeom>
        </p:spPr>
      </p:pic>
      <p:sp>
        <p:nvSpPr>
          <p:cNvPr id="15" name="TextBox 14">
            <a:extLst>
              <a:ext uri="{FF2B5EF4-FFF2-40B4-BE49-F238E27FC236}">
                <a16:creationId xmlns:a16="http://schemas.microsoft.com/office/drawing/2014/main" id="{8231E425-2677-DAB4-6A78-7378D2F1F52F}"/>
              </a:ext>
            </a:extLst>
          </p:cNvPr>
          <p:cNvSpPr txBox="1"/>
          <p:nvPr/>
        </p:nvSpPr>
        <p:spPr>
          <a:xfrm>
            <a:off x="4758613" y="3550406"/>
            <a:ext cx="4777273" cy="523220"/>
          </a:xfrm>
          <a:prstGeom prst="rect">
            <a:avLst/>
          </a:prstGeom>
          <a:noFill/>
        </p:spPr>
        <p:txBody>
          <a:bodyPr wrap="square" rtlCol="0">
            <a:spAutoFit/>
          </a:bodyPr>
          <a:lstStyle/>
          <a:p>
            <a:r>
              <a:rPr lang="en-US" sz="2800" dirty="0">
                <a:solidFill>
                  <a:schemeClr val="accent1">
                    <a:lumMod val="75000"/>
                  </a:schemeClr>
                </a:solidFill>
                <a:latin typeface="Bahnschrift" panose="020B0502040204020203" pitchFamily="34" charset="0"/>
              </a:rPr>
              <a:t>First Review </a:t>
            </a:r>
            <a:endParaRPr lang="en-IN" sz="2800" dirty="0">
              <a:solidFill>
                <a:schemeClr val="accent1">
                  <a:lumMod val="75000"/>
                </a:schemeClr>
              </a:solidFill>
              <a:latin typeface="Bahnschrift" panose="020B0502040204020203" pitchFamily="34" charset="0"/>
            </a:endParaRPr>
          </a:p>
        </p:txBody>
      </p:sp>
      <p:sp>
        <p:nvSpPr>
          <p:cNvPr id="16" name="TextBox 15">
            <a:extLst>
              <a:ext uri="{FF2B5EF4-FFF2-40B4-BE49-F238E27FC236}">
                <a16:creationId xmlns:a16="http://schemas.microsoft.com/office/drawing/2014/main" id="{A17EE22B-C4DF-12CB-859B-2A485CC3A55D}"/>
              </a:ext>
            </a:extLst>
          </p:cNvPr>
          <p:cNvSpPr txBox="1"/>
          <p:nvPr/>
        </p:nvSpPr>
        <p:spPr>
          <a:xfrm>
            <a:off x="8668139" y="4936316"/>
            <a:ext cx="3234613" cy="1015663"/>
          </a:xfrm>
          <a:prstGeom prst="rect">
            <a:avLst/>
          </a:prstGeom>
          <a:noFill/>
        </p:spPr>
        <p:txBody>
          <a:bodyPr wrap="square" rtlCol="0">
            <a:spAutoFit/>
          </a:bodyPr>
          <a:lstStyle/>
          <a:p>
            <a:pPr algn="ctr"/>
            <a:r>
              <a:rPr lang="en-US" sz="2000" b="1" dirty="0">
                <a:solidFill>
                  <a:srgbClr val="FF0000"/>
                </a:solidFill>
                <a:latin typeface="Bell MT" panose="02020503060305020303" pitchFamily="18" charset="0"/>
              </a:rPr>
              <a:t>Supervisor </a:t>
            </a:r>
          </a:p>
          <a:p>
            <a:pPr algn="ctr"/>
            <a:r>
              <a:rPr lang="en-US" sz="2000" dirty="0" err="1"/>
              <a:t>Mrs.Sathya.A</a:t>
            </a:r>
            <a:endParaRPr lang="en-US" sz="2000" dirty="0"/>
          </a:p>
          <a:p>
            <a:pPr algn="ctr"/>
            <a:r>
              <a:rPr lang="en-US" sz="2000" dirty="0"/>
              <a:t>[Senior IT Faculty]</a:t>
            </a:r>
            <a:endParaRPr lang="en-IN" sz="2000" dirty="0"/>
          </a:p>
        </p:txBody>
      </p:sp>
    </p:spTree>
    <p:extLst>
      <p:ext uri="{BB962C8B-B14F-4D97-AF65-F5344CB8AC3E}">
        <p14:creationId xmlns:p14="http://schemas.microsoft.com/office/powerpoint/2010/main" val="340446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2D10-3F85-4D31-1632-383B0A652DEB}"/>
              </a:ext>
            </a:extLst>
          </p:cNvPr>
          <p:cNvSpPr>
            <a:spLocks noGrp="1"/>
          </p:cNvSpPr>
          <p:nvPr>
            <p:ph type="title"/>
          </p:nvPr>
        </p:nvSpPr>
        <p:spPr>
          <a:xfrm>
            <a:off x="0" y="298579"/>
            <a:ext cx="12192000" cy="1212979"/>
          </a:xfrm>
          <a:solidFill>
            <a:schemeClr val="accent1">
              <a:lumMod val="40000"/>
              <a:lumOff val="60000"/>
            </a:schemeClr>
          </a:solidFill>
        </p:spPr>
        <p:txBody>
          <a:bodyPr>
            <a:normAutofit/>
          </a:bodyPr>
          <a:lstStyle/>
          <a:p>
            <a:r>
              <a:rPr lang="en-US" dirty="0"/>
              <a:t>                                    </a:t>
            </a:r>
            <a:r>
              <a:rPr lang="en-US" dirty="0">
                <a:solidFill>
                  <a:schemeClr val="tx1"/>
                </a:solidFill>
                <a:latin typeface="Bell MT" panose="02020503060305020303" pitchFamily="18" charset="0"/>
              </a:rPr>
              <a:t>Abstract</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7404CD0C-2949-BACE-7A15-B3E4AFA67CF4}"/>
              </a:ext>
            </a:extLst>
          </p:cNvPr>
          <p:cNvSpPr>
            <a:spLocks noGrp="1"/>
          </p:cNvSpPr>
          <p:nvPr>
            <p:ph idx="1"/>
          </p:nvPr>
        </p:nvSpPr>
        <p:spPr>
          <a:xfrm>
            <a:off x="1891022" y="2289801"/>
            <a:ext cx="8596668" cy="3880773"/>
          </a:xfrm>
        </p:spPr>
        <p:txBody>
          <a:bodyPr>
            <a:normAutofit/>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One of the Key considerations, in data storage is Infrastructure. When dealing with a large amount of data, Infrastructure is a crucial issue that needs to be addressed first and foremost when it comes to data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storage.</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This</a:t>
            </a:r>
            <a:r>
              <a:rPr lang="en-US" sz="1800" dirty="0">
                <a:latin typeface="Times New Roman" panose="02020603050405020304" pitchFamily="18" charset="0"/>
                <a:ea typeface="Calibri" panose="020F0502020204030204" pitchFamily="34" charset="0"/>
                <a:cs typeface="Times New Roman" panose="02020603050405020304" pitchFamily="18" charset="0"/>
              </a:rPr>
              <a:t> paper Includes the transfer of data from On-premises database to AWS data warehouse to ensure the data accuracy and completeness during migration. The migration will be performed using a ETL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extract,Transform,Load</a:t>
            </a:r>
            <a:r>
              <a:rPr lang="en-US" sz="1800" dirty="0">
                <a:latin typeface="Times New Roman" panose="02020603050405020304" pitchFamily="18" charset="0"/>
                <a:ea typeface="Calibri" panose="020F0502020204030204" pitchFamily="34" charset="0"/>
                <a:cs typeface="Times New Roman" panose="02020603050405020304" pitchFamily="18" charset="0"/>
              </a:rPr>
              <a:t>] method. This Tool will be used to automate the process and minimize the data loss during migration.. The ETL process will provide a standardized approach to transforming and loading data into the data warehouse, ensuring consistent and accurate data. </a:t>
            </a:r>
            <a:r>
              <a:rPr lang="en-US" sz="1800" b="0" i="0" dirty="0">
                <a:effectLst/>
                <a:latin typeface="Times New Roman" panose="02020603050405020304" pitchFamily="18" charset="0"/>
                <a:cs typeface="Times New Roman" panose="02020603050405020304" pitchFamily="18" charset="0"/>
              </a:rPr>
              <a:t>The advantages of this initiative encompass increased accessibility to information, scalability of the data storage infrastructure, dependability of data handling, and elevated data analysis abilities through the utilization of the AWS data warehouse.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52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4E35-CF91-561A-F52C-4A2D40D295F2}"/>
              </a:ext>
            </a:extLst>
          </p:cNvPr>
          <p:cNvSpPr>
            <a:spLocks noGrp="1"/>
          </p:cNvSpPr>
          <p:nvPr>
            <p:ph type="title"/>
          </p:nvPr>
        </p:nvSpPr>
        <p:spPr>
          <a:xfrm>
            <a:off x="0" y="365125"/>
            <a:ext cx="12192000" cy="1325563"/>
          </a:xfrm>
          <a:solidFill>
            <a:schemeClr val="accent1">
              <a:lumMod val="40000"/>
              <a:lumOff val="60000"/>
            </a:schemeClr>
          </a:solidFill>
        </p:spPr>
        <p:txBody>
          <a:bodyPr>
            <a:normAutofit/>
          </a:bodyPr>
          <a:lstStyle/>
          <a:p>
            <a:r>
              <a:rPr lang="en-US" b="1" dirty="0">
                <a:solidFill>
                  <a:schemeClr val="tx1"/>
                </a:solidFill>
                <a:latin typeface="Bell MT" panose="02020503060305020303" pitchFamily="18" charset="0"/>
              </a:rPr>
              <a:t>                            </a:t>
            </a:r>
            <a:r>
              <a:rPr lang="en-US" dirty="0">
                <a:solidFill>
                  <a:schemeClr val="tx1"/>
                </a:solidFill>
                <a:latin typeface="Bell MT" panose="02020503060305020303" pitchFamily="18" charset="0"/>
              </a:rPr>
              <a:t>Existing System </a:t>
            </a:r>
            <a:endParaRPr lang="en-IN" dirty="0">
              <a:solidFill>
                <a:schemeClr val="tx1"/>
              </a:solidFill>
              <a:latin typeface="Bell MT" panose="02020503060305020303" pitchFamily="18" charset="0"/>
            </a:endParaRPr>
          </a:p>
        </p:txBody>
      </p:sp>
      <p:sp>
        <p:nvSpPr>
          <p:cNvPr id="3" name="TextBox 2">
            <a:extLst>
              <a:ext uri="{FF2B5EF4-FFF2-40B4-BE49-F238E27FC236}">
                <a16:creationId xmlns:a16="http://schemas.microsoft.com/office/drawing/2014/main" id="{D65B4B30-6239-F7CC-8E69-55C65619D963}"/>
              </a:ext>
            </a:extLst>
          </p:cNvPr>
          <p:cNvSpPr txBox="1"/>
          <p:nvPr/>
        </p:nvSpPr>
        <p:spPr>
          <a:xfrm>
            <a:off x="1350380" y="2673752"/>
            <a:ext cx="9491240" cy="1723549"/>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 the Existing work, it aims to migrate data from an system to a cloud storage solution using the Talend ETL tool. The Talend job will be developed to extract the data from existing system, transform its needed, and load it into the cloud storage solution. The Talend job will be thoroughly tested and Monitoring to ensure that the data migration process is accurate and efficient. </a:t>
            </a:r>
          </a:p>
          <a:p>
            <a:pPr marL="285750" indent="-285750" algn="just">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2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3906-F31C-E1DF-3730-AAB86A10BA0B}"/>
              </a:ext>
            </a:extLst>
          </p:cNvPr>
          <p:cNvSpPr>
            <a:spLocks noGrp="1"/>
          </p:cNvSpPr>
          <p:nvPr>
            <p:ph type="title"/>
          </p:nvPr>
        </p:nvSpPr>
        <p:spPr>
          <a:xfrm>
            <a:off x="0" y="318472"/>
            <a:ext cx="12192000" cy="1325563"/>
          </a:xfrm>
          <a:solidFill>
            <a:schemeClr val="accent1">
              <a:lumMod val="40000"/>
              <a:lumOff val="60000"/>
            </a:schemeClr>
          </a:solidFill>
        </p:spPr>
        <p:txBody>
          <a:bodyPr>
            <a:normAutofit/>
          </a:bodyPr>
          <a:lstStyle/>
          <a:p>
            <a:r>
              <a:rPr lang="en-US" sz="3600" dirty="0">
                <a:latin typeface="Bell MT" panose="02020503060305020303" pitchFamily="18" charset="0"/>
              </a:rPr>
              <a:t>                                    </a:t>
            </a:r>
            <a:r>
              <a:rPr lang="en-US" dirty="0">
                <a:latin typeface="Bell MT" panose="02020503060305020303" pitchFamily="18" charset="0"/>
              </a:rPr>
              <a:t>Proposed system</a:t>
            </a:r>
            <a:endParaRPr lang="en-IN" dirty="0">
              <a:latin typeface="Bell MT" panose="02020503060305020303" pitchFamily="18" charset="0"/>
            </a:endParaRPr>
          </a:p>
        </p:txBody>
      </p:sp>
      <p:sp>
        <p:nvSpPr>
          <p:cNvPr id="3" name="TextBox 2">
            <a:extLst>
              <a:ext uri="{FF2B5EF4-FFF2-40B4-BE49-F238E27FC236}">
                <a16:creationId xmlns:a16="http://schemas.microsoft.com/office/drawing/2014/main" id="{BA218CC8-3E86-90BE-5755-43D91FD4B118}"/>
              </a:ext>
            </a:extLst>
          </p:cNvPr>
          <p:cNvSpPr txBox="1"/>
          <p:nvPr/>
        </p:nvSpPr>
        <p:spPr>
          <a:xfrm>
            <a:off x="1083531" y="2564734"/>
            <a:ext cx="10271233" cy="2308324"/>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b="0" i="0" dirty="0">
                <a:solidFill>
                  <a:schemeClr val="tx1"/>
                </a:solidFill>
                <a:effectLst/>
                <a:latin typeface="Times New Roman" panose="02020603050405020304" pitchFamily="18" charset="0"/>
                <a:cs typeface="Times New Roman" panose="02020603050405020304" pitchFamily="18" charset="0"/>
              </a:rPr>
              <a:t>In this proposed system, we are using AWS Glue for the ETL process instead of Talend due to its potential limitations. AWS Glue provides a cloud-based, fully managed ETL service that makes it easier to move data between data stores. It can handle diverse data sources, automatically discover data relationships and generate schema, and perform transformations and load data into an Amazon Redshift data warehouse. This can help to reduce the complexity and cost of ETL operations, while providing improved performance and reliability. Additionally, AWS Glue offers greater customization and flexibility compared to Talend tool. </a:t>
            </a:r>
          </a:p>
          <a:p>
            <a:pPr marL="285750" indent="-285750">
              <a:buFont typeface="Wingdings" panose="05000000000000000000" pitchFamily="2" charset="2"/>
              <a:buChar char="v"/>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174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4EA7-C90E-206F-0159-85D1AA4CD877}"/>
              </a:ext>
            </a:extLst>
          </p:cNvPr>
          <p:cNvSpPr>
            <a:spLocks noGrp="1"/>
          </p:cNvSpPr>
          <p:nvPr>
            <p:ph type="title"/>
          </p:nvPr>
        </p:nvSpPr>
        <p:spPr>
          <a:xfrm>
            <a:off x="0" y="615462"/>
            <a:ext cx="12192000" cy="1215342"/>
          </a:xfrm>
          <a:solidFill>
            <a:schemeClr val="accent1">
              <a:lumMod val="40000"/>
              <a:lumOff val="60000"/>
            </a:schemeClr>
          </a:solidFill>
        </p:spPr>
        <p:txBody>
          <a:bodyPr/>
          <a:lstStyle/>
          <a:p>
            <a:r>
              <a:rPr lang="en-US" dirty="0"/>
              <a:t>                                      </a:t>
            </a:r>
            <a:r>
              <a:rPr lang="en-US" dirty="0">
                <a:latin typeface="Bell MT" panose="02020503060305020303" pitchFamily="18" charset="0"/>
              </a:rPr>
              <a:t>Tools Used</a:t>
            </a:r>
            <a:endParaRPr lang="en-IN" dirty="0">
              <a:latin typeface="Bell MT" panose="02020503060305020303" pitchFamily="18" charset="0"/>
            </a:endParaRPr>
          </a:p>
        </p:txBody>
      </p:sp>
      <p:graphicFrame>
        <p:nvGraphicFramePr>
          <p:cNvPr id="4" name="Diagram 3">
            <a:extLst>
              <a:ext uri="{FF2B5EF4-FFF2-40B4-BE49-F238E27FC236}">
                <a16:creationId xmlns:a16="http://schemas.microsoft.com/office/drawing/2014/main" id="{7C59E280-F059-1196-CDA3-147F1553556E}"/>
              </a:ext>
            </a:extLst>
          </p:cNvPr>
          <p:cNvGraphicFramePr/>
          <p:nvPr>
            <p:extLst>
              <p:ext uri="{D42A27DB-BD31-4B8C-83A1-F6EECF244321}">
                <p14:modId xmlns:p14="http://schemas.microsoft.com/office/powerpoint/2010/main" val="3203104596"/>
              </p:ext>
            </p:extLst>
          </p:nvPr>
        </p:nvGraphicFramePr>
        <p:xfrm>
          <a:off x="381964" y="2060298"/>
          <a:ext cx="4988689" cy="4172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2A43352C-84D9-748F-6D95-0FFB3F63B896}"/>
              </a:ext>
            </a:extLst>
          </p:cNvPr>
          <p:cNvCxnSpPr/>
          <p:nvPr/>
        </p:nvCxnSpPr>
        <p:spPr>
          <a:xfrm>
            <a:off x="5370653" y="2974694"/>
            <a:ext cx="1006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50A12A3-F2D0-7645-FD4C-2C55EB81F370}"/>
              </a:ext>
            </a:extLst>
          </p:cNvPr>
          <p:cNvSpPr txBox="1"/>
          <p:nvPr/>
        </p:nvSpPr>
        <p:spPr>
          <a:xfrm>
            <a:off x="6667017" y="2250316"/>
            <a:ext cx="4479403" cy="1400383"/>
          </a:xfrm>
          <a:prstGeom prst="rect">
            <a:avLst/>
          </a:prstGeom>
          <a:noFill/>
        </p:spPr>
        <p:txBody>
          <a:bodyPr wrap="square" rtlCol="0">
            <a:spAutoFit/>
          </a:bodyPr>
          <a:lstStyle/>
          <a:p>
            <a:pPr marL="285750" indent="-285750">
              <a:buFont typeface="Arial" panose="020B0604020202020204" pitchFamily="34" charset="0"/>
              <a:buChar char="•"/>
            </a:pPr>
            <a:r>
              <a:rPr lang="en-IN" sz="1700" b="0" i="0" dirty="0">
                <a:solidFill>
                  <a:srgbClr val="202124"/>
                </a:solidFill>
                <a:effectLst/>
                <a:latin typeface="Times New Roman" panose="02020603050405020304" pitchFamily="18" charset="0"/>
                <a:cs typeface="Times New Roman" panose="02020603050405020304" pitchFamily="18" charset="0"/>
              </a:rPr>
              <a:t>Architecture </a:t>
            </a:r>
            <a:r>
              <a:rPr lang="en-IN" sz="1600" b="0" i="0" dirty="0">
                <a:solidFill>
                  <a:srgbClr val="202124"/>
                </a:solidFill>
                <a:effectLst/>
                <a:latin typeface="Times New Roman" panose="02020603050405020304" pitchFamily="18" charset="0"/>
                <a:cs typeface="Times New Roman" panose="02020603050405020304" pitchFamily="18" charset="0"/>
              </a:rPr>
              <a:t> - </a:t>
            </a:r>
            <a:r>
              <a:rPr lang="en-IN" sz="1600" dirty="0">
                <a:solidFill>
                  <a:srgbClr val="202124"/>
                </a:solidFill>
                <a:latin typeface="Times New Roman" panose="02020603050405020304" pitchFamily="18" charset="0"/>
                <a:cs typeface="Times New Roman" panose="02020603050405020304" pitchFamily="18" charset="0"/>
              </a:rPr>
              <a:t>Virtual servers </a:t>
            </a:r>
            <a:endParaRPr lang="en-IN" sz="16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b="0" i="0" dirty="0">
                <a:solidFill>
                  <a:srgbClr val="202124"/>
                </a:solidFill>
                <a:effectLst/>
                <a:latin typeface="Times New Roman" panose="02020603050405020304" pitchFamily="18" charset="0"/>
                <a:cs typeface="Times New Roman" panose="02020603050405020304" pitchFamily="18" charset="0"/>
              </a:rPr>
              <a:t>Memory</a:t>
            </a:r>
            <a:r>
              <a:rPr lang="en-IN" sz="1800" b="0" i="0" dirty="0">
                <a:solidFill>
                  <a:srgbClr val="202124"/>
                </a:solidFill>
                <a:effectLst/>
                <a:latin typeface="Times New Roman" panose="02020603050405020304" pitchFamily="18" charset="0"/>
                <a:cs typeface="Times New Roman" panose="02020603050405020304" pitchFamily="18" charset="0"/>
              </a:rPr>
              <a:t>       </a:t>
            </a:r>
            <a:r>
              <a:rPr lang="en-IN" sz="1600" b="0" i="0" dirty="0">
                <a:solidFill>
                  <a:srgbClr val="202124"/>
                </a:solidFill>
                <a:effectLst/>
                <a:latin typeface="Times New Roman" panose="02020603050405020304" pitchFamily="18" charset="0"/>
                <a:cs typeface="Times New Roman" panose="02020603050405020304" pitchFamily="18" charset="0"/>
              </a:rPr>
              <a:t> -  RAM </a:t>
            </a:r>
          </a:p>
          <a:p>
            <a:pPr marL="285750" indent="-285750">
              <a:buFont typeface="Arial" panose="020B0604020202020204" pitchFamily="34" charset="0"/>
              <a:buChar char="•"/>
            </a:pPr>
            <a:r>
              <a:rPr lang="en-IN" sz="1700" i="0" dirty="0">
                <a:solidFill>
                  <a:srgbClr val="000000"/>
                </a:solidFill>
                <a:effectLst/>
                <a:latin typeface="Times New Roman" panose="02020603050405020304" pitchFamily="18" charset="0"/>
                <a:cs typeface="Times New Roman" panose="02020603050405020304" pitchFamily="18" charset="0"/>
              </a:rPr>
              <a:t>Platform </a:t>
            </a:r>
            <a:r>
              <a:rPr lang="en-IN" sz="1800" i="0" dirty="0">
                <a:solidFill>
                  <a:srgbClr val="000000"/>
                </a:solidFill>
                <a:effectLst/>
                <a:latin typeface="Times New Roman" panose="02020603050405020304" pitchFamily="18" charset="0"/>
                <a:cs typeface="Times New Roman" panose="02020603050405020304" pitchFamily="18" charset="0"/>
              </a:rPr>
              <a:t>       - </a:t>
            </a:r>
            <a:r>
              <a:rPr lang="en-IN" sz="1600" i="0" dirty="0">
                <a:solidFill>
                  <a:srgbClr val="000000"/>
                </a:solidFill>
                <a:effectLst/>
                <a:latin typeface="Times New Roman" panose="02020603050405020304" pitchFamily="18" charset="0"/>
                <a:cs typeface="Times New Roman" panose="02020603050405020304" pitchFamily="18" charset="0"/>
              </a:rPr>
              <a:t>Which allows to the</a:t>
            </a:r>
          </a:p>
          <a:p>
            <a:r>
              <a:rPr lang="en-IN" sz="1600" dirty="0">
                <a:latin typeface="Times New Roman" panose="02020603050405020304" pitchFamily="18" charset="0"/>
                <a:cs typeface="Times New Roman" panose="02020603050405020304" pitchFamily="18" charset="0"/>
              </a:rPr>
              <a:t>                             </a:t>
            </a:r>
            <a:r>
              <a:rPr lang="en-IN" sz="1600" i="0" dirty="0">
                <a:solidFill>
                  <a:srgbClr val="000000"/>
                </a:solidFill>
                <a:effectLst/>
                <a:latin typeface="Times New Roman" panose="02020603050405020304" pitchFamily="18" charset="0"/>
                <a:cs typeface="Times New Roman" panose="02020603050405020304" pitchFamily="18" charset="0"/>
              </a:rPr>
              <a:t>software run</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A32ED804-3181-D981-9D4F-B1FA0F84D9D5}"/>
              </a:ext>
            </a:extLst>
          </p:cNvPr>
          <p:cNvCxnSpPr/>
          <p:nvPr/>
        </p:nvCxnSpPr>
        <p:spPr>
          <a:xfrm>
            <a:off x="5370653" y="4272988"/>
            <a:ext cx="1006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28F487-67D5-FF23-D1D0-82AE6FC7EEC7}"/>
              </a:ext>
            </a:extLst>
          </p:cNvPr>
          <p:cNvCxnSpPr/>
          <p:nvPr/>
        </p:nvCxnSpPr>
        <p:spPr>
          <a:xfrm>
            <a:off x="5370653" y="5478685"/>
            <a:ext cx="10069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082A0D7-167D-783A-1D64-C79CD439B332}"/>
              </a:ext>
            </a:extLst>
          </p:cNvPr>
          <p:cNvSpPr txBox="1"/>
          <p:nvPr/>
        </p:nvSpPr>
        <p:spPr>
          <a:xfrm>
            <a:off x="6719104" y="3679469"/>
            <a:ext cx="4716682" cy="1862048"/>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On-premise database </a:t>
            </a:r>
            <a:r>
              <a:rPr lang="en-US" sz="1600" b="0" i="0" dirty="0">
                <a:solidFill>
                  <a:schemeClr val="tx1"/>
                </a:solidFill>
                <a:effectLst/>
                <a:latin typeface="Times New Roman" panose="02020603050405020304" pitchFamily="18" charset="0"/>
                <a:cs typeface="Times New Roman" panose="02020603050405020304" pitchFamily="18" charset="0"/>
              </a:rPr>
              <a:t>- Database</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where the data is store</a:t>
            </a:r>
          </a:p>
          <a:p>
            <a:pPr marL="285750" indent="-285750">
              <a:buFont typeface="Arial" panose="020B0604020202020204" pitchFamily="34" charset="0"/>
              <a:buChar char="•"/>
            </a:pPr>
            <a:r>
              <a:rPr lang="en-US" sz="1700" b="0" i="0" dirty="0">
                <a:solidFill>
                  <a:schemeClr val="tx1"/>
                </a:solidFill>
                <a:effectLst/>
                <a:latin typeface="Times New Roman" panose="02020603050405020304" pitchFamily="18" charset="0"/>
                <a:cs typeface="Times New Roman" panose="02020603050405020304" pitchFamily="18" charset="0"/>
              </a:rPr>
              <a:t>Operating System     </a:t>
            </a:r>
            <a:r>
              <a:rPr lang="en-US" sz="1600" b="0" i="0" dirty="0">
                <a:solidFill>
                  <a:schemeClr val="tx1"/>
                </a:solidFill>
                <a:effectLst/>
                <a:latin typeface="Times New Roman" panose="02020603050405020304" pitchFamily="18" charset="0"/>
                <a:cs typeface="Times New Roman" panose="02020603050405020304" pitchFamily="18" charset="0"/>
              </a:rPr>
              <a:t>- Windows or</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Linux </a:t>
            </a:r>
          </a:p>
          <a:p>
            <a:pPr marL="285750" indent="-285750">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AWS</a:t>
            </a:r>
            <a:r>
              <a:rPr lang="en-US" sz="1600" dirty="0">
                <a:solidFill>
                  <a:schemeClr val="tx1"/>
                </a:solidFill>
                <a:latin typeface="Times New Roman" panose="02020603050405020304" pitchFamily="18" charset="0"/>
                <a:cs typeface="Times New Roman" panose="02020603050405020304" pitchFamily="18" charset="0"/>
              </a:rPr>
              <a:t>                       </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
        <p:nvSpPr>
          <p:cNvPr id="24" name="TextBox 23">
            <a:extLst>
              <a:ext uri="{FF2B5EF4-FFF2-40B4-BE49-F238E27FC236}">
                <a16:creationId xmlns:a16="http://schemas.microsoft.com/office/drawing/2014/main" id="{619B2E9D-4A33-E187-D70B-6898395CDAEA}"/>
              </a:ext>
            </a:extLst>
          </p:cNvPr>
          <p:cNvSpPr txBox="1"/>
          <p:nvPr/>
        </p:nvSpPr>
        <p:spPr>
          <a:xfrm>
            <a:off x="6719104" y="5301713"/>
            <a:ext cx="3773348" cy="353943"/>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Internet connection</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95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33F5-24C3-654D-1AFC-8310B1AD5472}"/>
              </a:ext>
            </a:extLst>
          </p:cNvPr>
          <p:cNvSpPr>
            <a:spLocks noGrp="1"/>
          </p:cNvSpPr>
          <p:nvPr>
            <p:ph type="title"/>
          </p:nvPr>
        </p:nvSpPr>
        <p:spPr>
          <a:xfrm>
            <a:off x="0" y="318472"/>
            <a:ext cx="12192000" cy="1325563"/>
          </a:xfrm>
          <a:solidFill>
            <a:schemeClr val="accent1">
              <a:lumMod val="40000"/>
              <a:lumOff val="60000"/>
            </a:schemeClr>
          </a:solidFill>
        </p:spPr>
        <p:txBody>
          <a:bodyPr>
            <a:normAutofit/>
          </a:bodyPr>
          <a:lstStyle/>
          <a:p>
            <a:r>
              <a:rPr lang="en-US" sz="3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Phases</a:t>
            </a:r>
            <a:endParaRPr lang="en-IN"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A38EA2D2-A62E-AB37-6D4D-40DC3018B89D}"/>
              </a:ext>
            </a:extLst>
          </p:cNvPr>
          <p:cNvGraphicFramePr/>
          <p:nvPr>
            <p:extLst>
              <p:ext uri="{D42A27DB-BD31-4B8C-83A1-F6EECF244321}">
                <p14:modId xmlns:p14="http://schemas.microsoft.com/office/powerpoint/2010/main" val="3410949297"/>
              </p:ext>
            </p:extLst>
          </p:nvPr>
        </p:nvGraphicFramePr>
        <p:xfrm>
          <a:off x="821803" y="2002420"/>
          <a:ext cx="4409954" cy="4178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01F8690-DC89-FFAE-E38A-5ADB6AD2A55D}"/>
              </a:ext>
            </a:extLst>
          </p:cNvPr>
          <p:cNvSpPr txBox="1"/>
          <p:nvPr/>
        </p:nvSpPr>
        <p:spPr>
          <a:xfrm>
            <a:off x="5567423" y="2083444"/>
            <a:ext cx="6030410" cy="4524315"/>
          </a:xfrm>
          <a:prstGeom prst="rect">
            <a:avLst/>
          </a:prstGeom>
          <a:noFill/>
        </p:spPr>
        <p:txBody>
          <a:bodyPr wrap="square" rtlCol="0">
            <a:sp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The first phase involves extracting data from various sources such as databases, files, and APIs. The data is collected. </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second phase involves transforming the extracted data into a structured format, removing any redundant or duplicate data, and transforming data types to match the target data.  </a:t>
            </a:r>
            <a:endParaRPr lang="en-US"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r>
              <a:rPr lang="en-US" sz="1800" b="0" i="0" dirty="0">
                <a:solidFill>
                  <a:schemeClr val="tx1"/>
                </a:solidFill>
                <a:effectLst/>
                <a:latin typeface="Times New Roman" panose="02020603050405020304" pitchFamily="18" charset="0"/>
                <a:cs typeface="Times New Roman" panose="02020603050405020304" pitchFamily="18" charset="0"/>
              </a:rPr>
              <a:t>The final phase involves loading the transformed data into the data warehouse. This phase ensures that the data is stored in the data warehouse in an organized and consistent manner. The data is loaded into the data warehouse and is made available for analysis and reporting.</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7" name="Arrow: Down 6">
            <a:extLst>
              <a:ext uri="{FF2B5EF4-FFF2-40B4-BE49-F238E27FC236}">
                <a16:creationId xmlns:a16="http://schemas.microsoft.com/office/drawing/2014/main" id="{2FDE24F4-B2CB-3A2B-2177-B0B90A4B5533}"/>
              </a:ext>
            </a:extLst>
          </p:cNvPr>
          <p:cNvSpPr/>
          <p:nvPr/>
        </p:nvSpPr>
        <p:spPr>
          <a:xfrm>
            <a:off x="8090704" y="2825180"/>
            <a:ext cx="289367" cy="512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5B6C82E5-4A0B-4C7A-6257-1EA97115C4AF}"/>
              </a:ext>
            </a:extLst>
          </p:cNvPr>
          <p:cNvSpPr/>
          <p:nvPr/>
        </p:nvSpPr>
        <p:spPr>
          <a:xfrm>
            <a:off x="8119640" y="4460379"/>
            <a:ext cx="289367" cy="5121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302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D91C5-7ED7-C569-6B2F-E3CB45B0BE2D}"/>
              </a:ext>
            </a:extLst>
          </p:cNvPr>
          <p:cNvSpPr txBox="1"/>
          <p:nvPr/>
        </p:nvSpPr>
        <p:spPr>
          <a:xfrm>
            <a:off x="0" y="2883158"/>
            <a:ext cx="12192000" cy="923330"/>
          </a:xfrm>
          <a:prstGeom prst="rect">
            <a:avLst/>
          </a:prstGeom>
          <a:solidFill>
            <a:schemeClr val="tx2">
              <a:lumMod val="40000"/>
              <a:lumOff val="60000"/>
            </a:schemeClr>
          </a:solidFill>
        </p:spPr>
        <p:txBody>
          <a:bodyPr wrap="square" rtlCol="0">
            <a:spAutoFit/>
          </a:bodyPr>
          <a:lstStyle/>
          <a:p>
            <a:r>
              <a:rPr lang="en-US" sz="5400" dirty="0">
                <a:latin typeface="Times New Roman" panose="02020603050405020304" pitchFamily="18" charset="0"/>
                <a:cs typeface="Times New Roman" panose="02020603050405020304" pitchFamily="18" charset="0"/>
              </a:rPr>
              <a:t>                         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257831"/>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Analysis for Business by Slidesgo</Template>
  <TotalTime>544</TotalTime>
  <Words>544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7</vt:i4>
      </vt:variant>
    </vt:vector>
  </HeadingPairs>
  <TitlesOfParts>
    <vt:vector size="25" baseType="lpstr">
      <vt:lpstr>Anaheim</vt:lpstr>
      <vt:lpstr>Arial</vt:lpstr>
      <vt:lpstr>Arimo</vt:lpstr>
      <vt:lpstr>Bahnschrift</vt:lpstr>
      <vt:lpstr>Bebas Neue</vt:lpstr>
      <vt:lpstr>Bell MT</vt:lpstr>
      <vt:lpstr>Calibri</vt:lpstr>
      <vt:lpstr>Calibri Light</vt:lpstr>
      <vt:lpstr>Proxima Nova</vt:lpstr>
      <vt:lpstr>Proxima Nova Semibold</vt:lpstr>
      <vt:lpstr>Roboto Condensed Light</vt:lpstr>
      <vt:lpstr>Times New Roman</vt:lpstr>
      <vt:lpstr>Wingdings</vt:lpstr>
      <vt:lpstr>Data Analysis for Business by Slidesgo</vt:lpstr>
      <vt:lpstr>Slidesgo Final Pages</vt:lpstr>
      <vt:lpstr>1_Data Analysis for Business by Slidesgo</vt:lpstr>
      <vt:lpstr>1_Slidesgo Final Pages</vt:lpstr>
      <vt:lpstr>Office Theme</vt:lpstr>
      <vt:lpstr>Migrating On-Premise Data To AWS Data warehouse By ETL Process</vt:lpstr>
      <vt:lpstr>                                    Abstract</vt:lpstr>
      <vt:lpstr>                            Existing System </vt:lpstr>
      <vt:lpstr>                                    Proposed system</vt:lpstr>
      <vt:lpstr>                                      Tools Used</vt:lpstr>
      <vt:lpstr>                                                 Phases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On-Premise Data To AWS Data warehouse By ETL Process</dc:title>
  <dc:creator>Harshapriyadharshini M</dc:creator>
  <cp:lastModifiedBy>Harshapriyadharshini M</cp:lastModifiedBy>
  <cp:revision>1</cp:revision>
  <dcterms:created xsi:type="dcterms:W3CDTF">2023-01-26T09:00:54Z</dcterms:created>
  <dcterms:modified xsi:type="dcterms:W3CDTF">2023-02-06T10:06:47Z</dcterms:modified>
</cp:coreProperties>
</file>