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1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9" algn="l" defTabSz="9141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19" algn="l" defTabSz="9141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79" algn="l" defTabSz="9141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38" algn="l" defTabSz="9141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97" algn="l" defTabSz="9141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57" algn="l" defTabSz="9141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15" algn="l" defTabSz="9141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73" algn="l" defTabSz="9141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C15D-D758-34E0-6AAB-5BD7F96E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AA506-72A7-F25B-809D-4176CAD79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0" indent="0" algn="ctr">
              <a:buNone/>
              <a:defRPr sz="2000"/>
            </a:lvl2pPr>
            <a:lvl3pPr marL="914421" indent="0" algn="ctr">
              <a:buNone/>
              <a:defRPr sz="1800"/>
            </a:lvl3pPr>
            <a:lvl4pPr marL="1371631" indent="0" algn="ctr">
              <a:buNone/>
              <a:defRPr sz="1600"/>
            </a:lvl4pPr>
            <a:lvl5pPr marL="1828841" indent="0" algn="ctr">
              <a:buNone/>
              <a:defRPr sz="1600"/>
            </a:lvl5pPr>
            <a:lvl6pPr marL="2286051" indent="0" algn="ctr">
              <a:buNone/>
              <a:defRPr sz="1600"/>
            </a:lvl6pPr>
            <a:lvl7pPr marL="2743261" indent="0" algn="ctr">
              <a:buNone/>
              <a:defRPr sz="1600"/>
            </a:lvl7pPr>
            <a:lvl8pPr marL="3200472" indent="0" algn="ctr">
              <a:buNone/>
              <a:defRPr sz="1600"/>
            </a:lvl8pPr>
            <a:lvl9pPr marL="365768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CB89-905A-ED82-8A09-ABA2F07D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E4FE-D213-41F1-8F3F-C9E07F33FE4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81E35-FAF7-0262-4AEB-9378C2BC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69DC0-C9FE-AF6F-862F-183EE42B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2D8E-6DF3-4408-8E02-0F496A0AF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1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C7A7-9EF0-0A67-FDCE-0C8A93E4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12F1F-FCD0-57DE-52C3-F46B510BB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569F-8B09-C75D-F889-C9456C24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E4FE-D213-41F1-8F3F-C9E07F33FE4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505C-C858-8CDD-0328-1023206C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07FC1-1BC0-5B3C-5937-B1FFD387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2D8E-6DF3-4408-8E02-0F496A0AF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39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D86AE-BD06-A50B-3475-02EDC2FA1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BBFAC-D1CF-8963-3515-F0FAA2FD8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4384F-D89E-E92F-2222-660F74E4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E4FE-D213-41F1-8F3F-C9E07F33FE4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6B79B-1389-AC76-304F-F666B1BE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2E635-1CEC-0511-511C-9C936487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2D8E-6DF3-4408-8E02-0F496A0AF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31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ADFC-1601-2C0F-CA09-B81D0E59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CB9D-99DE-C5E6-2777-F027F6918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1FB19-28F7-C23F-6887-BD14E2B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E4FE-D213-41F1-8F3F-C9E07F33FE4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59A9C-369E-B95A-49DC-CCBBBD3F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1B3AD-0910-EB55-A524-B260CF32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2D8E-6DF3-4408-8E02-0F496A0AF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89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376B-09E3-9724-F015-15E1E2A4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FCFCC-1AD5-3F95-1B29-AE2CEC9B9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B2161-5C43-2F0A-C8D6-7AD3A914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E4FE-D213-41F1-8F3F-C9E07F33FE4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DC7-AB26-089B-D982-1F1CA1A0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3529-8965-0C4E-0B49-FE9D0CCE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2D8E-6DF3-4408-8E02-0F496A0AF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54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4528-AB6A-6CBE-A2CF-7E634C2F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83EB2-C0D9-18F0-CCA7-B2FA9D271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D7D39-05CA-19DB-9042-354BACD88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3AAB4-F333-8ECA-04E0-6C7D0659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E4FE-D213-41F1-8F3F-C9E07F33FE4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512C5-CC29-34A7-73F6-354687BB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4544F-D8AB-2D83-D6EB-97587DFF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2D8E-6DF3-4408-8E02-0F496A0AF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84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1213-1627-19E7-E5EA-26535C26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0FF67-2F88-8949-F4D2-B363308A6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1" indent="0">
              <a:buNone/>
              <a:defRPr sz="1800" b="1"/>
            </a:lvl3pPr>
            <a:lvl4pPr marL="1371631" indent="0">
              <a:buNone/>
              <a:defRPr sz="1600" b="1"/>
            </a:lvl4pPr>
            <a:lvl5pPr marL="1828841" indent="0">
              <a:buNone/>
              <a:defRPr sz="1600" b="1"/>
            </a:lvl5pPr>
            <a:lvl6pPr marL="2286051" indent="0">
              <a:buNone/>
              <a:defRPr sz="1600" b="1"/>
            </a:lvl6pPr>
            <a:lvl7pPr marL="2743261" indent="0">
              <a:buNone/>
              <a:defRPr sz="1600" b="1"/>
            </a:lvl7pPr>
            <a:lvl8pPr marL="3200472" indent="0">
              <a:buNone/>
              <a:defRPr sz="1600" b="1"/>
            </a:lvl8pPr>
            <a:lvl9pPr marL="36576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44F85-25A5-A26E-1766-6081CF3B2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2677B-49DB-CD01-8986-46047DF6C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1" indent="0">
              <a:buNone/>
              <a:defRPr sz="1800" b="1"/>
            </a:lvl3pPr>
            <a:lvl4pPr marL="1371631" indent="0">
              <a:buNone/>
              <a:defRPr sz="1600" b="1"/>
            </a:lvl4pPr>
            <a:lvl5pPr marL="1828841" indent="0">
              <a:buNone/>
              <a:defRPr sz="1600" b="1"/>
            </a:lvl5pPr>
            <a:lvl6pPr marL="2286051" indent="0">
              <a:buNone/>
              <a:defRPr sz="1600" b="1"/>
            </a:lvl6pPr>
            <a:lvl7pPr marL="2743261" indent="0">
              <a:buNone/>
              <a:defRPr sz="1600" b="1"/>
            </a:lvl7pPr>
            <a:lvl8pPr marL="3200472" indent="0">
              <a:buNone/>
              <a:defRPr sz="1600" b="1"/>
            </a:lvl8pPr>
            <a:lvl9pPr marL="36576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64B70-0036-DD0F-27DA-8F024A3BF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018BF-2AC6-5C1C-B304-D07FD464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E4FE-D213-41F1-8F3F-C9E07F33FE4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BA18ED-D173-7E16-B617-4AD57B06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63774-DCB9-2ECC-B5B6-3DF82690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2D8E-6DF3-4408-8E02-0F496A0AF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69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B818-1401-3B58-D9E3-DA028E5A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CB7E4-4D76-A3E5-B360-87E75421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E4FE-D213-41F1-8F3F-C9E07F33FE4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7BF8-3B3B-7343-9D07-BF5C77A6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E548D-22BA-A1A5-CD16-855031F5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2D8E-6DF3-4408-8E02-0F496A0AF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06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DBD1D-21C3-2291-30BF-100EC085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E4FE-D213-41F1-8F3F-C9E07F33FE4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62847-2D85-9AD8-4A71-D10E6454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9AC3D-76FE-AE97-F63C-A2596BF1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2D8E-6DF3-4408-8E02-0F496A0AF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86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7CC5-5F46-9372-6027-5213A09C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F235B-3F41-3BF2-4F1E-7D6256022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3122F-1EFD-5B3B-C4EA-542312780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0" indent="0">
              <a:buNone/>
              <a:defRPr sz="1400"/>
            </a:lvl2pPr>
            <a:lvl3pPr marL="914421" indent="0">
              <a:buNone/>
              <a:defRPr sz="1200"/>
            </a:lvl3pPr>
            <a:lvl4pPr marL="1371631" indent="0">
              <a:buNone/>
              <a:defRPr sz="1000"/>
            </a:lvl4pPr>
            <a:lvl5pPr marL="1828841" indent="0">
              <a:buNone/>
              <a:defRPr sz="1000"/>
            </a:lvl5pPr>
            <a:lvl6pPr marL="2286051" indent="0">
              <a:buNone/>
              <a:defRPr sz="1000"/>
            </a:lvl6pPr>
            <a:lvl7pPr marL="2743261" indent="0">
              <a:buNone/>
              <a:defRPr sz="1000"/>
            </a:lvl7pPr>
            <a:lvl8pPr marL="3200472" indent="0">
              <a:buNone/>
              <a:defRPr sz="1000"/>
            </a:lvl8pPr>
            <a:lvl9pPr marL="36576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BF088-0A4A-813D-840B-2D7F8132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E4FE-D213-41F1-8F3F-C9E07F33FE4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4877A-DF95-ADE3-2FC8-031ADAC9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1E372-DF4C-FA5F-434C-79445116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2D8E-6DF3-4408-8E02-0F496A0AF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47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27F4-CB70-223B-7B7C-1F9A5BBA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B775F-77B2-DDEB-ED0E-D26AF6062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0" indent="0">
              <a:buNone/>
              <a:defRPr sz="2800"/>
            </a:lvl2pPr>
            <a:lvl3pPr marL="914421" indent="0">
              <a:buNone/>
              <a:defRPr sz="2400"/>
            </a:lvl3pPr>
            <a:lvl4pPr marL="1371631" indent="0">
              <a:buNone/>
              <a:defRPr sz="2000"/>
            </a:lvl4pPr>
            <a:lvl5pPr marL="1828841" indent="0">
              <a:buNone/>
              <a:defRPr sz="2000"/>
            </a:lvl5pPr>
            <a:lvl6pPr marL="2286051" indent="0">
              <a:buNone/>
              <a:defRPr sz="2000"/>
            </a:lvl6pPr>
            <a:lvl7pPr marL="2743261" indent="0">
              <a:buNone/>
              <a:defRPr sz="2000"/>
            </a:lvl7pPr>
            <a:lvl8pPr marL="3200472" indent="0">
              <a:buNone/>
              <a:defRPr sz="2000"/>
            </a:lvl8pPr>
            <a:lvl9pPr marL="3657683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075BE-1352-F58D-D0F2-B0CB29178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0" indent="0">
              <a:buNone/>
              <a:defRPr sz="1400"/>
            </a:lvl2pPr>
            <a:lvl3pPr marL="914421" indent="0">
              <a:buNone/>
              <a:defRPr sz="1200"/>
            </a:lvl3pPr>
            <a:lvl4pPr marL="1371631" indent="0">
              <a:buNone/>
              <a:defRPr sz="1000"/>
            </a:lvl4pPr>
            <a:lvl5pPr marL="1828841" indent="0">
              <a:buNone/>
              <a:defRPr sz="1000"/>
            </a:lvl5pPr>
            <a:lvl6pPr marL="2286051" indent="0">
              <a:buNone/>
              <a:defRPr sz="1000"/>
            </a:lvl6pPr>
            <a:lvl7pPr marL="2743261" indent="0">
              <a:buNone/>
              <a:defRPr sz="1000"/>
            </a:lvl7pPr>
            <a:lvl8pPr marL="3200472" indent="0">
              <a:buNone/>
              <a:defRPr sz="1000"/>
            </a:lvl8pPr>
            <a:lvl9pPr marL="36576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41C60-42D4-C230-EC7F-B9E5BFFB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E4FE-D213-41F1-8F3F-C9E07F33FE4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FEA65-2D9F-313C-F39C-167F4FB6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E6233-89E9-C297-4A7F-0F1369B7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2D8E-6DF3-4408-8E02-0F496A0AF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50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DBF9F-E322-039C-10D3-418BEB1F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0A47D-FA26-12FF-7A60-EBE2FB44E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4490-D8C7-F8D8-4112-7249712A8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E4FE-D213-41F1-8F3F-C9E07F33FE45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80211-F51E-B032-AB5A-FAE8565D5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15A64-518C-1FEB-D0B5-C35D11BE5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D2D8E-6DF3-4408-8E02-0F496A0AF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71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6" indent="-228605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6" indent="-228605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6" indent="-228605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6" indent="-228605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7" indent="-228605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67" indent="-228605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76" indent="-228605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88" indent="-228605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0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1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1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1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1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1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72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83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0A03AA-5044-B2AB-097F-199CA2A1BFB2}"/>
              </a:ext>
            </a:extLst>
          </p:cNvPr>
          <p:cNvSpPr/>
          <p:nvPr/>
        </p:nvSpPr>
        <p:spPr>
          <a:xfrm>
            <a:off x="301662" y="424208"/>
            <a:ext cx="2997723" cy="106522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79" dirty="0">
                <a:latin typeface="Montserrat Medium" pitchFamily="2" charset="0"/>
              </a:rPr>
              <a:t>Working</a:t>
            </a:r>
          </a:p>
          <a:p>
            <a:pPr algn="ctr"/>
            <a:r>
              <a:rPr lang="en-IN" sz="2279" dirty="0">
                <a:latin typeface="Montserrat Medium" pitchFamily="2" charset="0"/>
              </a:rPr>
              <a:t>Directory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ADD5B4-B1A2-41D9-D97D-D63D82E34DC2}"/>
              </a:ext>
            </a:extLst>
          </p:cNvPr>
          <p:cNvSpPr/>
          <p:nvPr/>
        </p:nvSpPr>
        <p:spPr>
          <a:xfrm>
            <a:off x="4597142" y="424208"/>
            <a:ext cx="2997723" cy="10652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79" dirty="0">
                <a:latin typeface="Montserrat Medium" pitchFamily="2" charset="0"/>
              </a:rPr>
              <a:t>Staging</a:t>
            </a:r>
          </a:p>
          <a:p>
            <a:pPr algn="ctr"/>
            <a:r>
              <a:rPr lang="en-IN" sz="2279" dirty="0">
                <a:latin typeface="Montserrat Medium" pitchFamily="2" charset="0"/>
              </a:rPr>
              <a:t>Area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810696-FB07-3209-172E-9C927F54A08E}"/>
              </a:ext>
            </a:extLst>
          </p:cNvPr>
          <p:cNvSpPr/>
          <p:nvPr/>
        </p:nvSpPr>
        <p:spPr>
          <a:xfrm>
            <a:off x="8570540" y="424206"/>
            <a:ext cx="2997723" cy="1065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79" dirty="0"/>
              <a:t>Git Directory</a:t>
            </a:r>
          </a:p>
          <a:p>
            <a:pPr algn="ctr"/>
            <a:r>
              <a:rPr lang="en-IN" sz="2279" dirty="0"/>
              <a:t>(repository)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48160B-9FFE-1794-8ED6-4CF6D4EF0886}"/>
              </a:ext>
            </a:extLst>
          </p:cNvPr>
          <p:cNvCxnSpPr>
            <a:stCxn id="4" idx="2"/>
          </p:cNvCxnSpPr>
          <p:nvPr/>
        </p:nvCxnSpPr>
        <p:spPr>
          <a:xfrm flipH="1">
            <a:off x="1800523" y="1489439"/>
            <a:ext cx="1" cy="52130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7A04A8-5251-5954-D72A-C7FAF09D8B02}"/>
              </a:ext>
            </a:extLst>
          </p:cNvPr>
          <p:cNvCxnSpPr/>
          <p:nvPr/>
        </p:nvCxnSpPr>
        <p:spPr>
          <a:xfrm flipH="1">
            <a:off x="6096003" y="1489437"/>
            <a:ext cx="1" cy="52130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47D26D-EFD3-15E0-121A-DD38299E5C4A}"/>
              </a:ext>
            </a:extLst>
          </p:cNvPr>
          <p:cNvCxnSpPr/>
          <p:nvPr/>
        </p:nvCxnSpPr>
        <p:spPr>
          <a:xfrm flipH="1">
            <a:off x="10069400" y="1447014"/>
            <a:ext cx="1" cy="521302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rrow: Left 10">
            <a:extLst>
              <a:ext uri="{FF2B5EF4-FFF2-40B4-BE49-F238E27FC236}">
                <a16:creationId xmlns:a16="http://schemas.microsoft.com/office/drawing/2014/main" id="{D8B5061E-8A50-D74E-53A2-674C7DEA4CB3}"/>
              </a:ext>
            </a:extLst>
          </p:cNvPr>
          <p:cNvSpPr/>
          <p:nvPr/>
        </p:nvSpPr>
        <p:spPr>
          <a:xfrm>
            <a:off x="1800519" y="1894791"/>
            <a:ext cx="8268874" cy="12537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79" dirty="0">
                <a:latin typeface="Montserrat Medium" pitchFamily="2" charset="0"/>
              </a:rPr>
              <a:t>Checkout the project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8A2A08-4784-8F37-3758-D2E39D4DC852}"/>
              </a:ext>
            </a:extLst>
          </p:cNvPr>
          <p:cNvSpPr/>
          <p:nvPr/>
        </p:nvSpPr>
        <p:spPr>
          <a:xfrm>
            <a:off x="1800519" y="4044099"/>
            <a:ext cx="4295470" cy="10652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79" dirty="0">
                <a:latin typeface="Montserrat Medium" pitchFamily="2" charset="0"/>
              </a:rPr>
              <a:t>Stage Files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1329EDB-8877-81B1-D3E5-37C172C025DE}"/>
              </a:ext>
            </a:extLst>
          </p:cNvPr>
          <p:cNvSpPr/>
          <p:nvPr/>
        </p:nvSpPr>
        <p:spPr>
          <a:xfrm>
            <a:off x="6095992" y="5602667"/>
            <a:ext cx="3973403" cy="10652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79" dirty="0">
                <a:latin typeface="Montserrat Medium" pitchFamily="2" charset="0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3465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19EED9-7976-3D18-E178-0865E6CCB5AF}"/>
              </a:ext>
            </a:extLst>
          </p:cNvPr>
          <p:cNvSpPr/>
          <p:nvPr/>
        </p:nvSpPr>
        <p:spPr>
          <a:xfrm>
            <a:off x="190112" y="424209"/>
            <a:ext cx="1996906" cy="8389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79" dirty="0">
                <a:latin typeface="Montserrat Medium" pitchFamily="2" charset="0"/>
              </a:rPr>
              <a:t>untracked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1B5CBB2-C5DA-DBE5-4749-61007C8E9D56}"/>
              </a:ext>
            </a:extLst>
          </p:cNvPr>
          <p:cNvSpPr/>
          <p:nvPr/>
        </p:nvSpPr>
        <p:spPr>
          <a:xfrm>
            <a:off x="3292316" y="414783"/>
            <a:ext cx="1996906" cy="83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79" dirty="0">
                <a:latin typeface="Montserrat Medium" pitchFamily="2" charset="0"/>
              </a:rPr>
              <a:t>unmodified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28E314-268D-C880-FDA1-03250B214EEB}"/>
              </a:ext>
            </a:extLst>
          </p:cNvPr>
          <p:cNvSpPr/>
          <p:nvPr/>
        </p:nvSpPr>
        <p:spPr>
          <a:xfrm>
            <a:off x="6394520" y="414783"/>
            <a:ext cx="1996906" cy="8389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79" dirty="0">
                <a:latin typeface="Montserrat Medium" pitchFamily="2" charset="0"/>
              </a:rPr>
              <a:t>modified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9D1897-9EC8-956C-5899-34AD8FC277AE}"/>
              </a:ext>
            </a:extLst>
          </p:cNvPr>
          <p:cNvSpPr/>
          <p:nvPr/>
        </p:nvSpPr>
        <p:spPr>
          <a:xfrm>
            <a:off x="9496724" y="414783"/>
            <a:ext cx="1996906" cy="8389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79" dirty="0">
                <a:latin typeface="Montserrat Medium" pitchFamily="2" charset="0"/>
              </a:rPr>
              <a:t>staged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05043-3BCF-F934-5DBA-4E815AF35F24}"/>
              </a:ext>
            </a:extLst>
          </p:cNvPr>
          <p:cNvCxnSpPr>
            <a:stCxn id="3" idx="2"/>
          </p:cNvCxnSpPr>
          <p:nvPr/>
        </p:nvCxnSpPr>
        <p:spPr>
          <a:xfrm>
            <a:off x="1188565" y="1263193"/>
            <a:ext cx="0" cy="55948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6C4A66-4344-7FD2-ED47-9D0C5A263B0B}"/>
              </a:ext>
            </a:extLst>
          </p:cNvPr>
          <p:cNvCxnSpPr/>
          <p:nvPr/>
        </p:nvCxnSpPr>
        <p:spPr>
          <a:xfrm>
            <a:off x="4275847" y="1252980"/>
            <a:ext cx="0" cy="55948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9CA04C-B1F0-61B8-C55F-3EFED2AEE7F2}"/>
              </a:ext>
            </a:extLst>
          </p:cNvPr>
          <p:cNvCxnSpPr/>
          <p:nvPr/>
        </p:nvCxnSpPr>
        <p:spPr>
          <a:xfrm>
            <a:off x="7392973" y="1252980"/>
            <a:ext cx="0" cy="55948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DAFA20-4A03-9907-2B2F-523CB81502B7}"/>
              </a:ext>
            </a:extLst>
          </p:cNvPr>
          <p:cNvCxnSpPr/>
          <p:nvPr/>
        </p:nvCxnSpPr>
        <p:spPr>
          <a:xfrm>
            <a:off x="10495177" y="1252979"/>
            <a:ext cx="0" cy="55948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1DDEFD2-746C-6E0B-09F5-02429BA8E18D}"/>
              </a:ext>
            </a:extLst>
          </p:cNvPr>
          <p:cNvSpPr/>
          <p:nvPr/>
        </p:nvSpPr>
        <p:spPr>
          <a:xfrm>
            <a:off x="1210948" y="2436633"/>
            <a:ext cx="3087282" cy="126083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Montserrat Medium" pitchFamily="2" charset="0"/>
              </a:rPr>
              <a:t>Add the file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CCBFD3D-1441-2864-4363-09BE7B263181}"/>
              </a:ext>
            </a:extLst>
          </p:cNvPr>
          <p:cNvSpPr/>
          <p:nvPr/>
        </p:nvSpPr>
        <p:spPr>
          <a:xfrm>
            <a:off x="4275846" y="1679738"/>
            <a:ext cx="3087282" cy="12608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Montserrat Medium" pitchFamily="2" charset="0"/>
              </a:rPr>
              <a:t>Edit the file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FE6F4E7-C971-0813-08C1-F247BFF84011}"/>
              </a:ext>
            </a:extLst>
          </p:cNvPr>
          <p:cNvSpPr/>
          <p:nvPr/>
        </p:nvSpPr>
        <p:spPr>
          <a:xfrm>
            <a:off x="7400434" y="3392470"/>
            <a:ext cx="3087282" cy="12608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Montserrat Medium" pitchFamily="2" charset="0"/>
              </a:rPr>
              <a:t>Stage the file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0BD7FCA4-ADE4-B651-6710-3652CF3C23B6}"/>
              </a:ext>
            </a:extLst>
          </p:cNvPr>
          <p:cNvSpPr/>
          <p:nvPr/>
        </p:nvSpPr>
        <p:spPr>
          <a:xfrm>
            <a:off x="1201535" y="4333975"/>
            <a:ext cx="3079807" cy="1260835"/>
          </a:xfrm>
          <a:prstGeom prst="lef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Montserrat Medium" pitchFamily="2" charset="0"/>
              </a:rPr>
              <a:t>Remove the file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DC40A357-C34C-3175-DD4D-2B27FC231F2B}"/>
              </a:ext>
            </a:extLst>
          </p:cNvPr>
          <p:cNvSpPr/>
          <p:nvPr/>
        </p:nvSpPr>
        <p:spPr>
          <a:xfrm>
            <a:off x="4290770" y="5410200"/>
            <a:ext cx="6204408" cy="126083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Montserrat Medium" pitchFamily="2" charset="0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50497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476</TotalTime>
  <Words>32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2024-06-06T05:17:47Z</dcterms:created>
  <dcterms:modified xsi:type="dcterms:W3CDTF">2024-06-06T13:13:48Z</dcterms:modified>
</cp:coreProperties>
</file>