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18B0-DEC1-4CDE-80DB-64927730F02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B1E3-CEAF-452B-A1CB-264B5150B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MySQL, the semicolon is required.  SQL Workbench</a:t>
            </a:r>
            <a:r>
              <a:rPr lang="en-US" baseline="0" dirty="0"/>
              <a:t> will add a little more to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2B1E3-CEAF-452B-A1CB-264B5150B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92471-7AE1-4FDC-B0A8-BA2F2B5800E4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477-BA07-44C2-BBBC-9A3C4BEB56BC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8A08-1482-4DC0-96B9-5E350C37CBF0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150-ED9A-46AF-A7A4-8F0C03A7442B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B6B7-6F8F-4C77-B5A6-85A856E39D4D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574-C229-416D-85CE-FCD9A333F77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14CC-7B78-4D2D-BC83-113FB447D29E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CF05-D9CC-476A-90C5-C45AC24DED83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8E1-DC12-4C27-8E14-7A891957DF63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4B8D-FB72-4E2D-B6E0-06F8EC2F016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549-C289-4D20-8C1C-2F79C7038BF5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19D1-7D54-4A97-934E-8DDE689A49AC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 Stored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623-1466-4278-A79F-C55304E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dirty="0"/>
              <a:t>Lesson 7A</a:t>
            </a:r>
            <a:br>
              <a:rPr lang="en-US" dirty="0"/>
            </a:br>
            <a:r>
              <a:rPr lang="en-US" dirty="0"/>
              <a:t>SQL Stored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ComputeNewSalaryA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newSalary</a:t>
            </a:r>
            <a:r>
              <a:rPr lang="en-US" dirty="0"/>
              <a:t> decimal(9,2) OUTPUT, @</a:t>
            </a:r>
            <a:r>
              <a:rPr lang="en-US" dirty="0" err="1"/>
              <a:t>oldSalary</a:t>
            </a:r>
            <a:r>
              <a:rPr lang="en-US" dirty="0"/>
              <a:t> decimal(9,2) OUTPUT)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oldSalary</a:t>
            </a:r>
            <a:r>
              <a:rPr lang="en-US" dirty="0"/>
              <a:t>=salary from EMPLOYEE</a:t>
            </a:r>
          </a:p>
          <a:p>
            <a:pPr marL="0" indent="0">
              <a:buNone/>
            </a:pPr>
            <a:r>
              <a:rPr lang="en-US" dirty="0"/>
              <a:t>WHERE @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newSalary</a:t>
            </a:r>
            <a:r>
              <a:rPr lang="en-US" dirty="0"/>
              <a:t>=</a:t>
            </a:r>
            <a:r>
              <a:rPr lang="en-US" dirty="0" err="1"/>
              <a:t>oldSalary</a:t>
            </a:r>
            <a:r>
              <a:rPr lang="en-US"/>
              <a:t> * 1.05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SQL stored procedure is similar to a function or subroutine in other programming languages:</a:t>
            </a:r>
          </a:p>
          <a:p>
            <a:pPr lvl="1"/>
            <a:r>
              <a:rPr lang="en-US" sz="2800" dirty="0"/>
              <a:t>It can take parameters</a:t>
            </a:r>
          </a:p>
          <a:p>
            <a:pPr lvl="1"/>
            <a:r>
              <a:rPr lang="en-US" sz="2800" dirty="0"/>
              <a:t>It can return a result</a:t>
            </a:r>
          </a:p>
          <a:p>
            <a:pPr lvl="1"/>
            <a:r>
              <a:rPr lang="en-US" sz="2800" dirty="0"/>
              <a:t>It performs some action on the database</a:t>
            </a:r>
          </a:p>
          <a:p>
            <a:r>
              <a:rPr lang="en-US" sz="3200" dirty="0"/>
              <a:t>They allow you to move operations to the database from your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them circumvents injected SQL attacks</a:t>
            </a:r>
          </a:p>
          <a:p>
            <a:r>
              <a:rPr lang="en-US" dirty="0"/>
              <a:t>They speed things up because they pre-compile</a:t>
            </a:r>
          </a:p>
          <a:p>
            <a:r>
              <a:rPr lang="en-US" dirty="0"/>
              <a:t>They can contain conditionals to execute different SQL depending upon parameters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generally have to write some DDL to create these</a:t>
            </a:r>
          </a:p>
          <a:p>
            <a:r>
              <a:rPr lang="en-US" dirty="0"/>
              <a:t>You define the parameters, including their types</a:t>
            </a:r>
          </a:p>
          <a:p>
            <a:r>
              <a:rPr lang="en-US" dirty="0"/>
              <a:t>The body of the procedure is within a BEGIN…END block</a:t>
            </a:r>
          </a:p>
          <a:p>
            <a:r>
              <a:rPr lang="en-US" dirty="0"/>
              <a:t>SQL Server Management Studio does some of the work</a:t>
            </a:r>
          </a:p>
          <a:p>
            <a:pPr lvl="1"/>
            <a:r>
              <a:rPr lang="en-US" dirty="0"/>
              <a:t>One of the toolbar icons is “Create a new stored procedure in the current schema”</a:t>
            </a:r>
          </a:p>
          <a:p>
            <a:pPr lvl="1"/>
            <a:r>
              <a:rPr lang="en-US" dirty="0"/>
              <a:t>You can also right-click on Stored Procedures and create one	</a:t>
            </a:r>
          </a:p>
          <a:p>
            <a:r>
              <a:rPr lang="en-US" dirty="0"/>
              <a:t>After you create it, it won’t show up in the list until you refresh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FindEmployee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char(9))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EMPLOYEE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can be enclosed in apostrophes if it contains blanks</a:t>
            </a:r>
          </a:p>
          <a:p>
            <a:r>
              <a:rPr lang="en-US" dirty="0"/>
              <a:t>Procedure names can be up to 64 characters long</a:t>
            </a:r>
          </a:p>
          <a:p>
            <a:r>
              <a:rPr lang="en-US" dirty="0"/>
              <a:t>The @ sign before the parameter name is required to distinguish it from column names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UpdateStartDate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startDate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UPDATE EMPLOYEE SET </a:t>
            </a:r>
            <a:r>
              <a:rPr lang="en-US" dirty="0" err="1"/>
              <a:t>startdate</a:t>
            </a:r>
            <a:r>
              <a:rPr lang="en-US" dirty="0"/>
              <a:t>=@</a:t>
            </a:r>
            <a:r>
              <a:rPr lang="en-US" dirty="0" err="1"/>
              <a:t>startdate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ssn</a:t>
            </a:r>
            <a:r>
              <a:rPr lang="en-US" dirty="0"/>
              <a:t>=@</a:t>
            </a:r>
            <a:r>
              <a:rPr lang="en-US" dirty="0" err="1"/>
              <a:t>empid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ComputeNewSalary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(@</a:t>
            </a:r>
            <a:r>
              <a:rPr lang="en-US" dirty="0" err="1"/>
              <a:t>empid</a:t>
            </a:r>
            <a:r>
              <a:rPr lang="en-US" dirty="0"/>
              <a:t> char(9), @</a:t>
            </a:r>
            <a:r>
              <a:rPr lang="en-US" dirty="0" err="1"/>
              <a:t>newSalary</a:t>
            </a:r>
            <a:r>
              <a:rPr lang="en-US" dirty="0"/>
              <a:t> decimal(9,2) OUTPUT)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@</a:t>
            </a:r>
            <a:r>
              <a:rPr lang="en-US" dirty="0" err="1"/>
              <a:t>newSalary</a:t>
            </a:r>
            <a:r>
              <a:rPr lang="en-US" dirty="0"/>
              <a:t>=salary*1.05 from EMPLOYEE</a:t>
            </a:r>
          </a:p>
          <a:p>
            <a:pPr marL="0" indent="0">
              <a:buNone/>
            </a:pPr>
            <a:r>
              <a:rPr lang="en-US" dirty="0"/>
              <a:t>WHERE @</a:t>
            </a:r>
            <a:r>
              <a:rPr lang="en-US" dirty="0" err="1"/>
              <a:t>empid</a:t>
            </a:r>
            <a:r>
              <a:rPr lang="en-US" dirty="0"/>
              <a:t>=</a:t>
            </a:r>
            <a:r>
              <a:rPr lang="en-US" dirty="0" err="1"/>
              <a:t>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 the @</a:t>
            </a:r>
            <a:r>
              <a:rPr lang="en-US" dirty="0" err="1"/>
              <a:t>empid</a:t>
            </a:r>
            <a:r>
              <a:rPr lang="en-US" dirty="0"/>
              <a:t> is the employee ID we want</a:t>
            </a:r>
          </a:p>
          <a:p>
            <a:r>
              <a:rPr lang="en-US" dirty="0"/>
              <a:t>The @</a:t>
            </a:r>
            <a:r>
              <a:rPr lang="en-US" dirty="0" err="1"/>
              <a:t>newSalary</a:t>
            </a:r>
            <a:r>
              <a:rPr lang="en-US" dirty="0"/>
              <a:t> parameter is defined as OUTPUT; it will be returned as a column</a:t>
            </a:r>
          </a:p>
          <a:p>
            <a:r>
              <a:rPr lang="en-US" dirty="0"/>
              <a:t>The salary returned from the query is multiplied by 1.05 and put into the @</a:t>
            </a:r>
            <a:r>
              <a:rPr lang="en-US" dirty="0" err="1"/>
              <a:t>newSalary</a:t>
            </a:r>
            <a:r>
              <a:rPr lang="en-US" dirty="0"/>
              <a:t>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Stored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623-1466-4278-A79F-C55304ED0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432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Database Design Lesson 7A SQL Stored Procedures</vt:lpstr>
      <vt:lpstr>Stored Procedures</vt:lpstr>
      <vt:lpstr>Stored Procedures</vt:lpstr>
      <vt:lpstr>Defining Stored Procedures</vt:lpstr>
      <vt:lpstr>Simple Example</vt:lpstr>
      <vt:lpstr>Simple Example</vt:lpstr>
      <vt:lpstr>Update Example</vt:lpstr>
      <vt:lpstr>Returning a Value</vt:lpstr>
      <vt:lpstr>Returning a Value</vt:lpstr>
      <vt:lpstr>Returning Multiple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7A SQL Stored Procedures</dc:title>
  <dc:creator>cslabtech</dc:creator>
  <cp:lastModifiedBy>Cole, John</cp:lastModifiedBy>
  <cp:revision>21</cp:revision>
  <dcterms:created xsi:type="dcterms:W3CDTF">2017-09-16T23:33:42Z</dcterms:created>
  <dcterms:modified xsi:type="dcterms:W3CDTF">2019-09-15T19:31:44Z</dcterms:modified>
</cp:coreProperties>
</file>