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EE570-CD68-434B-BC96-C583F25473F8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03FF-28DA-418C-A34E-EE7BFD44C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“Notes for anyone taking my classes” and emphasize </a:t>
            </a:r>
            <a:r>
              <a:rPr lang="en-US"/>
              <a:t>academic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0BE-1623-4B39-9055-12216E924A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3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7CC0-549A-4975-A1C9-0DA3DDF200BB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A4E7-CAF0-4B30-8B91-9E904150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dallas.edu/~John.Co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allas.edu/~John.Co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Design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Cole</a:t>
            </a:r>
          </a:p>
          <a:p>
            <a:r>
              <a:rPr lang="en-US" dirty="0"/>
              <a:t>The University of Texas at Dallas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www.utdallas.edu/~John.Cole</a:t>
            </a:r>
            <a:endParaRPr lang="en-US" dirty="0"/>
          </a:p>
          <a:p>
            <a:r>
              <a:rPr lang="en-US" dirty="0"/>
              <a:t>Follow the link for this class for general information and the schedule</a:t>
            </a:r>
          </a:p>
          <a:p>
            <a:r>
              <a:rPr lang="en-US" dirty="0"/>
              <a:t>Read the “Notes for anyone taking my classes”</a:t>
            </a:r>
          </a:p>
          <a:p>
            <a:r>
              <a:rPr lang="en-US" dirty="0"/>
              <a:t>Assignments and some material will be posted on eLearning</a:t>
            </a:r>
          </a:p>
          <a:p>
            <a:r>
              <a:rPr lang="en-US" dirty="0"/>
              <a:t>Tests will be given either in the testing center using eLearning or in the classroom and require a </a:t>
            </a:r>
            <a:r>
              <a:rPr lang="en-US" dirty="0" err="1"/>
              <a:t>Scantron</a:t>
            </a:r>
            <a:r>
              <a:rPr lang="en-US" dirty="0"/>
              <a:t>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 Interface Design--Introduction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A1AD-5FB2-4DEA-963D-2B11F3F5A2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Roll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call your name, please stand up and tell us: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r>
              <a:rPr lang="en-US" dirty="0"/>
              <a:t>City and state if you’re from the US, city and country if not</a:t>
            </a:r>
          </a:p>
          <a:p>
            <a:pPr lvl="1"/>
            <a:r>
              <a:rPr lang="en-US" dirty="0"/>
              <a:t>Something that interests you in computer science.</a:t>
            </a:r>
          </a:p>
          <a:p>
            <a:r>
              <a:rPr lang="en-US" dirty="0"/>
              <a:t>Please be brief</a:t>
            </a:r>
          </a:p>
        </p:txBody>
      </p:sp>
    </p:spTree>
    <p:extLst>
      <p:ext uri="{BB962C8B-B14F-4D97-AF65-F5344CB8AC3E}">
        <p14:creationId xmlns:p14="http://schemas.microsoft.com/office/powerpoint/2010/main" val="13830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methods, principles and concepts that are relevant to the design of database systems</a:t>
            </a:r>
          </a:p>
          <a:p>
            <a:r>
              <a:rPr lang="en-US" dirty="0"/>
              <a:t>Analyze issues related to database systems from different points of view (designer, programmer, user, performance analyst, administrator)</a:t>
            </a:r>
          </a:p>
        </p:txBody>
      </p:sp>
    </p:spTree>
    <p:extLst>
      <p:ext uri="{BB962C8B-B14F-4D97-AF65-F5344CB8AC3E}">
        <p14:creationId xmlns:p14="http://schemas.microsoft.com/office/powerpoint/2010/main" val="277108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course in understanding database concepts at depth, including both theory and practice</a:t>
            </a:r>
          </a:p>
          <a:p>
            <a:r>
              <a:rPr lang="en-US" dirty="0"/>
              <a:t>We will cover SQL, but it is not the main focus of the course; design is</a:t>
            </a:r>
          </a:p>
          <a:p>
            <a:r>
              <a:rPr lang="en-US" dirty="0"/>
              <a:t>In addition, we will cover the details of how databases actually work</a:t>
            </a:r>
          </a:p>
        </p:txBody>
      </p:sp>
    </p:spTree>
    <p:extLst>
      <p:ext uri="{BB962C8B-B14F-4D97-AF65-F5344CB8AC3E}">
        <p14:creationId xmlns:p14="http://schemas.microsoft.com/office/powerpoint/2010/main" val="177279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Topics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The Entity-Relationship model and the Enhanced ER Model</a:t>
            </a:r>
          </a:p>
          <a:p>
            <a:r>
              <a:rPr lang="en-US" dirty="0"/>
              <a:t>Basic SQL</a:t>
            </a:r>
          </a:p>
          <a:p>
            <a:r>
              <a:rPr lang="en-US" dirty="0"/>
              <a:t>The relational model and constraints</a:t>
            </a:r>
          </a:p>
          <a:p>
            <a:r>
              <a:rPr lang="en-US" dirty="0"/>
              <a:t>Relational database design</a:t>
            </a:r>
          </a:p>
          <a:p>
            <a:r>
              <a:rPr lang="en-US" dirty="0"/>
              <a:t>Relational algebra and relational calculus</a:t>
            </a:r>
          </a:p>
          <a:p>
            <a:r>
              <a:rPr lang="en-US" dirty="0"/>
              <a:t>File structures and 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Topics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dependency and normalization</a:t>
            </a:r>
          </a:p>
          <a:p>
            <a:r>
              <a:rPr lang="en-US" dirty="0"/>
              <a:t>Design algorithms and further dependencies</a:t>
            </a:r>
          </a:p>
          <a:p>
            <a:r>
              <a:rPr lang="en-US" dirty="0"/>
              <a:t>Query processing and optimization</a:t>
            </a:r>
          </a:p>
          <a:p>
            <a:r>
              <a:rPr lang="en-US" dirty="0"/>
              <a:t>Transaction processing</a:t>
            </a:r>
          </a:p>
          <a:p>
            <a:r>
              <a:rPr lang="en-US" dirty="0"/>
              <a:t>Concurrency control</a:t>
            </a:r>
          </a:p>
          <a:p>
            <a:r>
              <a:rPr lang="en-US" dirty="0"/>
              <a:t>Additional topics like NOSQL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3057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may be assigned on the reading</a:t>
            </a:r>
          </a:p>
          <a:p>
            <a:r>
              <a:rPr lang="en-US" dirty="0"/>
              <a:t>Individual design projects</a:t>
            </a:r>
          </a:p>
          <a:p>
            <a:r>
              <a:rPr lang="en-US" dirty="0"/>
              <a:t>Individual projects using SQL, Java or C/C++</a:t>
            </a:r>
          </a:p>
          <a:p>
            <a:r>
              <a:rPr lang="en-US" dirty="0"/>
              <a:t>Group projects (maybe)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 Interface Design--Introduction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A1AD-5FB2-4DEA-963D-2B11F3F5A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will not all have the same point value for your grade</a:t>
            </a:r>
          </a:p>
          <a:p>
            <a:r>
              <a:rPr lang="en-US" dirty="0"/>
              <a:t>Projects will count for 25% of your grade and tests/quizzes for the rest.</a:t>
            </a:r>
          </a:p>
          <a:p>
            <a:r>
              <a:rPr lang="en-US" dirty="0"/>
              <a:t>Read the assigned material </a:t>
            </a:r>
            <a:r>
              <a:rPr lang="en-US" b="1" dirty="0"/>
              <a:t>before</a:t>
            </a:r>
            <a:r>
              <a:rPr lang="en-US" dirty="0"/>
              <a:t> coming to class.  This will generally be from the textbook.  Other material will be made available as needed.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 Interface Design--Introduction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A1AD-5FB2-4DEA-963D-2B11F3F5A2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in-class discussion of the material</a:t>
            </a:r>
          </a:p>
          <a:p>
            <a:r>
              <a:rPr lang="en-US" dirty="0"/>
              <a:t>You may be chosen at random </a:t>
            </a:r>
            <a:r>
              <a:rPr lang="en-US"/>
              <a:t>to answer a question</a:t>
            </a:r>
            <a:endParaRPr lang="en-US" dirty="0"/>
          </a:p>
          <a:p>
            <a:r>
              <a:rPr lang="en-US" dirty="0"/>
              <a:t>There may be quizzes over material just covered.  Quizzes will be announced at least one class period in advance.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 Interface Design--Introduction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A1AD-5FB2-4DEA-963D-2B11F3F5A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long career writing software in a variety of industries before returning to teaching full-time in 2012</a:t>
            </a:r>
          </a:p>
          <a:p>
            <a:r>
              <a:rPr lang="en-US" dirty="0"/>
              <a:t>Extensive experience with database programming and user interfaces</a:t>
            </a:r>
          </a:p>
          <a:p>
            <a:r>
              <a:rPr lang="en-US" dirty="0"/>
              <a:t>As a Senior Lecturer, I cannot work with you on independent study, nor give you an assistantship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 Interface Design--Introduction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A1AD-5FB2-4DEA-963D-2B11F3F5A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487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Database Design Introduction</vt:lpstr>
      <vt:lpstr>Course Learning Objectives</vt:lpstr>
      <vt:lpstr>Other Course Information</vt:lpstr>
      <vt:lpstr>Course Topics (1)</vt:lpstr>
      <vt:lpstr>Course Topics (2)</vt:lpstr>
      <vt:lpstr>Course Plan</vt:lpstr>
      <vt:lpstr>Course Plan</vt:lpstr>
      <vt:lpstr>Course Plan</vt:lpstr>
      <vt:lpstr>Your Instructor</vt:lpstr>
      <vt:lpstr>Instructor Web Resources</vt:lpstr>
      <vt:lpstr>Roll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Introduction</dc:title>
  <dc:creator>cslabtech</dc:creator>
  <cp:lastModifiedBy>Cole, John</cp:lastModifiedBy>
  <cp:revision>11</cp:revision>
  <dcterms:created xsi:type="dcterms:W3CDTF">2017-08-21T00:53:33Z</dcterms:created>
  <dcterms:modified xsi:type="dcterms:W3CDTF">2019-08-19T01:30:41Z</dcterms:modified>
</cp:coreProperties>
</file>