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BAA21-7D98-4F04-9585-ABC0F60E96D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8D395-843B-4A64-96CC-6806E2A4E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8D395-843B-4A64-96CC-6806E2A4E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Contrived</a:t>
            </a:r>
            <a:r>
              <a:rPr lang="en-US" baseline="0" dirty="0"/>
              <a:t> example.  Record pointers are nearly always 8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8D395-843B-4A64-96CC-6806E2A4E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</a:t>
            </a:r>
            <a:r>
              <a:rPr lang="en-US" baseline="0" dirty="0"/>
              <a:t> of insert/delete: </a:t>
            </a:r>
            <a:r>
              <a:rPr lang="en-US" dirty="0"/>
              <a:t>https://www.youtube.com/watch?v=UQxHh2Mpwno</a:t>
            </a:r>
          </a:p>
          <a:p>
            <a:r>
              <a:rPr lang="en-US"/>
              <a:t>Animation</a:t>
            </a:r>
            <a:r>
              <a:rPr lang="en-US" baseline="0"/>
              <a:t> applet: https://www.cs.usfca.edu/~galles/visualization/BPlusTree.html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8D395-843B-4A64-96CC-6806E2A4EA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9DF-C2A6-4DD8-908A-0E7F2A58FDCF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817D-3625-4158-9399-804936AB8F8B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2EE-15CC-4B84-AA27-1098C6CB7759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3D4A-4D93-4D0F-8D35-887431D5708E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DCFC-6F7E-4FC5-9071-4672EF0F19CF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D22B-DF00-47B2-B496-D8A6A12D844A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75A-38CA-4FEA-BDF8-DB9240703319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C4E6-2DFB-42B7-B373-F11688FF9AAF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329-D69E-4D12-A590-2F2B2B7DEDF2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CAD9-254B-4E80-86CE-9832FCC2B8EC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429D-1C54-417D-88B2-7E4138837910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ED9E-B16C-4754-AB34-3FBB16FCB6F4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Indexing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9AEC-C716-485B-9F2E-28815879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Indexing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  <a:p>
            <a:r>
              <a:rPr lang="en-US" dirty="0"/>
              <a:t>Chapter 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2922767" cy="2926715"/>
          </a:xfrm>
        </p:spPr>
        <p:txBody>
          <a:bodyPr>
            <a:normAutofit/>
          </a:bodyPr>
          <a:lstStyle/>
          <a:p>
            <a:r>
              <a:rPr lang="en-US" altLang="en-US" dirty="0"/>
              <a:t>Another Clustering Index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11" descr="Pink tissue 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012" y="0"/>
            <a:ext cx="51403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27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Types of Single-Level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Secondary Index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secondary index provides a means of accessing a file for which some primary access already exists.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secondary index may be on a field which is a candidate key and has a unique value in every record, or a non-key with duplicate values.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index is an ordered file with two fields.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The first field is of the same data type as some </a:t>
            </a:r>
            <a:r>
              <a:rPr lang="en-US" altLang="en-US" sz="2400" b="1" dirty="0"/>
              <a:t>non-ordering</a:t>
            </a:r>
            <a:r>
              <a:rPr lang="en-US" altLang="en-US" sz="2400" dirty="0"/>
              <a:t> </a:t>
            </a:r>
            <a:r>
              <a:rPr lang="en-US" altLang="en-US" sz="2400" b="1" dirty="0"/>
              <a:t>field</a:t>
            </a:r>
            <a:r>
              <a:rPr lang="en-US" altLang="en-US" sz="2400" dirty="0"/>
              <a:t> of the data file that is an indexing field. 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The second field is either a </a:t>
            </a:r>
            <a:r>
              <a:rPr lang="en-US" altLang="en-US" sz="2400" b="1" dirty="0"/>
              <a:t>block</a:t>
            </a:r>
            <a:r>
              <a:rPr lang="en-US" altLang="en-US" sz="2400" dirty="0"/>
              <a:t> pointer or a record pointer.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There can be </a:t>
            </a:r>
            <a:r>
              <a:rPr lang="en-US" altLang="en-US" sz="2400" i="1" dirty="0"/>
              <a:t>many</a:t>
            </a:r>
            <a:r>
              <a:rPr lang="en-US" altLang="en-US" sz="2400" dirty="0"/>
              <a:t> secondary indexes (and hence, indexing fields) for the same file.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Includes one entry </a:t>
            </a:r>
            <a:r>
              <a:rPr lang="en-US" altLang="en-US" i="1" dirty="0"/>
              <a:t>for each record</a:t>
            </a:r>
            <a:r>
              <a:rPr lang="en-US" altLang="en-US" dirty="0"/>
              <a:t> in the data file; hence, it is a </a:t>
            </a:r>
            <a:r>
              <a:rPr lang="en-US" altLang="en-US" i="1" dirty="0"/>
              <a:t>dense index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70190" cy="24575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a Dense Secondary 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1" descr="Pink tissue 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6" y="151075"/>
            <a:ext cx="561657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67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90677" cy="2537101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of a Secondary 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11" descr="Pink tissue 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23" y="168275"/>
            <a:ext cx="62357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4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Index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05" y="1876507"/>
            <a:ext cx="10036790" cy="38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64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Multi-Level Indexes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Because a single-level index is an ordered file, we can create a primary index </a:t>
            </a:r>
            <a:r>
              <a:rPr lang="en-US" altLang="en-US" i="1" dirty="0"/>
              <a:t>to the index itself</a:t>
            </a:r>
            <a:endParaRPr lang="en-US" altLang="en-US" dirty="0"/>
          </a:p>
          <a:p>
            <a:pPr lvl="1"/>
            <a:r>
              <a:rPr lang="en-US" altLang="en-US" dirty="0"/>
              <a:t>In this case, the original index file is called the </a:t>
            </a:r>
            <a:r>
              <a:rPr lang="en-US" altLang="en-US" i="1" dirty="0"/>
              <a:t>first-level index</a:t>
            </a:r>
            <a:r>
              <a:rPr lang="en-US" altLang="en-US" dirty="0"/>
              <a:t> and the index to the index is called the </a:t>
            </a:r>
            <a:r>
              <a:rPr lang="en-US" altLang="en-US" i="1" dirty="0"/>
              <a:t>second-level index</a:t>
            </a:r>
            <a:endParaRPr lang="en-US" altLang="en-US" dirty="0"/>
          </a:p>
          <a:p>
            <a:r>
              <a:rPr lang="en-US" altLang="en-US" dirty="0"/>
              <a:t>We can repeat the process, creating a third, fourth, ..., top level until all entries of the </a:t>
            </a:r>
            <a:r>
              <a:rPr lang="en-US" altLang="en-US" i="1" dirty="0"/>
              <a:t>top level</a:t>
            </a:r>
            <a:r>
              <a:rPr lang="en-US" altLang="en-US" dirty="0"/>
              <a:t> fit in one disk block</a:t>
            </a:r>
          </a:p>
          <a:p>
            <a:r>
              <a:rPr lang="en-US" altLang="en-US" dirty="0"/>
              <a:t>A multi-level index can be created for any type of first-level index (primary, secondary, clustering) as long as the first-level index consists of </a:t>
            </a:r>
            <a:r>
              <a:rPr lang="en-US" altLang="en-US" i="1" dirty="0"/>
              <a:t>more than one</a:t>
            </a:r>
            <a:r>
              <a:rPr lang="en-US" altLang="en-US" dirty="0"/>
              <a:t> disk block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187024" cy="2091828"/>
          </a:xfrm>
        </p:spPr>
        <p:txBody>
          <a:bodyPr/>
          <a:lstStyle/>
          <a:p>
            <a:r>
              <a:rPr lang="en-US" altLang="en-US" dirty="0"/>
              <a:t>A Two-Level Primary 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75" y="92075"/>
            <a:ext cx="5294313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08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Multi-Level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Such a multi-level index is a form of </a:t>
            </a:r>
            <a:r>
              <a:rPr lang="en-US" altLang="en-US" sz="3200" i="1" dirty="0"/>
              <a:t>search tree</a:t>
            </a:r>
            <a:endParaRPr lang="en-US" altLang="en-US" sz="3200" dirty="0"/>
          </a:p>
          <a:p>
            <a:pPr lvl="1"/>
            <a:r>
              <a:rPr lang="en-US" altLang="en-US" sz="2800" dirty="0"/>
              <a:t>However, insertion and deletion of new index entries is a severe problem because every level of the index is an </a:t>
            </a:r>
            <a:r>
              <a:rPr lang="en-US" altLang="en-US" sz="2800" i="1" dirty="0"/>
              <a:t>ordered file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Searching Non-Dense Multilevel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 &lt;- Address of top-level index block</a:t>
            </a:r>
          </a:p>
          <a:p>
            <a:r>
              <a:rPr lang="en-US" sz="3200" dirty="0"/>
              <a:t>For j &lt;- t step -1 to 1 do</a:t>
            </a:r>
          </a:p>
          <a:p>
            <a:pPr lvl="1"/>
            <a:r>
              <a:rPr lang="en-US" sz="2800" dirty="0"/>
              <a:t>Begin </a:t>
            </a:r>
          </a:p>
          <a:p>
            <a:pPr lvl="2"/>
            <a:r>
              <a:rPr lang="en-US" sz="2400" dirty="0"/>
              <a:t>Read the index block (at </a:t>
            </a:r>
            <a:r>
              <a:rPr lang="en-US" sz="2400" dirty="0" err="1"/>
              <a:t>j</a:t>
            </a:r>
            <a:r>
              <a:rPr lang="en-US" sz="2400" baseline="30000" dirty="0" err="1"/>
              <a:t>th</a:t>
            </a:r>
            <a:r>
              <a:rPr lang="en-US" sz="2400" dirty="0"/>
              <a:t> index level) whose address is p</a:t>
            </a:r>
          </a:p>
          <a:p>
            <a:pPr lvl="2"/>
            <a:r>
              <a:rPr lang="en-US" sz="2400" dirty="0"/>
              <a:t>Search block p for entry </a:t>
            </a:r>
            <a:r>
              <a:rPr lang="en-US" sz="2400" dirty="0" err="1"/>
              <a:t>i</a:t>
            </a:r>
            <a:r>
              <a:rPr lang="en-US" sz="2400" dirty="0"/>
              <a:t> such that </a:t>
            </a:r>
            <a:r>
              <a:rPr lang="en-US" sz="2400" dirty="0" err="1"/>
              <a:t>K</a:t>
            </a:r>
            <a:r>
              <a:rPr lang="en-US" sz="2400" baseline="-25000" dirty="0" err="1"/>
              <a:t>j</a:t>
            </a:r>
            <a:r>
              <a:rPr lang="en-US" sz="2400" dirty="0"/>
              <a:t> (</a:t>
            </a:r>
            <a:r>
              <a:rPr lang="en-US" sz="2400" dirty="0" err="1"/>
              <a:t>i</a:t>
            </a:r>
            <a:r>
              <a:rPr lang="en-US" sz="2400" dirty="0"/>
              <a:t>) &lt;= K &lt; </a:t>
            </a:r>
            <a:r>
              <a:rPr lang="en-US" sz="2400" dirty="0" err="1"/>
              <a:t>K</a:t>
            </a:r>
            <a:r>
              <a:rPr lang="en-US" sz="2400" baseline="-25000" dirty="0" err="1"/>
              <a:t>j</a:t>
            </a:r>
            <a:r>
              <a:rPr lang="en-US" sz="2400" dirty="0"/>
              <a:t>(i+1)</a:t>
            </a:r>
          </a:p>
          <a:p>
            <a:pPr lvl="2"/>
            <a:r>
              <a:rPr lang="en-US" sz="2400" dirty="0"/>
              <a:t>// If </a:t>
            </a:r>
            <a:r>
              <a:rPr lang="en-US" sz="2400" dirty="0" err="1"/>
              <a:t>K</a:t>
            </a:r>
            <a:r>
              <a:rPr lang="en-US" sz="2400" baseline="-25000" dirty="0" err="1"/>
              <a:t>j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is the last entry in the block it satisfies this condition</a:t>
            </a:r>
          </a:p>
          <a:p>
            <a:pPr lvl="2"/>
            <a:r>
              <a:rPr lang="en-US" sz="2400" dirty="0"/>
              <a:t>P &lt;- </a:t>
            </a:r>
            <a:r>
              <a:rPr lang="en-US" sz="2400" dirty="0" err="1"/>
              <a:t>P</a:t>
            </a:r>
            <a:r>
              <a:rPr lang="en-US" sz="2400" baseline="-25000" dirty="0" err="1"/>
              <a:t>j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lvl="1"/>
            <a:r>
              <a:rPr lang="en-US" sz="2800" dirty="0"/>
              <a:t>End</a:t>
            </a:r>
          </a:p>
          <a:p>
            <a:pPr lvl="1"/>
            <a:r>
              <a:rPr lang="en-US" sz="2800" dirty="0"/>
              <a:t>Read the data block whose address is p</a:t>
            </a:r>
          </a:p>
          <a:p>
            <a:pPr lvl="1"/>
            <a:r>
              <a:rPr lang="en-US" sz="2800" dirty="0"/>
              <a:t>Search block p for record with key = 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0065"/>
          </a:xfrm>
        </p:spPr>
        <p:txBody>
          <a:bodyPr/>
          <a:lstStyle/>
          <a:p>
            <a:pPr algn="ctr"/>
            <a:r>
              <a:rPr lang="en-US" altLang="en-US" dirty="0"/>
              <a:t>A Node in a Search Tree with Pointers to Subtrees Below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643"/>
            <a:ext cx="10515600" cy="291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37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Indexes as Access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single-level index is an auxiliary file that makes it more efficient to search for a record in the data file</a:t>
            </a:r>
          </a:p>
          <a:p>
            <a:r>
              <a:rPr lang="en-US" altLang="en-US" dirty="0"/>
              <a:t>The index is usually specified on one field of the file (although it could be specified on several fields)</a:t>
            </a:r>
          </a:p>
          <a:p>
            <a:r>
              <a:rPr lang="en-US" altLang="en-US" dirty="0"/>
              <a:t>One form of an index is a file of entries &lt;</a:t>
            </a:r>
            <a:r>
              <a:rPr lang="en-US" altLang="en-US" b="1" dirty="0"/>
              <a:t>field value, pointer to record&gt;</a:t>
            </a:r>
            <a:r>
              <a:rPr lang="en-US" altLang="en-US" dirty="0"/>
              <a:t>, which is ordered by field value</a:t>
            </a:r>
          </a:p>
          <a:p>
            <a:r>
              <a:rPr lang="en-US" altLang="en-US" dirty="0"/>
              <a:t>The index is called an access path on the field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Dynamic Multilevel Indexes Using B-Trees and B+-Trees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Most multi-level indexes use B-tree or B+-tree data structures because of the insertion and deletion problem</a:t>
            </a:r>
          </a:p>
          <a:p>
            <a:pPr lvl="1"/>
            <a:r>
              <a:rPr lang="en-US" altLang="en-US" dirty="0"/>
              <a:t>This leaves space in each tree node (disk block) to allow for new index entries</a:t>
            </a:r>
          </a:p>
          <a:p>
            <a:r>
              <a:rPr lang="en-US" altLang="en-US" dirty="0"/>
              <a:t>These data structures are variations of search trees that allow efficient insertion and deletion of new search values</a:t>
            </a:r>
          </a:p>
          <a:p>
            <a:r>
              <a:rPr lang="en-US" altLang="en-US" dirty="0"/>
              <a:t>In B-Tree and B+-Tree data structures, each node corresponds to a disk block</a:t>
            </a:r>
          </a:p>
          <a:p>
            <a:r>
              <a:rPr lang="en-US" altLang="en-US" dirty="0"/>
              <a:t>Each node is kept between half-full and completely full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Dynamic Multilevel Indexes Using B-Trees and B+-Trees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An insertion into a node that is not full is quite efficient</a:t>
            </a:r>
          </a:p>
          <a:p>
            <a:pPr lvl="1"/>
            <a:r>
              <a:rPr lang="en-US" altLang="en-US" sz="2800" dirty="0"/>
              <a:t>If a node is full the insertion causes a split into two nodes</a:t>
            </a:r>
          </a:p>
          <a:p>
            <a:r>
              <a:rPr lang="en-US" altLang="en-US" sz="3200" dirty="0"/>
              <a:t>Splitting may propagate to other tree levels</a:t>
            </a:r>
          </a:p>
          <a:p>
            <a:r>
              <a:rPr lang="en-US" altLang="en-US" sz="3200" dirty="0"/>
              <a:t>A deletion is quite efficient if a node does not become less than half full</a:t>
            </a:r>
          </a:p>
          <a:p>
            <a:r>
              <a:rPr lang="en-US" altLang="en-US" sz="3200" dirty="0"/>
              <a:t>If a deletion causes a node to become less than half full, it must be merged with neighboring nodes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Difference Between B-tree and B+-tree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 B-tree, pointers to data records exist at all levels of the tree</a:t>
            </a:r>
          </a:p>
          <a:p>
            <a:r>
              <a:rPr lang="en-US" altLang="en-US" dirty="0"/>
              <a:t>In a B+-tree, all pointers to data records exists at the leaf-level nodes</a:t>
            </a:r>
          </a:p>
          <a:p>
            <a:r>
              <a:rPr lang="en-US" altLang="en-US" dirty="0"/>
              <a:t>A B+-tree can have less levels (or higher capacity of search values) than the corresponding B-tree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B-Tree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06" y="1122362"/>
            <a:ext cx="80010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83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The Nodes of a B+-tree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7" y="1706590"/>
            <a:ext cx="8683625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36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56722" cy="2179292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of an Insertion in a B+-tree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17" y="159026"/>
            <a:ext cx="5503862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38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79605" cy="2608663"/>
          </a:xfrm>
        </p:spPr>
        <p:txBody>
          <a:bodyPr/>
          <a:lstStyle/>
          <a:p>
            <a:r>
              <a:rPr lang="en-US" dirty="0"/>
              <a:t>Deletion in a B+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65" y="228600"/>
            <a:ext cx="644207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98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Single-level Ordered Indexes</a:t>
            </a:r>
          </a:p>
          <a:p>
            <a:pPr lvl="1"/>
            <a:r>
              <a:rPr lang="en-US" altLang="en-US" dirty="0"/>
              <a:t>Primary Indexes</a:t>
            </a:r>
          </a:p>
          <a:p>
            <a:pPr lvl="1"/>
            <a:r>
              <a:rPr lang="en-US" altLang="en-US" dirty="0"/>
              <a:t>Clustering Indexes</a:t>
            </a:r>
          </a:p>
          <a:p>
            <a:pPr lvl="1"/>
            <a:r>
              <a:rPr lang="en-US" altLang="en-US" dirty="0"/>
              <a:t>Secondary Indexes</a:t>
            </a:r>
          </a:p>
          <a:p>
            <a:r>
              <a:rPr lang="en-US" altLang="en-US" dirty="0"/>
              <a:t>Multilevel Indexes</a:t>
            </a:r>
          </a:p>
          <a:p>
            <a:r>
              <a:rPr lang="en-US" altLang="en-US" dirty="0"/>
              <a:t>Dynamic Multilevel Indexes Using B-Trees and B+-Trees</a:t>
            </a:r>
          </a:p>
          <a:p>
            <a:r>
              <a:rPr lang="en-US" altLang="en-US" dirty="0"/>
              <a:t>Indexes on Multiple Keys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Indexes as Access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index file usually occupies considerably fewer disk blocks than the data file because its entries are much smaller</a:t>
            </a:r>
          </a:p>
          <a:p>
            <a:r>
              <a:rPr lang="en-US" altLang="en-US" dirty="0"/>
              <a:t>A binary search on the index yields a pointer to the file record</a:t>
            </a:r>
          </a:p>
          <a:p>
            <a:r>
              <a:rPr lang="en-US" altLang="en-US" dirty="0"/>
              <a:t>Indexes can also be characterized as dense or sparse 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b="1" dirty="0"/>
              <a:t>dense index</a:t>
            </a:r>
            <a:r>
              <a:rPr lang="en-US" altLang="en-US" dirty="0"/>
              <a:t> has an index entry for every search key value (and hence every record) in the data file. 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b="1" dirty="0"/>
              <a:t>sparse (or </a:t>
            </a:r>
            <a:r>
              <a:rPr lang="en-US" altLang="en-US" b="1" dirty="0" err="1"/>
              <a:t>nondense</a:t>
            </a:r>
            <a:r>
              <a:rPr lang="en-US" altLang="en-US" b="1" dirty="0"/>
              <a:t>) index</a:t>
            </a:r>
            <a:r>
              <a:rPr lang="en-US" altLang="en-US" dirty="0"/>
              <a:t>, on the other hand, has index entries for only some of the search values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Indexes as Access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Example: Given the following data file EMPLOYEE(NAME, SSN, ADDRESS, JOB, SAL, ... 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Suppose that: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	record size R=150 bytes	block size B=512 bytes	r=30000 records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Then, we get: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	blocking factor </a:t>
            </a:r>
            <a:r>
              <a:rPr lang="en-US" altLang="en-US" dirty="0" err="1"/>
              <a:t>Bfr</a:t>
            </a:r>
            <a:r>
              <a:rPr lang="en-US" altLang="en-US" dirty="0"/>
              <a:t>= B div R= 512 div 150= 3 records/block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	number of file blocks b= (r/</a:t>
            </a:r>
            <a:r>
              <a:rPr lang="en-US" altLang="en-US" dirty="0" err="1"/>
              <a:t>Bfr</a:t>
            </a:r>
            <a:r>
              <a:rPr lang="en-US" altLang="en-US" dirty="0"/>
              <a:t>)= (30000/3)= 10000 blocks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Indexes as Access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For an index on the SSN field, assume the field size V</a:t>
            </a:r>
            <a:r>
              <a:rPr lang="en-US" altLang="en-US" sz="2400" baseline="-25000" dirty="0"/>
              <a:t>SSN</a:t>
            </a:r>
            <a:r>
              <a:rPr lang="en-US" altLang="en-US" dirty="0"/>
              <a:t>=9 bytes, assume the record pointer size P</a:t>
            </a:r>
            <a:r>
              <a:rPr lang="en-US" altLang="en-US" sz="2400" baseline="-25000" dirty="0"/>
              <a:t>R</a:t>
            </a:r>
            <a:r>
              <a:rPr lang="en-US" altLang="en-US" dirty="0"/>
              <a:t>=7 bytes. Then: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	index entry size R</a:t>
            </a:r>
            <a:r>
              <a:rPr lang="en-US" altLang="en-US" baseline="-25000" dirty="0">
                <a:solidFill>
                  <a:schemeClr val="tx2"/>
                </a:solidFill>
              </a:rPr>
              <a:t>I</a:t>
            </a:r>
            <a:r>
              <a:rPr lang="en-US" altLang="en-US" sz="2800" dirty="0"/>
              <a:t>=(V</a:t>
            </a:r>
            <a:r>
              <a:rPr lang="en-US" altLang="en-US" baseline="-25000" dirty="0">
                <a:solidFill>
                  <a:schemeClr val="tx2"/>
                </a:solidFill>
              </a:rPr>
              <a:t>SSN</a:t>
            </a:r>
            <a:r>
              <a:rPr lang="en-US" altLang="en-US" sz="2800" dirty="0"/>
              <a:t>+ P</a:t>
            </a:r>
            <a:r>
              <a:rPr lang="en-US" altLang="en-US" baseline="-25000" dirty="0">
                <a:solidFill>
                  <a:schemeClr val="tx2"/>
                </a:solidFill>
              </a:rPr>
              <a:t>R</a:t>
            </a:r>
            <a:r>
              <a:rPr lang="en-US" altLang="en-US" sz="2800" dirty="0"/>
              <a:t>)=(9+7)=16 bytes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	index blocking factor </a:t>
            </a:r>
            <a:r>
              <a:rPr lang="en-US" altLang="en-US" sz="2800" dirty="0" err="1"/>
              <a:t>Bfr</a:t>
            </a:r>
            <a:r>
              <a:rPr lang="en-US" altLang="en-US" baseline="-25000" dirty="0" err="1">
                <a:solidFill>
                  <a:schemeClr val="tx2"/>
                </a:solidFill>
              </a:rPr>
              <a:t>I</a:t>
            </a:r>
            <a:r>
              <a:rPr lang="en-US" altLang="en-US" sz="2800" dirty="0"/>
              <a:t>= B div R</a:t>
            </a:r>
            <a:r>
              <a:rPr lang="en-US" altLang="en-US" baseline="-25000" dirty="0">
                <a:solidFill>
                  <a:schemeClr val="tx2"/>
                </a:solidFill>
              </a:rPr>
              <a:t>I</a:t>
            </a:r>
            <a:r>
              <a:rPr lang="en-US" altLang="en-US" sz="2800" dirty="0"/>
              <a:t>= 512 div 16= 32 entries/block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	number of index blocks b= (r/ </a:t>
            </a:r>
            <a:r>
              <a:rPr lang="en-US" altLang="en-US" sz="2800" dirty="0" err="1"/>
              <a:t>Bfr</a:t>
            </a:r>
            <a:r>
              <a:rPr lang="en-US" altLang="en-US" baseline="-25000" dirty="0" err="1">
                <a:solidFill>
                  <a:schemeClr val="tx2"/>
                </a:solidFill>
              </a:rPr>
              <a:t>I</a:t>
            </a:r>
            <a:r>
              <a:rPr lang="en-US" altLang="en-US" sz="2800" dirty="0"/>
              <a:t>)= (30000/32)= 938 blocks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	binary search needs log</a:t>
            </a:r>
            <a:r>
              <a:rPr lang="en-US" altLang="en-US" baseline="-25000" dirty="0">
                <a:solidFill>
                  <a:schemeClr val="tx2"/>
                </a:solidFill>
              </a:rPr>
              <a:t>2</a:t>
            </a:r>
            <a:r>
              <a:rPr lang="en-US" altLang="en-US" sz="2800" dirty="0"/>
              <a:t>bI= log</a:t>
            </a:r>
            <a:r>
              <a:rPr lang="en-US" altLang="en-US" baseline="-25000" dirty="0">
                <a:solidFill>
                  <a:schemeClr val="tx2"/>
                </a:solidFill>
              </a:rPr>
              <a:t>2</a:t>
            </a:r>
            <a:r>
              <a:rPr lang="en-US" altLang="en-US" sz="2800" dirty="0"/>
              <a:t>938= 10 block accesses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	This is compared to an average linear search cost of: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(b/2)= 30000/2= 15000 block accesses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	If the file records are ordered, the binary search cost would be: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log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b=  log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30000= 15 block accesses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Types of Single-Level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Primary Index</a:t>
            </a:r>
          </a:p>
          <a:p>
            <a:pPr lvl="1"/>
            <a:r>
              <a:rPr lang="en-US" altLang="en-US" dirty="0"/>
              <a:t>Defined on an ordered data file</a:t>
            </a:r>
          </a:p>
          <a:p>
            <a:pPr lvl="1"/>
            <a:r>
              <a:rPr lang="en-US" altLang="en-US" dirty="0"/>
              <a:t>The data file is ordered on a </a:t>
            </a:r>
            <a:r>
              <a:rPr lang="en-US" altLang="en-US" b="1" dirty="0"/>
              <a:t>key field</a:t>
            </a:r>
          </a:p>
          <a:p>
            <a:pPr lvl="1"/>
            <a:r>
              <a:rPr lang="en-US" altLang="en-US" dirty="0"/>
              <a:t>Includes one index entry </a:t>
            </a:r>
            <a:r>
              <a:rPr lang="en-US" altLang="en-US" i="1" dirty="0"/>
              <a:t>for each block</a:t>
            </a:r>
            <a:r>
              <a:rPr lang="en-US" altLang="en-US" dirty="0"/>
              <a:t> in the data file; the index entry has the key field value for the </a:t>
            </a:r>
            <a:r>
              <a:rPr lang="en-US" altLang="en-US" i="1" dirty="0"/>
              <a:t>first record</a:t>
            </a:r>
            <a:r>
              <a:rPr lang="en-US" altLang="en-US" dirty="0"/>
              <a:t> in the block, which is called the </a:t>
            </a:r>
            <a:r>
              <a:rPr lang="en-US" altLang="en-US" i="1" dirty="0"/>
              <a:t>block anchor</a:t>
            </a:r>
          </a:p>
          <a:p>
            <a:pPr lvl="1"/>
            <a:r>
              <a:rPr lang="en-US" altLang="en-US" dirty="0"/>
              <a:t>A similar scheme can use the </a:t>
            </a:r>
            <a:r>
              <a:rPr lang="en-US" altLang="en-US" i="1" dirty="0"/>
              <a:t>last record</a:t>
            </a:r>
            <a:r>
              <a:rPr lang="en-US" altLang="en-US" dirty="0"/>
              <a:t> in a block</a:t>
            </a:r>
          </a:p>
          <a:p>
            <a:pPr lvl="1"/>
            <a:r>
              <a:rPr lang="en-US" altLang="en-US" dirty="0"/>
              <a:t>A primary index is a </a:t>
            </a:r>
            <a:r>
              <a:rPr lang="en-US" altLang="en-US" dirty="0" err="1"/>
              <a:t>nondense</a:t>
            </a:r>
            <a:r>
              <a:rPr lang="en-US" altLang="en-US" dirty="0"/>
              <a:t> (sparse) index, since it includes an entry for each disk block of the data file and the keys of its anchor record rather than for every search value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62523" cy="29903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Primary Index on the Ordering Key Field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14" descr="Pink tissue 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594" y="79513"/>
            <a:ext cx="564197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76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Types of Single-Level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Clustering Index</a:t>
            </a:r>
          </a:p>
          <a:p>
            <a:pPr lvl="1"/>
            <a:r>
              <a:rPr lang="en-US" altLang="en-US" dirty="0"/>
              <a:t>Defined on an ordered data file</a:t>
            </a:r>
          </a:p>
          <a:p>
            <a:pPr lvl="1"/>
            <a:r>
              <a:rPr lang="en-US" altLang="en-US" dirty="0"/>
              <a:t>The data file is ordered on a </a:t>
            </a:r>
            <a:r>
              <a:rPr lang="en-US" altLang="en-US" i="1" dirty="0"/>
              <a:t>non-key field</a:t>
            </a:r>
            <a:r>
              <a:rPr lang="en-US" altLang="en-US" dirty="0"/>
              <a:t> unlike primary index, which requires that the ordering field of the data file have a distinct value for each record</a:t>
            </a:r>
          </a:p>
          <a:p>
            <a:pPr lvl="1"/>
            <a:r>
              <a:rPr lang="en-US" altLang="en-US" dirty="0"/>
              <a:t>Includes one index entry </a:t>
            </a:r>
            <a:r>
              <a:rPr lang="en-US" altLang="en-US" i="1" dirty="0"/>
              <a:t>for each distinct value</a:t>
            </a:r>
            <a:r>
              <a:rPr lang="en-US" altLang="en-US" dirty="0"/>
              <a:t> of the field; the index entry points to the first data block that contains records with that field value</a:t>
            </a:r>
          </a:p>
          <a:p>
            <a:pPr lvl="1"/>
            <a:r>
              <a:rPr lang="en-US" altLang="en-US" dirty="0"/>
              <a:t>It is another example of </a:t>
            </a:r>
            <a:r>
              <a:rPr lang="en-US" altLang="en-US" i="1" dirty="0" err="1"/>
              <a:t>nondense</a:t>
            </a:r>
            <a:r>
              <a:rPr lang="en-US" altLang="en-US" dirty="0"/>
              <a:t> index where Insertion and Deletion is relatively straightforward with a clustering index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3411745"/>
          </a:xfrm>
        </p:spPr>
        <p:txBody>
          <a:bodyPr/>
          <a:lstStyle/>
          <a:p>
            <a:r>
              <a:rPr lang="en-US" altLang="en-US" dirty="0"/>
              <a:t>A Clustering Index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AEC-C716-485B-9F2E-28815879827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06" y="-90488"/>
            <a:ext cx="64071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12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1253</Words>
  <Application>Microsoft Office PowerPoint</Application>
  <PresentationFormat>Widescreen</PresentationFormat>
  <Paragraphs>168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Indexing Structures</vt:lpstr>
      <vt:lpstr>Indexes as Access Paths</vt:lpstr>
      <vt:lpstr>Indexes as Access Paths</vt:lpstr>
      <vt:lpstr>Indexes as Access Paths</vt:lpstr>
      <vt:lpstr>Indexes as Access Paths</vt:lpstr>
      <vt:lpstr>Types of Single-Level Indexes</vt:lpstr>
      <vt:lpstr>Primary Index on the Ordering Key Field</vt:lpstr>
      <vt:lpstr>Types of Single-Level Indexes</vt:lpstr>
      <vt:lpstr>A Clustering Index Example</vt:lpstr>
      <vt:lpstr>Another Clustering Index Example</vt:lpstr>
      <vt:lpstr>Types of Single-Level Indexes</vt:lpstr>
      <vt:lpstr>Example of a Dense Secondary Index</vt:lpstr>
      <vt:lpstr>Example of a Secondary Index</vt:lpstr>
      <vt:lpstr>Properties of Index Types</vt:lpstr>
      <vt:lpstr>Multi-Level Indexes </vt:lpstr>
      <vt:lpstr>A Two-Level Primary Index</vt:lpstr>
      <vt:lpstr>Multi-Level Indexes</vt:lpstr>
      <vt:lpstr>Searching Non-Dense Multilevel Index</vt:lpstr>
      <vt:lpstr>A Node in a Search Tree with Pointers to Subtrees Below It</vt:lpstr>
      <vt:lpstr>Dynamic Multilevel Indexes Using B-Trees and B+-Trees</vt:lpstr>
      <vt:lpstr>Dynamic Multilevel Indexes Using B-Trees and B+-Trees</vt:lpstr>
      <vt:lpstr>Difference Between B-tree and B+-tree</vt:lpstr>
      <vt:lpstr>B-Tree Structures</vt:lpstr>
      <vt:lpstr>The Nodes of a B+-tree</vt:lpstr>
      <vt:lpstr>Example of an Insertion in a B+-tree</vt:lpstr>
      <vt:lpstr>Deletion in a B+ Tree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Structures</dc:title>
  <dc:creator>Cole, John</dc:creator>
  <cp:lastModifiedBy>Cole, John</cp:lastModifiedBy>
  <cp:revision>20</cp:revision>
  <dcterms:created xsi:type="dcterms:W3CDTF">2016-10-23T12:38:35Z</dcterms:created>
  <dcterms:modified xsi:type="dcterms:W3CDTF">2019-10-20T19:25:21Z</dcterms:modified>
</cp:coreProperties>
</file>