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FAAFA-0111-4D36-BCC9-C8BE86462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B14FF-A8E3-479F-885A-2D2AA15F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000"/>
              <a:t>Kapil Gautam</a:t>
            </a:r>
            <a:br>
              <a:rPr lang="en-US" sz="4000"/>
            </a:br>
            <a:r>
              <a:rPr lang="en-US" sz="4000"/>
              <a:t>KXG180032</a:t>
            </a:r>
            <a:br>
              <a:rPr lang="en-US" sz="4000"/>
            </a:br>
            <a:r>
              <a:rPr lang="en-US" sz="4000"/>
              <a:t>Spring mass-damper cloth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0077-4EB6-43B3-9A9E-8D956E7A8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br>
              <a:rPr lang="en-US" sz="1100"/>
            </a:br>
            <a:r>
              <a:rPr lang="en-US" sz="1100" b="1"/>
              <a:t>CS6323.001 - Computer Animation &amp; Gaming </a:t>
            </a:r>
            <a:br>
              <a:rPr lang="en-US" sz="1100"/>
            </a:br>
            <a:r>
              <a:rPr lang="en-US" sz="1100" b="1"/>
              <a:t>Final Project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35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365F2FA-AF69-44FA-ACF3-A44DA4810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6CD82-B189-41CF-B801-C7BAEFB4C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Spring Mesh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6A4A-3B03-4ECC-A154-E175A126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10x10</a:t>
            </a:r>
          </a:p>
          <a:p>
            <a:r>
              <a:rPr lang="en-US" dirty="0">
                <a:solidFill>
                  <a:schemeClr val="bg1"/>
                </a:solidFill>
              </a:rPr>
              <a:t>Using Edge, Diagonal and Angle springs between points.</a:t>
            </a:r>
          </a:p>
        </p:txBody>
      </p:sp>
    </p:spTree>
    <p:extLst>
      <p:ext uri="{BB962C8B-B14F-4D97-AF65-F5344CB8AC3E}">
        <p14:creationId xmlns:p14="http://schemas.microsoft.com/office/powerpoint/2010/main" val="25315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A6B21-C348-4C8B-90B0-6716DAD5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345" y="239526"/>
            <a:ext cx="4215520" cy="165222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control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60F8-6099-491C-94FC-0CE87ADA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3345" y="1973595"/>
            <a:ext cx="4215520" cy="482619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Anti-gravity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points, fill cloth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 any corner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Configurable Sphere and wind positions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E0B49-5875-4ECD-B309-E910D1DD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6"/>
            <a:ext cx="3065318" cy="678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9D293-EC4C-4FF9-AC42-A4C49B1B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44" y="11296"/>
            <a:ext cx="454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7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20AF-D576-4EF8-9762-60C830C2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61" y="3930793"/>
            <a:ext cx="8394306" cy="15028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800" dirty="0"/>
              <a:t>Cloth when </a:t>
            </a:r>
            <a:r>
              <a:rPr lang="en-US" sz="3800" dirty="0">
                <a:solidFill>
                  <a:srgbClr val="00B0F0"/>
                </a:solidFill>
              </a:rPr>
              <a:t>one</a:t>
            </a:r>
            <a:r>
              <a:rPr lang="en-US" sz="3800" dirty="0"/>
              <a:t> and </a:t>
            </a:r>
            <a:r>
              <a:rPr lang="en-US" sz="3800" dirty="0">
                <a:solidFill>
                  <a:schemeClr val="accent1"/>
                </a:solidFill>
              </a:rPr>
              <a:t>two</a:t>
            </a:r>
            <a:r>
              <a:rPr lang="en-US" sz="3800" dirty="0"/>
              <a:t> corners are released</a:t>
            </a: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3EB4D6F2-07FE-4421-B267-38D27949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60" y="781910"/>
            <a:ext cx="3795522" cy="3158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630B1-CC6B-42FE-AE00-9433EC56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18" y="781910"/>
            <a:ext cx="3065738" cy="31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D8C3B2-16BD-4A63-B401-9659EECD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r="2" b="11588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F798EC-9668-4F1D-BCE7-BDA5E53A8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r="-1" b="4253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EF4C-ED1D-499E-98B8-ABA49AEB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983" y="1114699"/>
            <a:ext cx="5611092" cy="2196196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</a:rPr>
              <a:t>Applying anti-gravity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757B-8121-4AC2-AE33-01D2C7E6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193" y="3333755"/>
            <a:ext cx="4104504" cy="1576188"/>
          </a:xfrm>
        </p:spPr>
        <p:txBody>
          <a:bodyPr anchor="t">
            <a:noAutofit/>
          </a:bodyPr>
          <a:lstStyle/>
          <a:p>
            <a:pPr algn="r"/>
            <a:r>
              <a:rPr lang="en-US" sz="4000" b="1" dirty="0">
                <a:solidFill>
                  <a:srgbClr val="00B0F0"/>
                </a:solidFill>
              </a:rPr>
              <a:t>Applying Wind</a:t>
            </a:r>
          </a:p>
        </p:txBody>
      </p:sp>
    </p:spTree>
    <p:extLst>
      <p:ext uri="{BB962C8B-B14F-4D97-AF65-F5344CB8AC3E}">
        <p14:creationId xmlns:p14="http://schemas.microsoft.com/office/powerpoint/2010/main" val="284907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C6C84AE-49DC-4854-A5DA-B5724B8F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A9C2C-0996-4C64-8E4C-407CDA56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2204" y="0"/>
            <a:ext cx="5932755" cy="19506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Cloth-sphere collision</a:t>
            </a:r>
          </a:p>
        </p:txBody>
      </p:sp>
    </p:spTree>
    <p:extLst>
      <p:ext uri="{BB962C8B-B14F-4D97-AF65-F5344CB8AC3E}">
        <p14:creationId xmlns:p14="http://schemas.microsoft.com/office/powerpoint/2010/main" val="17181954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2F0F3"/>
      </a:lt2>
      <a:accent1>
        <a:srgbClr val="75B03E"/>
      </a:accent1>
      <a:accent2>
        <a:srgbClr val="9CA931"/>
      </a:accent2>
      <a:accent3>
        <a:srgbClr val="C39B45"/>
      </a:accent3>
      <a:accent4>
        <a:srgbClr val="B75835"/>
      </a:accent4>
      <a:accent5>
        <a:srgbClr val="C9475A"/>
      </a:accent5>
      <a:accent6>
        <a:srgbClr val="B7357E"/>
      </a:accent6>
      <a:hlink>
        <a:srgbClr val="BF444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Kapil Gautam KXG180032 Spring mass-damper cloth</vt:lpstr>
      <vt:lpstr>Spring Mesh</vt:lpstr>
      <vt:lpstr>Multiple control points</vt:lpstr>
      <vt:lpstr>Cloth when one and two corners are released</vt:lpstr>
      <vt:lpstr>Applying anti-gravity</vt:lpstr>
      <vt:lpstr>Cloth-sphere collision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Kapil Gautam KXG180032 Spring mass-damper cloth</dc:title>
  <dc:creator>Kapil Gautam</dc:creator>
  <cp:lastModifiedBy>Kapil Gautam</cp:lastModifiedBy>
  <cp:revision>3</cp:revision>
  <dcterms:created xsi:type="dcterms:W3CDTF">2020-11-25T07:36:44Z</dcterms:created>
  <dcterms:modified xsi:type="dcterms:W3CDTF">2020-11-25T07:41:34Z</dcterms:modified>
</cp:coreProperties>
</file>