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74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169AD2-4DA0-4B97-A280-9CD9FC8801BE}">
          <p14:sldIdLst>
            <p14:sldId id="256"/>
            <p14:sldId id="273"/>
            <p14:sldId id="257"/>
            <p14:sldId id="258"/>
            <p14:sldId id="259"/>
            <p14:sldId id="260"/>
            <p14:sldId id="261"/>
            <p14:sldId id="266"/>
            <p14:sldId id="267"/>
            <p14:sldId id="268"/>
            <p14:sldId id="274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9466-E09A-465A-9A8C-FD858C6A7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C510C-1FA7-46B5-9B78-BD775BF3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C7CB-D961-43AD-847C-D4C543B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00FE-B64B-4A6E-B0DE-BD17F667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1CA3-7051-4ED4-861D-751FCFA0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7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C929-E7BA-4340-9CA1-580A3FDC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3F6F6-B77C-4399-A416-5509C209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9A7F-9394-4797-A432-CAE565DF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6F7E-84F9-49C2-8472-DDC3927D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3BA7-2CF1-440F-A087-56F4D4C9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6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03D83-DCB5-46BD-B297-CEE78F285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2B445-3ADC-4C12-A9E3-6EFC909A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1E8F-F6FC-447F-8295-A3E9B7B4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1A18-F936-40A4-8C19-32036224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2CA4-5282-405D-8206-D67420FB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A87-EB89-4D67-A00C-321CBB35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CD12-9C2F-47B4-B1EA-CB440C95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01B8-C750-4988-B2FB-F4981588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BFD0-2E01-4CAD-9E96-F8B3A85E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F8B7-9FEC-4D3B-AD60-DA8A3654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5F3D-19E3-4FC3-8F1F-1094BA27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F7FDF-C8DF-4CA3-9022-62063680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51-0608-47EE-9BE6-35BD5C86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0282-1D2A-48F1-AACB-1B27DE61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DAE4-6914-43E6-B701-FB6D4DD1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1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D0C5-CE3B-4349-B715-8D97F2A9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0CDC-73A1-4817-BBD6-AE3A02F25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1012B-5B9B-4C46-8EEC-BA1427ADE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10B79-BBAB-4550-B1B4-7725AE13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1E473-4820-4B4A-BAAF-2E79A036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031C-94D1-4108-9963-F1A86EA5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9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B98F-0A31-48B9-B8C3-AC4EC22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4BF0-F2C3-4944-93DD-12BFB106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13792-4D2F-48E8-9C1B-E77DB8116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9D5C2-6692-45A2-A460-51046BBDA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CCE66-000D-41D2-9C2D-DC49B292B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AF4EF-BA33-4B78-9884-F62EB195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DEB8A-0013-4024-B669-0157005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36E96-1A60-4BCF-8A91-6DB10476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8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D8AB-C723-4592-9332-C8A28D24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471BC-61AC-457F-A8A7-D917A002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ECFB-CC8F-4A9E-9A5F-A7181DE2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D5BB0-59CA-4F5C-B933-121504DA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91DCF-AD15-4C52-928A-44EDB6E9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A4059-3FA5-4212-8144-3DE3CC5B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0D46-9AAB-4EEE-8732-9D143F1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2025-1D30-497E-A2BF-0C003FEF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0EE9-9B8E-45C8-A6A0-EB69DE35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1208A-EA6B-4BD2-9B61-312B204B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E3F05-4B82-476A-B89F-A1424D2D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675D1-6377-4E82-B7CA-3800B50A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2F3CF-1317-4BDA-B5F9-28EA79FB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9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5B55-DFD0-4F42-8B21-F0BFF83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F2CB3-4A66-4624-A39B-41B31DB92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91D4-2408-4EFF-919F-04B08741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8044-2089-4053-BC4E-0776F56A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6B0F6-2745-430C-A306-F9D92BD7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8A8A-438D-4DF4-B8C1-370F044D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5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CAA11-D3CB-414A-BB89-FA187E27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7B6EA-3EC3-4FF3-AA24-4022909B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09A4-8270-4E3F-AFCD-01B28DC5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B97F-9763-4CBE-8740-448443CBA09C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5D61-42E0-4DF4-AF36-6E7170F8A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707D-08FA-4ECB-B3C7-8348E293A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465D-8998-4264-BFC2-32EA4A9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7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785-F84C-4B86-8182-480189C9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000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981E62-BCAC-4784-A867-53E0779D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endParaRPr lang="en-IN" sz="4000" dirty="0"/>
          </a:p>
          <a:p>
            <a:pPr lvl="4"/>
            <a:endParaRPr lang="en-IN" sz="4000" dirty="0"/>
          </a:p>
          <a:p>
            <a:pPr marL="2286000" lvl="5" indent="0">
              <a:buNone/>
            </a:pPr>
            <a:r>
              <a:rPr lang="en-IN" sz="4000" dirty="0">
                <a:latin typeface="Century Gothic" panose="020B0502020202020204" pitchFamily="34" charset="0"/>
              </a:rPr>
              <a:t>EDA on Movie Data</a:t>
            </a:r>
          </a:p>
          <a:p>
            <a:pPr marL="2286000" lvl="5" indent="0">
              <a:buNone/>
            </a:pPr>
            <a:endParaRPr lang="en-IN" sz="4000" dirty="0">
              <a:latin typeface="Century Gothic" panose="020B0502020202020204" pitchFamily="34" charset="0"/>
            </a:endParaRPr>
          </a:p>
          <a:p>
            <a:pPr marL="2286000" lvl="5" indent="0">
              <a:buNone/>
            </a:pPr>
            <a:r>
              <a:rPr lang="en-IN" sz="2000" dirty="0">
                <a:latin typeface="Century Gothic" panose="020B0502020202020204" pitchFamily="34" charset="0"/>
              </a:rPr>
              <a:t>Sri Harsha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837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9"/>
    </mc:Choice>
    <mc:Fallback xmlns="">
      <p:transition spd="slow" advTm="95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1851-65A1-4B99-951F-54B29E34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Top 10 movies as per the critic ratings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40F6-1E43-4F0A-B962-B763052A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332C8B-A35A-4EA1-AD8A-C2696E060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" y="1589104"/>
            <a:ext cx="6139617" cy="52688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10565-61D9-48E8-A0E0-7A32428D6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EA093-EC08-437C-9504-27D1337D92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Century Gothic" panose="020B0502020202020204" pitchFamily="34" charset="0"/>
              </a:rPr>
              <a:t>Boyhood</a:t>
            </a:r>
            <a:r>
              <a:rPr lang="en-IN" sz="2000" dirty="0">
                <a:latin typeface="Century Gothic" panose="020B0502020202020204" pitchFamily="34" charset="0"/>
              </a:rPr>
              <a:t> is the movie which has highest Rating of 100/100 directed by </a:t>
            </a:r>
            <a:r>
              <a:rPr lang="en-IN" sz="2000" b="1" dirty="0">
                <a:latin typeface="Century Gothic" panose="020B0502020202020204" pitchFamily="34" charset="0"/>
              </a:rPr>
              <a:t>Richard Linklater </a:t>
            </a:r>
            <a:r>
              <a:rPr lang="en-IN" sz="2000" dirty="0">
                <a:latin typeface="Century Gothic" panose="020B0502020202020204" pitchFamily="34" charset="0"/>
              </a:rPr>
              <a:t>released in </a:t>
            </a:r>
            <a:r>
              <a:rPr lang="en-IN" sz="2000" b="1" dirty="0">
                <a:latin typeface="Century Gothic" panose="020B0502020202020204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5657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961-7494-4DE4-A82A-82888006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Top 10 actors and Director combinations as per genre that generated highest revenue</a:t>
            </a:r>
            <a:endParaRPr lang="en-IN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F0724C-2FF0-4C18-B429-D8AEAED7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975"/>
            <a:ext cx="10515600" cy="4082637"/>
          </a:xfrm>
        </p:spPr>
      </p:pic>
    </p:spTree>
    <p:extLst>
      <p:ext uri="{BB962C8B-B14F-4D97-AF65-F5344CB8AC3E}">
        <p14:creationId xmlns:p14="http://schemas.microsoft.com/office/powerpoint/2010/main" val="59445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35D3-0C06-4A29-A1C3-D9ABAEF3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Few Insights from the movies data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C4F1-80EE-4263-BCA8-263BF8B2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Director </a:t>
            </a:r>
            <a:r>
              <a:rPr lang="en-US" sz="1800" b="1" dirty="0">
                <a:latin typeface="Century Gothic" panose="020B0502020202020204" pitchFamily="34" charset="0"/>
              </a:rPr>
              <a:t>J.J. Abrams</a:t>
            </a:r>
            <a:r>
              <a:rPr lang="en-US" sz="1800" dirty="0">
                <a:latin typeface="Century Gothic" panose="020B0502020202020204" pitchFamily="34" charset="0"/>
              </a:rPr>
              <a:t> has made the highest revenue in Action Genre of  </a:t>
            </a:r>
            <a:r>
              <a:rPr lang="en-US" sz="1800" b="1" dirty="0">
                <a:latin typeface="Century Gothic" panose="020B0502020202020204" pitchFamily="34" charset="0"/>
              </a:rPr>
              <a:t>1.56 billion</a:t>
            </a:r>
            <a:r>
              <a:rPr lang="en-US" sz="1800" dirty="0">
                <a:latin typeface="Century Gothic" panose="020B0502020202020204" pitchFamily="34" charset="0"/>
              </a:rPr>
              <a:t> followed by </a:t>
            </a:r>
            <a:r>
              <a:rPr lang="en-US" sz="1800" b="1" dirty="0">
                <a:latin typeface="Century Gothic" panose="020B0502020202020204" pitchFamily="34" charset="0"/>
              </a:rPr>
              <a:t>Joss </a:t>
            </a:r>
            <a:r>
              <a:rPr lang="en-US" sz="1800" b="1" dirty="0" err="1">
                <a:latin typeface="Century Gothic" panose="020B0502020202020204" pitchFamily="34" charset="0"/>
              </a:rPr>
              <a:t>Whedon</a:t>
            </a:r>
            <a:r>
              <a:rPr lang="en-US" sz="1800" dirty="0">
                <a:latin typeface="Century Gothic" panose="020B0502020202020204" pitchFamily="34" charset="0"/>
              </a:rPr>
              <a:t> with an revenue of </a:t>
            </a:r>
            <a:r>
              <a:rPr lang="en-US" sz="1800" b="1" dirty="0">
                <a:latin typeface="Century Gothic" panose="020B0502020202020204" pitchFamily="34" charset="0"/>
              </a:rPr>
              <a:t>1.08 billion</a:t>
            </a:r>
            <a:r>
              <a:rPr lang="en-US" sz="1800" dirty="0">
                <a:latin typeface="Century Gothic" panose="020B0502020202020204" pitchFamily="34" charset="0"/>
              </a:rPr>
              <a:t>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Director </a:t>
            </a:r>
            <a:r>
              <a:rPr lang="en-US" sz="1800" b="1" dirty="0">
                <a:latin typeface="Century Gothic" panose="020B0502020202020204" pitchFamily="34" charset="0"/>
              </a:rPr>
              <a:t>David Yates </a:t>
            </a:r>
            <a:r>
              <a:rPr lang="en-US" sz="1800" dirty="0">
                <a:latin typeface="Century Gothic" panose="020B0502020202020204" pitchFamily="34" charset="0"/>
              </a:rPr>
              <a:t>has made the highest revenue in Adventure Genre of over </a:t>
            </a:r>
            <a:r>
              <a:rPr lang="en-US" sz="1800" b="1" dirty="0">
                <a:latin typeface="Century Gothic" panose="020B0502020202020204" pitchFamily="34" charset="0"/>
              </a:rPr>
              <a:t>1.2 billion</a:t>
            </a:r>
            <a:r>
              <a:rPr lang="en-US" sz="1800" dirty="0">
                <a:latin typeface="Century Gothic" panose="020B0502020202020204" pitchFamily="34" charset="0"/>
              </a:rPr>
              <a:t> with main actors as </a:t>
            </a:r>
            <a:r>
              <a:rPr lang="en-US" sz="1800" b="1" dirty="0">
                <a:latin typeface="Century Gothic" panose="020B0502020202020204" pitchFamily="34" charset="0"/>
              </a:rPr>
              <a:t>Daniel Radcliffe and Emma Watson</a:t>
            </a:r>
            <a:r>
              <a:rPr lang="en-US" sz="1800" dirty="0">
                <a:latin typeface="Century Gothic" panose="020B0502020202020204" pitchFamily="34" charset="0"/>
              </a:rPr>
              <a:t>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Director </a:t>
            </a:r>
            <a:r>
              <a:rPr lang="en-US" sz="1800" b="1" dirty="0">
                <a:latin typeface="Century Gothic" panose="020B0502020202020204" pitchFamily="34" charset="0"/>
              </a:rPr>
              <a:t>Pete </a:t>
            </a:r>
            <a:r>
              <a:rPr lang="en-US" sz="1800" b="1" dirty="0" err="1">
                <a:latin typeface="Century Gothic" panose="020B0502020202020204" pitchFamily="34" charset="0"/>
              </a:rPr>
              <a:t>Docter</a:t>
            </a:r>
            <a:r>
              <a:rPr lang="en-US" sz="1800" dirty="0">
                <a:latin typeface="Century Gothic" panose="020B0502020202020204" pitchFamily="34" charset="0"/>
              </a:rPr>
              <a:t> has made the highest revenue of  </a:t>
            </a:r>
            <a:r>
              <a:rPr lang="en-US" sz="1800" b="1" dirty="0">
                <a:latin typeface="Century Gothic" panose="020B0502020202020204" pitchFamily="34" charset="0"/>
              </a:rPr>
              <a:t>649.43 million</a:t>
            </a:r>
            <a:r>
              <a:rPr lang="en-US" sz="1800" dirty="0">
                <a:latin typeface="Century Gothic" panose="020B0502020202020204" pitchFamily="34" charset="0"/>
              </a:rPr>
              <a:t>  in animation genre.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There are </a:t>
            </a:r>
            <a:r>
              <a:rPr lang="en-US" sz="1800" b="1" dirty="0">
                <a:latin typeface="Century Gothic" panose="020B0502020202020204" pitchFamily="34" charset="0"/>
              </a:rPr>
              <a:t>55 Action Genre</a:t>
            </a:r>
            <a:r>
              <a:rPr lang="en-US" sz="1800" dirty="0">
                <a:latin typeface="Century Gothic" panose="020B0502020202020204" pitchFamily="34" charset="0"/>
              </a:rPr>
              <a:t> movies in top </a:t>
            </a:r>
            <a:r>
              <a:rPr lang="en-US" sz="1800" b="1" dirty="0">
                <a:latin typeface="Century Gothic" panose="020B0502020202020204" pitchFamily="34" charset="0"/>
              </a:rPr>
              <a:t>100</a:t>
            </a:r>
            <a:r>
              <a:rPr lang="en-US" sz="1800" dirty="0">
                <a:latin typeface="Century Gothic" panose="020B0502020202020204" pitchFamily="34" charset="0"/>
              </a:rPr>
              <a:t> movies which made the revenue of </a:t>
            </a:r>
            <a:r>
              <a:rPr lang="en-US" sz="1800" b="1" dirty="0">
                <a:latin typeface="Century Gothic" panose="020B0502020202020204" pitchFamily="34" charset="0"/>
              </a:rPr>
              <a:t>18.225 billion</a:t>
            </a:r>
            <a:r>
              <a:rPr lang="en-US" sz="1800" dirty="0">
                <a:latin typeface="Century Gothic" panose="020B0502020202020204" pitchFamily="34" charset="0"/>
              </a:rPr>
              <a:t> and with average audience rating of </a:t>
            </a:r>
            <a:r>
              <a:rPr lang="en-US" sz="1800" b="1" dirty="0">
                <a:latin typeface="Century Gothic" panose="020B0502020202020204" pitchFamily="34" charset="0"/>
              </a:rPr>
              <a:t>7.2</a:t>
            </a:r>
            <a:r>
              <a:rPr lang="en-US" sz="1800" dirty="0">
                <a:latin typeface="Century Gothic" panose="020B0502020202020204" pitchFamily="34" charset="0"/>
              </a:rPr>
              <a:t> and </a:t>
            </a:r>
            <a:r>
              <a:rPr lang="en-US" sz="1800" dirty="0" err="1">
                <a:latin typeface="Century Gothic" panose="020B0502020202020204" pitchFamily="34" charset="0"/>
              </a:rPr>
              <a:t>Metascore</a:t>
            </a:r>
            <a:r>
              <a:rPr lang="en-US" sz="1800" dirty="0">
                <a:latin typeface="Century Gothic" panose="020B0502020202020204" pitchFamily="34" charset="0"/>
              </a:rPr>
              <a:t> of </a:t>
            </a:r>
            <a:r>
              <a:rPr lang="en-US" sz="1800" b="1" dirty="0">
                <a:latin typeface="Century Gothic" panose="020B0502020202020204" pitchFamily="34" charset="0"/>
              </a:rPr>
              <a:t>65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There are </a:t>
            </a:r>
            <a:r>
              <a:rPr lang="en-US" sz="1800" b="1" dirty="0">
                <a:latin typeface="Century Gothic" panose="020B0502020202020204" pitchFamily="34" charset="0"/>
              </a:rPr>
              <a:t>22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b="1" dirty="0">
                <a:latin typeface="Century Gothic" panose="020B0502020202020204" pitchFamily="34" charset="0"/>
              </a:rPr>
              <a:t>Animation Genre</a:t>
            </a:r>
            <a:r>
              <a:rPr lang="en-US" sz="1800" dirty="0">
                <a:latin typeface="Century Gothic" panose="020B0502020202020204" pitchFamily="34" charset="0"/>
              </a:rPr>
              <a:t> movies in top </a:t>
            </a:r>
            <a:r>
              <a:rPr lang="en-US" sz="1800" b="1" dirty="0">
                <a:latin typeface="Century Gothic" panose="020B0502020202020204" pitchFamily="34" charset="0"/>
              </a:rPr>
              <a:t>100</a:t>
            </a:r>
            <a:r>
              <a:rPr lang="en-US" sz="1800" dirty="0">
                <a:latin typeface="Century Gothic" panose="020B0502020202020204" pitchFamily="34" charset="0"/>
              </a:rPr>
              <a:t> movies which made the revenue of </a:t>
            </a:r>
            <a:r>
              <a:rPr lang="en-US" sz="1800" b="1" dirty="0">
                <a:latin typeface="Century Gothic" panose="020B0502020202020204" pitchFamily="34" charset="0"/>
              </a:rPr>
              <a:t>6.429 billion</a:t>
            </a:r>
            <a:r>
              <a:rPr lang="en-US" sz="1800" dirty="0">
                <a:latin typeface="Century Gothic" panose="020B0502020202020204" pitchFamily="34" charset="0"/>
              </a:rPr>
              <a:t> and with average audience rating of </a:t>
            </a:r>
            <a:r>
              <a:rPr lang="en-US" sz="1800" b="1" dirty="0">
                <a:latin typeface="Century Gothic" panose="020B0502020202020204" pitchFamily="34" charset="0"/>
              </a:rPr>
              <a:t>7.6</a:t>
            </a:r>
            <a:r>
              <a:rPr lang="en-US" sz="1800" dirty="0">
                <a:latin typeface="Century Gothic" panose="020B0502020202020204" pitchFamily="34" charset="0"/>
              </a:rPr>
              <a:t> and </a:t>
            </a:r>
            <a:r>
              <a:rPr lang="en-US" sz="1800" dirty="0" err="1">
                <a:latin typeface="Century Gothic" panose="020B0502020202020204" pitchFamily="34" charset="0"/>
              </a:rPr>
              <a:t>Metascore</a:t>
            </a:r>
            <a:r>
              <a:rPr lang="en-US" sz="1800" dirty="0">
                <a:latin typeface="Century Gothic" panose="020B0502020202020204" pitchFamily="34" charset="0"/>
              </a:rPr>
              <a:t> of </a:t>
            </a:r>
            <a:r>
              <a:rPr lang="en-US" sz="1800" b="1" dirty="0">
                <a:latin typeface="Century Gothic" panose="020B0502020202020204" pitchFamily="34" charset="0"/>
              </a:rPr>
              <a:t>75</a:t>
            </a:r>
            <a:endParaRPr lang="en-US" sz="1800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Action genre has generated the highest revenue of </a:t>
            </a:r>
            <a:r>
              <a:rPr lang="en-US" sz="1800" b="1" dirty="0">
                <a:latin typeface="Century Gothic" panose="020B0502020202020204" pitchFamily="34" charset="0"/>
              </a:rPr>
              <a:t>34513.48 millions</a:t>
            </a:r>
            <a:r>
              <a:rPr lang="en-US" sz="1800" dirty="0">
                <a:latin typeface="Century Gothic" panose="020B0502020202020204" pitchFamily="34" charset="0"/>
              </a:rPr>
              <a:t> followed by Animation genre with revenue of </a:t>
            </a:r>
            <a:r>
              <a:rPr lang="en-US" sz="1800" b="1" dirty="0">
                <a:latin typeface="Century Gothic" panose="020B0502020202020204" pitchFamily="34" charset="0"/>
              </a:rPr>
              <a:t>9083.46 millions</a:t>
            </a:r>
            <a:r>
              <a:rPr lang="en-US" sz="1800" dirty="0">
                <a:latin typeface="Century Gothic" panose="020B0502020202020204" pitchFamily="34" charset="0"/>
              </a:rPr>
              <a:t>. </a:t>
            </a:r>
            <a:endParaRPr lang="en-IN" sz="1800" dirty="0">
              <a:latin typeface="Century Gothic" panose="020B050202020202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2582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29B30-3CF4-46D4-ABF3-4C055F71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1A57-4F21-42D2-86A3-6F059325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4000" dirty="0">
              <a:latin typeface="Century Gothic" panose="020B0502020202020204" pitchFamily="34" charset="0"/>
            </a:endParaRPr>
          </a:p>
          <a:p>
            <a:endParaRPr lang="en-IN" sz="4000" dirty="0">
              <a:latin typeface="Century Gothic" panose="020B0502020202020204" pitchFamily="34" charset="0"/>
            </a:endParaRPr>
          </a:p>
          <a:p>
            <a:pPr marL="2286000" lvl="5" indent="0">
              <a:buNone/>
            </a:pPr>
            <a:r>
              <a:rPr lang="en-IN" sz="4000" dirty="0">
                <a:latin typeface="Century Gothic" panose="020B0502020202020204" pitchFamily="34" charset="0"/>
              </a:rPr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407809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02F9-B034-4628-8DE6-3128C837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	Questions that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3FFB-2E3D-46E1-A444-8BF2EB6C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latin typeface="Century Gothic" panose="020B0502020202020204" pitchFamily="34" charset="0"/>
              </a:rPr>
              <a:t>In last few years, the film industry has become more popular than ever.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GB" sz="2000" dirty="0">
                <a:latin typeface="Century Gothic" panose="020B0502020202020204" pitchFamily="34" charset="0"/>
              </a:rPr>
              <a:t>In 2018, movies made total income around $ 41.7 billion throughout the world. But what movies make the most money at the box office?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Century Gothic" panose="020B0502020202020204" pitchFamily="34" charset="0"/>
              </a:rPr>
              <a:t>How much does a director matter?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Century Gothic" panose="020B0502020202020204" pitchFamily="34" charset="0"/>
              </a:rPr>
              <a:t>Do ratings and </a:t>
            </a:r>
            <a:r>
              <a:rPr lang="en-GB" sz="2000" dirty="0" err="1">
                <a:latin typeface="Century Gothic" panose="020B0502020202020204" pitchFamily="34" charset="0"/>
              </a:rPr>
              <a:t>metascore</a:t>
            </a:r>
            <a:r>
              <a:rPr lang="en-GB" sz="2000" dirty="0">
                <a:latin typeface="Century Gothic" panose="020B0502020202020204" pitchFamily="34" charset="0"/>
              </a:rPr>
              <a:t> mean anything? Do certain actors and/or genre amount to good revenues for producers?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entury Gothic" panose="020B0502020202020204" pitchFamily="34" charset="0"/>
            </a:endParaRPr>
          </a:p>
          <a:p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8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2607-A8F1-459A-9792-CA79306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Number of movies released in each year from 2006 to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8040F-8CED-4F20-B0D9-90FF9FA42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18" y="1825625"/>
            <a:ext cx="8060963" cy="4351338"/>
          </a:xfrm>
        </p:spPr>
      </p:pic>
    </p:spTree>
    <p:extLst>
      <p:ext uri="{BB962C8B-B14F-4D97-AF65-F5344CB8AC3E}">
        <p14:creationId xmlns:p14="http://schemas.microsoft.com/office/powerpoint/2010/main" val="58170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B34C-3AA4-430F-9F5E-D9177624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Number of movies released in each Genre from 2006 to 2016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5F100-4F30-4E17-9B5D-21470CE0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10" y="1825625"/>
            <a:ext cx="8136580" cy="4351338"/>
          </a:xfrm>
        </p:spPr>
      </p:pic>
    </p:spTree>
    <p:extLst>
      <p:ext uri="{BB962C8B-B14F-4D97-AF65-F5344CB8AC3E}">
        <p14:creationId xmlns:p14="http://schemas.microsoft.com/office/powerpoint/2010/main" val="314495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283D-7A62-4144-A17A-474BFD7B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Which genre has made the revenue from highest to lowest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C73CC-E0D5-4DA5-9CFC-CE524C08C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21" y="1825625"/>
            <a:ext cx="6874757" cy="4351338"/>
          </a:xfrm>
        </p:spPr>
      </p:pic>
    </p:spTree>
    <p:extLst>
      <p:ext uri="{BB962C8B-B14F-4D97-AF65-F5344CB8AC3E}">
        <p14:creationId xmlns:p14="http://schemas.microsoft.com/office/powerpoint/2010/main" val="257852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3F1F-07CF-406E-AAD2-07460BD6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Which genre has got the Votes from highest to lowest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BD1981-9E38-4C61-ABAF-57AFA1645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21" y="1825625"/>
            <a:ext cx="6874757" cy="4351338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1479E04-65F7-4F06-B18D-00A56B9B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5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AD10-C6E2-4E29-9DCD-744A3F13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Revenue generated by top 100 movies as per the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3378A-74D9-4B52-A522-E7A6FB1E0E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380"/>
            <a:ext cx="5181600" cy="352782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5485-77C0-4B52-AC11-10F02A3061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As per the data we can see that movies from Action genre has generated an revenue of </a:t>
            </a:r>
            <a:r>
              <a:rPr lang="en-IN" sz="2000" b="1" dirty="0">
                <a:latin typeface="Century Gothic" panose="020B0502020202020204" pitchFamily="34" charset="0"/>
              </a:rPr>
              <a:t>18225.2 millions </a:t>
            </a:r>
            <a:r>
              <a:rPr lang="en-IN" sz="2000" dirty="0">
                <a:latin typeface="Century Gothic" panose="020B0502020202020204" pitchFamily="34" charset="0"/>
              </a:rPr>
              <a:t>followed by Animation genre with revenue of</a:t>
            </a:r>
            <a:r>
              <a:rPr lang="en-IN" sz="2000" b="1" dirty="0">
                <a:latin typeface="Century Gothic" panose="020B0502020202020204" pitchFamily="34" charset="0"/>
              </a:rPr>
              <a:t> 6429.58 millions</a:t>
            </a:r>
            <a:r>
              <a:rPr lang="en-IN" sz="2000" dirty="0">
                <a:latin typeface="Century Gothic" panose="020B0502020202020204" pitchFamily="34" charset="0"/>
              </a:rPr>
              <a:t>.</a:t>
            </a:r>
          </a:p>
          <a:p>
            <a:r>
              <a:rPr lang="en-IN" sz="2000" dirty="0">
                <a:latin typeface="Century Gothic" panose="020B0502020202020204" pitchFamily="34" charset="0"/>
              </a:rPr>
              <a:t>From this data we can depict that Action genre has more chances of generating huge revenue in future years compared to other genre</a:t>
            </a:r>
          </a:p>
        </p:txBody>
      </p:sp>
    </p:spTree>
    <p:extLst>
      <p:ext uri="{BB962C8B-B14F-4D97-AF65-F5344CB8AC3E}">
        <p14:creationId xmlns:p14="http://schemas.microsoft.com/office/powerpoint/2010/main" val="9997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D5228-D860-4688-9569-C4D29752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Top Directors who generated most Revenue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26FA1-361C-41A2-A821-78375ABBE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F98BA9-39E9-499F-9032-1D757097E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802167"/>
            <a:ext cx="5157787" cy="390958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E3A8E5-5D9E-41DA-A35A-3A307ECA8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52A4D-1D81-48C3-9043-9F7ECF38C4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As per the data J.J. Abrams has generated an highest revenue of </a:t>
            </a:r>
            <a:r>
              <a:rPr lang="en-IN" sz="2000" b="1" dirty="0">
                <a:latin typeface="Century Gothic" panose="020B0502020202020204" pitchFamily="34" charset="0"/>
              </a:rPr>
              <a:t>1683.45 millions</a:t>
            </a:r>
            <a:r>
              <a:rPr lang="en-IN" sz="2000" dirty="0">
                <a:latin typeface="Century Gothic" panose="020B0502020202020204" pitchFamily="34" charset="0"/>
              </a:rPr>
              <a:t> who has most of his direction into </a:t>
            </a:r>
            <a:r>
              <a:rPr lang="en-IN" sz="2000" b="1" dirty="0">
                <a:latin typeface="Century Gothic" panose="020B0502020202020204" pitchFamily="34" charset="0"/>
              </a:rPr>
              <a:t>Action genre.</a:t>
            </a:r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0E4D-C482-4F19-8DB9-BA14A2D7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		Top 10 movies as per the audience ratings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716A-46BA-4AF9-8EBC-E4FDF12E9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FBBA76-F2C7-4692-BCE1-B8BDEC484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4" y="1681163"/>
            <a:ext cx="5799748" cy="48117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5A776-4BD0-4673-BBCE-264FD59BF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A1367-605B-4382-90EA-F2DC706A85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Century Gothic" panose="020B0502020202020204" pitchFamily="34" charset="0"/>
              </a:rPr>
              <a:t>The Dark Knight </a:t>
            </a:r>
            <a:r>
              <a:rPr lang="en-IN" sz="2000" dirty="0">
                <a:latin typeface="Century Gothic" panose="020B0502020202020204" pitchFamily="34" charset="0"/>
              </a:rPr>
              <a:t>is the movie which has highest Rating of 9/10 directed by </a:t>
            </a:r>
            <a:r>
              <a:rPr lang="en-IN" sz="2000" b="1" dirty="0">
                <a:latin typeface="Century Gothic" panose="020B0502020202020204" pitchFamily="34" charset="0"/>
              </a:rPr>
              <a:t>Christopher Nolan </a:t>
            </a:r>
            <a:r>
              <a:rPr lang="en-IN" sz="2000" dirty="0">
                <a:latin typeface="Century Gothic" panose="020B0502020202020204" pitchFamily="34" charset="0"/>
              </a:rPr>
              <a:t>released in </a:t>
            </a:r>
            <a:r>
              <a:rPr lang="en-IN" sz="2000" b="1" dirty="0">
                <a:latin typeface="Century Gothic" panose="020B0502020202020204" pitchFamily="34" charset="0"/>
              </a:rPr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26147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456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PowerPoint Presentation</vt:lpstr>
      <vt:lpstr>   Questions that matter</vt:lpstr>
      <vt:lpstr>  Number of movies released in each year from 2006 to 2016</vt:lpstr>
      <vt:lpstr>  Number of movies released in each Genre from 2006 to 2016</vt:lpstr>
      <vt:lpstr>  Which genre has made the revenue from highest to lowest</vt:lpstr>
      <vt:lpstr>  Which genre has got the Votes from highest to lowest</vt:lpstr>
      <vt:lpstr>  Revenue generated by top 100 movies as per the genre</vt:lpstr>
      <vt:lpstr> Top Directors who generated most Revenue</vt:lpstr>
      <vt:lpstr>  Top 10 movies as per the audience ratings</vt:lpstr>
      <vt:lpstr>  Top 10 movies as per the critic ratings</vt:lpstr>
      <vt:lpstr>Top 10 actors and Director combinations as per genre that generated highest revenue</vt:lpstr>
      <vt:lpstr>  Few Insights from the movies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Movie Ratings</dc:title>
  <dc:creator>Sri Harsha</dc:creator>
  <cp:lastModifiedBy>Sri Harsha</cp:lastModifiedBy>
  <cp:revision>41</cp:revision>
  <dcterms:created xsi:type="dcterms:W3CDTF">2021-01-27T12:31:04Z</dcterms:created>
  <dcterms:modified xsi:type="dcterms:W3CDTF">2021-02-12T02:58:25Z</dcterms:modified>
</cp:coreProperties>
</file>