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71" r:id="rId5"/>
    <p:sldId id="273" r:id="rId6"/>
    <p:sldId id="269" r:id="rId7"/>
    <p:sldId id="274" r:id="rId8"/>
    <p:sldId id="27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3506" autoAdjust="0"/>
  </p:normalViewPr>
  <p:slideViewPr>
    <p:cSldViewPr snapToGrid="0">
      <p:cViewPr varScale="1">
        <p:scale>
          <a:sx n="106" d="100"/>
          <a:sy n="106" d="100"/>
        </p:scale>
        <p:origin x="78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9187FC-1B2B-4348-B25B-00062DF567C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11CB68-750B-4D67-8337-F7FA2DC24916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Complete Verification, initial Configuration and Notifications</a:t>
          </a:r>
        </a:p>
      </dgm:t>
    </dgm:pt>
    <dgm:pt modelId="{B0F4AB7A-1EBA-4CE7-B58F-086E1547ACFE}" type="parTrans" cxnId="{1EF9014B-D113-41D8-A68F-C51ACC33110D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63E9AC-1015-4962-B0AB-DDECD91B4A4B}" type="sibTrans" cxnId="{1EF9014B-D113-41D8-A68F-C51ACC33110D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A2BFFD-C63A-4A7D-B67C-2D792D9515B8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Complete Identification &amp; Documentation</a:t>
          </a:r>
        </a:p>
      </dgm:t>
    </dgm:pt>
    <dgm:pt modelId="{0CF2D77A-DCB7-48F2-A282-6A6545FBBFC5}" type="parTrans" cxnId="{5C08E2E2-361F-48D0-801D-39AAE6E18F0C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C387E9-C41C-4D5A-9DDC-7EB9712CD987}" type="sibTrans" cxnId="{5C08E2E2-361F-48D0-801D-39AAE6E18F0C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FF5426-36C7-4422-AE58-484F61F50E94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Complete development and integration</a:t>
          </a:r>
        </a:p>
      </dgm:t>
    </dgm:pt>
    <dgm:pt modelId="{C97C2B46-2131-4E73-892F-6BCFE8DE1743}" type="parTrans" cxnId="{EF54710D-FCFF-4B2B-A95B-429058F5EFE3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F7F6D1-5CFB-45B2-B57B-D3044B3E0A9D}" type="sibTrans" cxnId="{EF54710D-FCFF-4B2B-A95B-429058F5EFE3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3AB712-E05E-488E-977A-AE2151DBBEFE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Complete Preparation Activities for the move to New Stack</a:t>
          </a:r>
        </a:p>
      </dgm:t>
    </dgm:pt>
    <dgm:pt modelId="{9B4AC98B-CAE1-48AE-AE0F-EC6E0329A79F}" type="parTrans" cxnId="{AB50BA6F-3500-48A0-93AE-A446F396A69B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38B9DF-0615-4D8F-99C8-55D8E2D00982}" type="sibTrans" cxnId="{AB50BA6F-3500-48A0-93AE-A446F396A69B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F32B18-E5C6-407B-995B-2D904BFEDF04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Complete Cutover activities</a:t>
          </a:r>
        </a:p>
      </dgm:t>
    </dgm:pt>
    <dgm:pt modelId="{93F2C6E7-B800-4665-8F54-2D96ABC4952E}" type="parTrans" cxnId="{72F6A4F3-4C7B-4603-B5EE-84A803056D4B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58FEC6-889E-413B-93CA-A4E7814E8B3E}" type="sibTrans" cxnId="{72F6A4F3-4C7B-4603-B5EE-84A803056D4B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BF82D4-BEEF-4B96-9416-85B293F61189}">
      <dgm:prSet custT="1"/>
      <dgm:spPr/>
      <dgm:t>
        <a:bodyPr/>
        <a:lstStyle/>
        <a:p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Complete Move to New Stack </a:t>
          </a:r>
        </a:p>
      </dgm:t>
    </dgm:pt>
    <dgm:pt modelId="{F624D521-753C-48ED-8354-645AC7D4FA02}" type="parTrans" cxnId="{F490E3E7-4538-4D81-969E-995CE7D2F507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E3DB82-CBF6-4497-90E0-109B56993828}" type="sibTrans" cxnId="{F490E3E7-4538-4D81-969E-995CE7D2F507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BBA099-28E9-41C3-8080-5E6E7E03471C}">
      <dgm:prSet custT="1"/>
      <dgm:spPr/>
      <dgm:t>
        <a:bodyPr/>
        <a:lstStyle/>
        <a:p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Burn-In Period</a:t>
          </a:r>
        </a:p>
      </dgm:t>
    </dgm:pt>
    <dgm:pt modelId="{BB02B1BF-714C-4573-9D5B-ECD73DBCA9E2}" type="parTrans" cxnId="{503F3D38-45DF-4C0D-9F9B-1BB7F0FC75EC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B5EB81-194F-4094-B5C6-21348A66F55D}" type="sibTrans" cxnId="{503F3D38-45DF-4C0D-9F9B-1BB7F0FC75EC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473609-6E7D-4EE1-83A5-F7ABEC1D1EBF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UR available for limited use</a:t>
          </a:r>
        </a:p>
      </dgm:t>
    </dgm:pt>
    <dgm:pt modelId="{EF9FB54D-ED77-4A5A-B163-89529E391430}" type="parTrans" cxnId="{05A7204F-AEED-4197-8371-54EBE21B28FC}">
      <dgm:prSet/>
      <dgm:spPr/>
      <dgm:t>
        <a:bodyPr/>
        <a:lstStyle/>
        <a:p>
          <a:endParaRPr lang="en-US"/>
        </a:p>
      </dgm:t>
    </dgm:pt>
    <dgm:pt modelId="{3C55804F-5BD5-4409-9A1D-7D3202982B63}" type="sibTrans" cxnId="{05A7204F-AEED-4197-8371-54EBE21B28FC}">
      <dgm:prSet/>
      <dgm:spPr/>
      <dgm:t>
        <a:bodyPr/>
        <a:lstStyle/>
        <a:p>
          <a:endParaRPr lang="en-US"/>
        </a:p>
      </dgm:t>
    </dgm:pt>
    <dgm:pt modelId="{D7866A4E-2648-4798-BDB0-174E94D0E8D6}" type="pres">
      <dgm:prSet presAssocID="{3F9187FC-1B2B-4348-B25B-00062DF567CB}" presName="Name0" presStyleCnt="0">
        <dgm:presLayoutVars>
          <dgm:dir/>
          <dgm:resizeHandles val="exact"/>
        </dgm:presLayoutVars>
      </dgm:prSet>
      <dgm:spPr/>
    </dgm:pt>
    <dgm:pt modelId="{D2E48FC9-C361-4EAA-8AA9-4D01B5536E5D}" type="pres">
      <dgm:prSet presAssocID="{3F9187FC-1B2B-4348-B25B-00062DF567CB}" presName="arrow" presStyleLbl="bgShp" presStyleIdx="0" presStyleCnt="1"/>
      <dgm:spPr/>
    </dgm:pt>
    <dgm:pt modelId="{1FF1BEC8-3D82-4B47-9761-4612A606CCA3}" type="pres">
      <dgm:prSet presAssocID="{3F9187FC-1B2B-4348-B25B-00062DF567CB}" presName="points" presStyleCnt="0"/>
      <dgm:spPr/>
    </dgm:pt>
    <dgm:pt modelId="{8994A349-57CD-4BDB-9A54-753C1DB0B615}" type="pres">
      <dgm:prSet presAssocID="{D911CB68-750B-4D67-8337-F7FA2DC24916}" presName="compositeA" presStyleCnt="0"/>
      <dgm:spPr/>
    </dgm:pt>
    <dgm:pt modelId="{69C7D9C9-C435-4971-9B4E-C7F44F425D33}" type="pres">
      <dgm:prSet presAssocID="{D911CB68-750B-4D67-8337-F7FA2DC24916}" presName="textA" presStyleLbl="revTx" presStyleIdx="0" presStyleCnt="8" custScaleX="118142">
        <dgm:presLayoutVars>
          <dgm:bulletEnabled val="1"/>
        </dgm:presLayoutVars>
      </dgm:prSet>
      <dgm:spPr/>
    </dgm:pt>
    <dgm:pt modelId="{84C255D5-BD6D-4F93-8D46-DA98AD1874A0}" type="pres">
      <dgm:prSet presAssocID="{D911CB68-750B-4D67-8337-F7FA2DC24916}" presName="circleA" presStyleLbl="node1" presStyleIdx="0" presStyleCnt="8" custLinFactNeighborX="16398"/>
      <dgm:spPr/>
    </dgm:pt>
    <dgm:pt modelId="{0D413104-CE0E-474C-91A8-4E9F43FAE160}" type="pres">
      <dgm:prSet presAssocID="{D911CB68-750B-4D67-8337-F7FA2DC24916}" presName="spaceA" presStyleCnt="0"/>
      <dgm:spPr/>
    </dgm:pt>
    <dgm:pt modelId="{CBFFA4FE-75F8-4320-8684-93E97670FAEC}" type="pres">
      <dgm:prSet presAssocID="{A463E9AC-1015-4962-B0AB-DDECD91B4A4B}" presName="space" presStyleCnt="0"/>
      <dgm:spPr/>
    </dgm:pt>
    <dgm:pt modelId="{81F9C67B-9FD6-44BF-BD2B-9930C6CDDAA2}" type="pres">
      <dgm:prSet presAssocID="{9EA2BFFD-C63A-4A7D-B67C-2D792D9515B8}" presName="compositeB" presStyleCnt="0"/>
      <dgm:spPr/>
    </dgm:pt>
    <dgm:pt modelId="{FA07AF4C-9C88-4EDC-9F4B-F886625A4415}" type="pres">
      <dgm:prSet presAssocID="{9EA2BFFD-C63A-4A7D-B67C-2D792D9515B8}" presName="textB" presStyleLbl="revTx" presStyleIdx="1" presStyleCnt="8" custScaleX="142291">
        <dgm:presLayoutVars>
          <dgm:bulletEnabled val="1"/>
        </dgm:presLayoutVars>
      </dgm:prSet>
      <dgm:spPr/>
    </dgm:pt>
    <dgm:pt modelId="{64BF9C1F-9A5A-447F-9464-D5F1B7335978}" type="pres">
      <dgm:prSet presAssocID="{9EA2BFFD-C63A-4A7D-B67C-2D792D9515B8}" presName="circleB" presStyleLbl="node1" presStyleIdx="1" presStyleCnt="8"/>
      <dgm:spPr/>
    </dgm:pt>
    <dgm:pt modelId="{AD34E6C4-C51F-4051-A25D-5148F99C37A6}" type="pres">
      <dgm:prSet presAssocID="{9EA2BFFD-C63A-4A7D-B67C-2D792D9515B8}" presName="spaceB" presStyleCnt="0"/>
      <dgm:spPr/>
    </dgm:pt>
    <dgm:pt modelId="{D6E10147-30FA-4DE7-85A0-9C04FF87A6D5}" type="pres">
      <dgm:prSet presAssocID="{E4C387E9-C41C-4D5A-9DDC-7EB9712CD987}" presName="space" presStyleCnt="0"/>
      <dgm:spPr/>
    </dgm:pt>
    <dgm:pt modelId="{4DA8AAD7-5EFC-49BE-BE1B-9F496564BC9A}" type="pres">
      <dgm:prSet presAssocID="{72FF5426-36C7-4422-AE58-484F61F50E94}" presName="compositeA" presStyleCnt="0"/>
      <dgm:spPr/>
    </dgm:pt>
    <dgm:pt modelId="{D1614764-ACF9-4F3D-99C7-1C5553B63F30}" type="pres">
      <dgm:prSet presAssocID="{72FF5426-36C7-4422-AE58-484F61F50E94}" presName="textA" presStyleLbl="revTx" presStyleIdx="2" presStyleCnt="8" custScaleX="127352">
        <dgm:presLayoutVars>
          <dgm:bulletEnabled val="1"/>
        </dgm:presLayoutVars>
      </dgm:prSet>
      <dgm:spPr/>
    </dgm:pt>
    <dgm:pt modelId="{72D78858-262D-446D-99CA-AD4CDDB5D4D3}" type="pres">
      <dgm:prSet presAssocID="{72FF5426-36C7-4422-AE58-484F61F50E94}" presName="circleA" presStyleLbl="node1" presStyleIdx="2" presStyleCnt="8" custLinFactNeighborX="-2733"/>
      <dgm:spPr/>
    </dgm:pt>
    <dgm:pt modelId="{C6EA059F-8659-45E4-8F3C-9EE651832F85}" type="pres">
      <dgm:prSet presAssocID="{72FF5426-36C7-4422-AE58-484F61F50E94}" presName="spaceA" presStyleCnt="0"/>
      <dgm:spPr/>
    </dgm:pt>
    <dgm:pt modelId="{4A890DC8-3AA1-410E-8A64-DF68A1DE809C}" type="pres">
      <dgm:prSet presAssocID="{84F7F6D1-5CFB-45B2-B57B-D3044B3E0A9D}" presName="space" presStyleCnt="0"/>
      <dgm:spPr/>
    </dgm:pt>
    <dgm:pt modelId="{B7C9708B-E740-4C9E-8558-F2438AD2030E}" type="pres">
      <dgm:prSet presAssocID="{743AB712-E05E-488E-977A-AE2151DBBEFE}" presName="compositeB" presStyleCnt="0"/>
      <dgm:spPr/>
    </dgm:pt>
    <dgm:pt modelId="{2FF2CEFB-B11B-4E0E-8DA7-6E70169B9827}" type="pres">
      <dgm:prSet presAssocID="{743AB712-E05E-488E-977A-AE2151DBBEFE}" presName="textB" presStyleLbl="revTx" presStyleIdx="3" presStyleCnt="8" custScaleX="127360">
        <dgm:presLayoutVars>
          <dgm:bulletEnabled val="1"/>
        </dgm:presLayoutVars>
      </dgm:prSet>
      <dgm:spPr/>
    </dgm:pt>
    <dgm:pt modelId="{FF53023E-9679-44CD-80E3-FA4E624DDE57}" type="pres">
      <dgm:prSet presAssocID="{743AB712-E05E-488E-977A-AE2151DBBEFE}" presName="circleB" presStyleLbl="node1" presStyleIdx="3" presStyleCnt="8"/>
      <dgm:spPr/>
    </dgm:pt>
    <dgm:pt modelId="{C27A8EA6-1DDB-4114-9DC4-CEFBAAEA8544}" type="pres">
      <dgm:prSet presAssocID="{743AB712-E05E-488E-977A-AE2151DBBEFE}" presName="spaceB" presStyleCnt="0"/>
      <dgm:spPr/>
    </dgm:pt>
    <dgm:pt modelId="{ACCF1B6B-481C-4EBB-B2BF-9E06A1FCEAEB}" type="pres">
      <dgm:prSet presAssocID="{7F38B9DF-0615-4D8F-99C8-55D8E2D00982}" presName="space" presStyleCnt="0"/>
      <dgm:spPr/>
    </dgm:pt>
    <dgm:pt modelId="{92A2B74E-7B82-41BB-AF5B-B86A5EC26759}" type="pres">
      <dgm:prSet presAssocID="{88F32B18-E5C6-407B-995B-2D904BFEDF04}" presName="compositeA" presStyleCnt="0"/>
      <dgm:spPr/>
    </dgm:pt>
    <dgm:pt modelId="{F9DA4D83-0EDF-4613-8BC6-5E946638AB72}" type="pres">
      <dgm:prSet presAssocID="{88F32B18-E5C6-407B-995B-2D904BFEDF04}" presName="textA" presStyleLbl="revTx" presStyleIdx="4" presStyleCnt="8">
        <dgm:presLayoutVars>
          <dgm:bulletEnabled val="1"/>
        </dgm:presLayoutVars>
      </dgm:prSet>
      <dgm:spPr/>
    </dgm:pt>
    <dgm:pt modelId="{37C74E16-9C51-41BD-84AD-8772C8272285}" type="pres">
      <dgm:prSet presAssocID="{88F32B18-E5C6-407B-995B-2D904BFEDF04}" presName="circleA" presStyleLbl="node1" presStyleIdx="4" presStyleCnt="8"/>
      <dgm:spPr/>
    </dgm:pt>
    <dgm:pt modelId="{58544654-00A0-48D1-9F93-7BA9E83CCF11}" type="pres">
      <dgm:prSet presAssocID="{88F32B18-E5C6-407B-995B-2D904BFEDF04}" presName="spaceA" presStyleCnt="0"/>
      <dgm:spPr/>
    </dgm:pt>
    <dgm:pt modelId="{3ADF31AF-244A-4D93-A717-EDE43390AB85}" type="pres">
      <dgm:prSet presAssocID="{6758FEC6-889E-413B-93CA-A4E7814E8B3E}" presName="space" presStyleCnt="0"/>
      <dgm:spPr/>
    </dgm:pt>
    <dgm:pt modelId="{7FFAA71C-A9F6-410A-81FC-12EBC08C880E}" type="pres">
      <dgm:prSet presAssocID="{F9473609-6E7D-4EE1-83A5-F7ABEC1D1EBF}" presName="compositeB" presStyleCnt="0"/>
      <dgm:spPr/>
    </dgm:pt>
    <dgm:pt modelId="{A6B627B8-A20A-4A10-BABC-23924F3DC38B}" type="pres">
      <dgm:prSet presAssocID="{F9473609-6E7D-4EE1-83A5-F7ABEC1D1EBF}" presName="textB" presStyleLbl="revTx" presStyleIdx="5" presStyleCnt="8">
        <dgm:presLayoutVars>
          <dgm:bulletEnabled val="1"/>
        </dgm:presLayoutVars>
      </dgm:prSet>
      <dgm:spPr/>
    </dgm:pt>
    <dgm:pt modelId="{34A3277D-8213-471A-A03C-A6FED89617F3}" type="pres">
      <dgm:prSet presAssocID="{F9473609-6E7D-4EE1-83A5-F7ABEC1D1EBF}" presName="circleB" presStyleLbl="node1" presStyleIdx="5" presStyleCnt="8"/>
      <dgm:spPr/>
    </dgm:pt>
    <dgm:pt modelId="{FDF3C547-A50E-45E3-92E4-E6C90CC2D7C5}" type="pres">
      <dgm:prSet presAssocID="{F9473609-6E7D-4EE1-83A5-F7ABEC1D1EBF}" presName="spaceB" presStyleCnt="0"/>
      <dgm:spPr/>
    </dgm:pt>
    <dgm:pt modelId="{811A4B50-BCF8-40C3-A83D-32F2F47DB75F}" type="pres">
      <dgm:prSet presAssocID="{3C55804F-5BD5-4409-9A1D-7D3202982B63}" presName="space" presStyleCnt="0"/>
      <dgm:spPr/>
    </dgm:pt>
    <dgm:pt modelId="{BDCB175D-7873-4952-B250-B936865BB11D}" type="pres">
      <dgm:prSet presAssocID="{CBBF82D4-BEEF-4B96-9416-85B293F61189}" presName="compositeA" presStyleCnt="0"/>
      <dgm:spPr/>
    </dgm:pt>
    <dgm:pt modelId="{F6DB6187-6D95-462A-9BDE-B4508063B3B0}" type="pres">
      <dgm:prSet presAssocID="{CBBF82D4-BEEF-4B96-9416-85B293F61189}" presName="textA" presStyleLbl="revTx" presStyleIdx="6" presStyleCnt="8">
        <dgm:presLayoutVars>
          <dgm:bulletEnabled val="1"/>
        </dgm:presLayoutVars>
      </dgm:prSet>
      <dgm:spPr/>
    </dgm:pt>
    <dgm:pt modelId="{A57A6754-35DE-4E72-9AE5-05C78A56C863}" type="pres">
      <dgm:prSet presAssocID="{CBBF82D4-BEEF-4B96-9416-85B293F61189}" presName="circleA" presStyleLbl="node1" presStyleIdx="6" presStyleCnt="8"/>
      <dgm:spPr/>
    </dgm:pt>
    <dgm:pt modelId="{E54D9ABD-4028-4402-9E80-7722F76E4FAC}" type="pres">
      <dgm:prSet presAssocID="{CBBF82D4-BEEF-4B96-9416-85B293F61189}" presName="spaceA" presStyleCnt="0"/>
      <dgm:spPr/>
    </dgm:pt>
    <dgm:pt modelId="{10D6A1F9-B743-4185-B297-71167E22F37C}" type="pres">
      <dgm:prSet presAssocID="{B2E3DB82-CBF6-4497-90E0-109B56993828}" presName="space" presStyleCnt="0"/>
      <dgm:spPr/>
    </dgm:pt>
    <dgm:pt modelId="{5C57813F-C25B-4A71-9AFA-2F380F952752}" type="pres">
      <dgm:prSet presAssocID="{C6BBA099-28E9-41C3-8080-5E6E7E03471C}" presName="compositeB" presStyleCnt="0"/>
      <dgm:spPr/>
    </dgm:pt>
    <dgm:pt modelId="{C6DFC313-1BD5-4D62-B4C0-BCFE887113AF}" type="pres">
      <dgm:prSet presAssocID="{C6BBA099-28E9-41C3-8080-5E6E7E03471C}" presName="textB" presStyleLbl="revTx" presStyleIdx="7" presStyleCnt="8">
        <dgm:presLayoutVars>
          <dgm:bulletEnabled val="1"/>
        </dgm:presLayoutVars>
      </dgm:prSet>
      <dgm:spPr/>
    </dgm:pt>
    <dgm:pt modelId="{624B05FB-6DC9-46AC-8FF0-03E1842E29E5}" type="pres">
      <dgm:prSet presAssocID="{C6BBA099-28E9-41C3-8080-5E6E7E03471C}" presName="circleB" presStyleLbl="node1" presStyleIdx="7" presStyleCnt="8" custLinFactNeighborX="2733"/>
      <dgm:spPr/>
    </dgm:pt>
    <dgm:pt modelId="{8DCFF2B5-741D-448E-AEC9-C1D648BA19B6}" type="pres">
      <dgm:prSet presAssocID="{C6BBA099-28E9-41C3-8080-5E6E7E03471C}" presName="spaceB" presStyleCnt="0"/>
      <dgm:spPr/>
    </dgm:pt>
  </dgm:ptLst>
  <dgm:cxnLst>
    <dgm:cxn modelId="{EF54710D-FCFF-4B2B-A95B-429058F5EFE3}" srcId="{3F9187FC-1B2B-4348-B25B-00062DF567CB}" destId="{72FF5426-36C7-4422-AE58-484F61F50E94}" srcOrd="2" destOrd="0" parTransId="{C97C2B46-2131-4E73-892F-6BCFE8DE1743}" sibTransId="{84F7F6D1-5CFB-45B2-B57B-D3044B3E0A9D}"/>
    <dgm:cxn modelId="{503F3D38-45DF-4C0D-9F9B-1BB7F0FC75EC}" srcId="{3F9187FC-1B2B-4348-B25B-00062DF567CB}" destId="{C6BBA099-28E9-41C3-8080-5E6E7E03471C}" srcOrd="7" destOrd="0" parTransId="{BB02B1BF-714C-4573-9D5B-ECD73DBCA9E2}" sibTransId="{41B5EB81-194F-4094-B5C6-21348A66F55D}"/>
    <dgm:cxn modelId="{F8ABC25B-EB21-416A-B1F9-FF9093BEE75A}" type="presOf" srcId="{CBBF82D4-BEEF-4B96-9416-85B293F61189}" destId="{F6DB6187-6D95-462A-9BDE-B4508063B3B0}" srcOrd="0" destOrd="0" presId="urn:microsoft.com/office/officeart/2005/8/layout/hProcess11"/>
    <dgm:cxn modelId="{EB629661-850A-418B-8201-EE8BDB5BFA6D}" type="presOf" srcId="{743AB712-E05E-488E-977A-AE2151DBBEFE}" destId="{2FF2CEFB-B11B-4E0E-8DA7-6E70169B9827}" srcOrd="0" destOrd="0" presId="urn:microsoft.com/office/officeart/2005/8/layout/hProcess11"/>
    <dgm:cxn modelId="{39637864-2231-4472-B592-40714D9CE57F}" type="presOf" srcId="{F9473609-6E7D-4EE1-83A5-F7ABEC1D1EBF}" destId="{A6B627B8-A20A-4A10-BABC-23924F3DC38B}" srcOrd="0" destOrd="0" presId="urn:microsoft.com/office/officeart/2005/8/layout/hProcess11"/>
    <dgm:cxn modelId="{1EF9014B-D113-41D8-A68F-C51ACC33110D}" srcId="{3F9187FC-1B2B-4348-B25B-00062DF567CB}" destId="{D911CB68-750B-4D67-8337-F7FA2DC24916}" srcOrd="0" destOrd="0" parTransId="{B0F4AB7A-1EBA-4CE7-B58F-086E1547ACFE}" sibTransId="{A463E9AC-1015-4962-B0AB-DDECD91B4A4B}"/>
    <dgm:cxn modelId="{05A7204F-AEED-4197-8371-54EBE21B28FC}" srcId="{3F9187FC-1B2B-4348-B25B-00062DF567CB}" destId="{F9473609-6E7D-4EE1-83A5-F7ABEC1D1EBF}" srcOrd="5" destOrd="0" parTransId="{EF9FB54D-ED77-4A5A-B163-89529E391430}" sibTransId="{3C55804F-5BD5-4409-9A1D-7D3202982B63}"/>
    <dgm:cxn modelId="{562EB06F-9B0F-417D-924D-674C9EB49386}" type="presOf" srcId="{88F32B18-E5C6-407B-995B-2D904BFEDF04}" destId="{F9DA4D83-0EDF-4613-8BC6-5E946638AB72}" srcOrd="0" destOrd="0" presId="urn:microsoft.com/office/officeart/2005/8/layout/hProcess11"/>
    <dgm:cxn modelId="{AB50BA6F-3500-48A0-93AE-A446F396A69B}" srcId="{3F9187FC-1B2B-4348-B25B-00062DF567CB}" destId="{743AB712-E05E-488E-977A-AE2151DBBEFE}" srcOrd="3" destOrd="0" parTransId="{9B4AC98B-CAE1-48AE-AE0F-EC6E0329A79F}" sibTransId="{7F38B9DF-0615-4D8F-99C8-55D8E2D00982}"/>
    <dgm:cxn modelId="{F28552AB-150F-45BB-98E9-05A657FF55EA}" type="presOf" srcId="{D911CB68-750B-4D67-8337-F7FA2DC24916}" destId="{69C7D9C9-C435-4971-9B4E-C7F44F425D33}" srcOrd="0" destOrd="0" presId="urn:microsoft.com/office/officeart/2005/8/layout/hProcess11"/>
    <dgm:cxn modelId="{AED9FFB7-7423-4656-ABB2-F91C67D6DACE}" type="presOf" srcId="{C6BBA099-28E9-41C3-8080-5E6E7E03471C}" destId="{C6DFC313-1BD5-4D62-B4C0-BCFE887113AF}" srcOrd="0" destOrd="0" presId="urn:microsoft.com/office/officeart/2005/8/layout/hProcess11"/>
    <dgm:cxn modelId="{0A35C3DD-728A-44D4-B67E-32C5230E9FD3}" type="presOf" srcId="{3F9187FC-1B2B-4348-B25B-00062DF567CB}" destId="{D7866A4E-2648-4798-BDB0-174E94D0E8D6}" srcOrd="0" destOrd="0" presId="urn:microsoft.com/office/officeart/2005/8/layout/hProcess11"/>
    <dgm:cxn modelId="{5C08E2E2-361F-48D0-801D-39AAE6E18F0C}" srcId="{3F9187FC-1B2B-4348-B25B-00062DF567CB}" destId="{9EA2BFFD-C63A-4A7D-B67C-2D792D9515B8}" srcOrd="1" destOrd="0" parTransId="{0CF2D77A-DCB7-48F2-A282-6A6545FBBFC5}" sibTransId="{E4C387E9-C41C-4D5A-9DDC-7EB9712CD987}"/>
    <dgm:cxn modelId="{E98F21E5-2080-4EE6-9771-475FC5A7D5F4}" type="presOf" srcId="{9EA2BFFD-C63A-4A7D-B67C-2D792D9515B8}" destId="{FA07AF4C-9C88-4EDC-9F4B-F886625A4415}" srcOrd="0" destOrd="0" presId="urn:microsoft.com/office/officeart/2005/8/layout/hProcess11"/>
    <dgm:cxn modelId="{F490E3E7-4538-4D81-969E-995CE7D2F507}" srcId="{3F9187FC-1B2B-4348-B25B-00062DF567CB}" destId="{CBBF82D4-BEEF-4B96-9416-85B293F61189}" srcOrd="6" destOrd="0" parTransId="{F624D521-753C-48ED-8354-645AC7D4FA02}" sibTransId="{B2E3DB82-CBF6-4497-90E0-109B56993828}"/>
    <dgm:cxn modelId="{2C31B2EF-4295-4EEB-A36D-8BC4D48E1E55}" type="presOf" srcId="{72FF5426-36C7-4422-AE58-484F61F50E94}" destId="{D1614764-ACF9-4F3D-99C7-1C5553B63F30}" srcOrd="0" destOrd="0" presId="urn:microsoft.com/office/officeart/2005/8/layout/hProcess11"/>
    <dgm:cxn modelId="{72F6A4F3-4C7B-4603-B5EE-84A803056D4B}" srcId="{3F9187FC-1B2B-4348-B25B-00062DF567CB}" destId="{88F32B18-E5C6-407B-995B-2D904BFEDF04}" srcOrd="4" destOrd="0" parTransId="{93F2C6E7-B800-4665-8F54-2D96ABC4952E}" sibTransId="{6758FEC6-889E-413B-93CA-A4E7814E8B3E}"/>
    <dgm:cxn modelId="{410ED1B9-0B39-4183-9DAB-949C8116A8B0}" type="presParOf" srcId="{D7866A4E-2648-4798-BDB0-174E94D0E8D6}" destId="{D2E48FC9-C361-4EAA-8AA9-4D01B5536E5D}" srcOrd="0" destOrd="0" presId="urn:microsoft.com/office/officeart/2005/8/layout/hProcess11"/>
    <dgm:cxn modelId="{8BAA5734-E85F-4A59-93CB-57DDAFDD6190}" type="presParOf" srcId="{D7866A4E-2648-4798-BDB0-174E94D0E8D6}" destId="{1FF1BEC8-3D82-4B47-9761-4612A606CCA3}" srcOrd="1" destOrd="0" presId="urn:microsoft.com/office/officeart/2005/8/layout/hProcess11"/>
    <dgm:cxn modelId="{B0E322BA-E638-4A83-B50C-46CF2B73D310}" type="presParOf" srcId="{1FF1BEC8-3D82-4B47-9761-4612A606CCA3}" destId="{8994A349-57CD-4BDB-9A54-753C1DB0B615}" srcOrd="0" destOrd="0" presId="urn:microsoft.com/office/officeart/2005/8/layout/hProcess11"/>
    <dgm:cxn modelId="{517FF4CF-01A6-4306-97A2-069BDAF5C1C1}" type="presParOf" srcId="{8994A349-57CD-4BDB-9A54-753C1DB0B615}" destId="{69C7D9C9-C435-4971-9B4E-C7F44F425D33}" srcOrd="0" destOrd="0" presId="urn:microsoft.com/office/officeart/2005/8/layout/hProcess11"/>
    <dgm:cxn modelId="{44AD3F0B-7112-4F3D-9DB2-C93024E683E2}" type="presParOf" srcId="{8994A349-57CD-4BDB-9A54-753C1DB0B615}" destId="{84C255D5-BD6D-4F93-8D46-DA98AD1874A0}" srcOrd="1" destOrd="0" presId="urn:microsoft.com/office/officeart/2005/8/layout/hProcess11"/>
    <dgm:cxn modelId="{29BBD00A-675E-4546-9BFC-6825E4E3F375}" type="presParOf" srcId="{8994A349-57CD-4BDB-9A54-753C1DB0B615}" destId="{0D413104-CE0E-474C-91A8-4E9F43FAE160}" srcOrd="2" destOrd="0" presId="urn:microsoft.com/office/officeart/2005/8/layout/hProcess11"/>
    <dgm:cxn modelId="{488C79B6-102A-4BA6-B782-CAEA129DE636}" type="presParOf" srcId="{1FF1BEC8-3D82-4B47-9761-4612A606CCA3}" destId="{CBFFA4FE-75F8-4320-8684-93E97670FAEC}" srcOrd="1" destOrd="0" presId="urn:microsoft.com/office/officeart/2005/8/layout/hProcess11"/>
    <dgm:cxn modelId="{7724F262-DD66-4D1D-B359-546192C80F55}" type="presParOf" srcId="{1FF1BEC8-3D82-4B47-9761-4612A606CCA3}" destId="{81F9C67B-9FD6-44BF-BD2B-9930C6CDDAA2}" srcOrd="2" destOrd="0" presId="urn:microsoft.com/office/officeart/2005/8/layout/hProcess11"/>
    <dgm:cxn modelId="{89D568EB-25A3-41CB-8ABB-A0797A2511AF}" type="presParOf" srcId="{81F9C67B-9FD6-44BF-BD2B-9930C6CDDAA2}" destId="{FA07AF4C-9C88-4EDC-9F4B-F886625A4415}" srcOrd="0" destOrd="0" presId="urn:microsoft.com/office/officeart/2005/8/layout/hProcess11"/>
    <dgm:cxn modelId="{C58F3E64-3A3F-4BCE-8C67-79FC377C81CC}" type="presParOf" srcId="{81F9C67B-9FD6-44BF-BD2B-9930C6CDDAA2}" destId="{64BF9C1F-9A5A-447F-9464-D5F1B7335978}" srcOrd="1" destOrd="0" presId="urn:microsoft.com/office/officeart/2005/8/layout/hProcess11"/>
    <dgm:cxn modelId="{023686BF-83C1-4861-BABE-0308F572583D}" type="presParOf" srcId="{81F9C67B-9FD6-44BF-BD2B-9930C6CDDAA2}" destId="{AD34E6C4-C51F-4051-A25D-5148F99C37A6}" srcOrd="2" destOrd="0" presId="urn:microsoft.com/office/officeart/2005/8/layout/hProcess11"/>
    <dgm:cxn modelId="{3B14921E-98C9-4EC3-A607-96A0F55D99C7}" type="presParOf" srcId="{1FF1BEC8-3D82-4B47-9761-4612A606CCA3}" destId="{D6E10147-30FA-4DE7-85A0-9C04FF87A6D5}" srcOrd="3" destOrd="0" presId="urn:microsoft.com/office/officeart/2005/8/layout/hProcess11"/>
    <dgm:cxn modelId="{ADAB6597-C4E2-44D1-B4CB-EE63EA46E961}" type="presParOf" srcId="{1FF1BEC8-3D82-4B47-9761-4612A606CCA3}" destId="{4DA8AAD7-5EFC-49BE-BE1B-9F496564BC9A}" srcOrd="4" destOrd="0" presId="urn:microsoft.com/office/officeart/2005/8/layout/hProcess11"/>
    <dgm:cxn modelId="{05020014-C40A-48C7-8E1F-E37CCA869E87}" type="presParOf" srcId="{4DA8AAD7-5EFC-49BE-BE1B-9F496564BC9A}" destId="{D1614764-ACF9-4F3D-99C7-1C5553B63F30}" srcOrd="0" destOrd="0" presId="urn:microsoft.com/office/officeart/2005/8/layout/hProcess11"/>
    <dgm:cxn modelId="{3DA2CBD2-D28C-4107-8910-6836156D5F9C}" type="presParOf" srcId="{4DA8AAD7-5EFC-49BE-BE1B-9F496564BC9A}" destId="{72D78858-262D-446D-99CA-AD4CDDB5D4D3}" srcOrd="1" destOrd="0" presId="urn:microsoft.com/office/officeart/2005/8/layout/hProcess11"/>
    <dgm:cxn modelId="{B3ECF60C-EBA1-4A03-9616-5E6058E7965A}" type="presParOf" srcId="{4DA8AAD7-5EFC-49BE-BE1B-9F496564BC9A}" destId="{C6EA059F-8659-45E4-8F3C-9EE651832F85}" srcOrd="2" destOrd="0" presId="urn:microsoft.com/office/officeart/2005/8/layout/hProcess11"/>
    <dgm:cxn modelId="{F87064E4-CF88-449B-88D0-BC2B6AAA78D9}" type="presParOf" srcId="{1FF1BEC8-3D82-4B47-9761-4612A606CCA3}" destId="{4A890DC8-3AA1-410E-8A64-DF68A1DE809C}" srcOrd="5" destOrd="0" presId="urn:microsoft.com/office/officeart/2005/8/layout/hProcess11"/>
    <dgm:cxn modelId="{661286C2-CD1F-406B-85D3-957EA671DF52}" type="presParOf" srcId="{1FF1BEC8-3D82-4B47-9761-4612A606CCA3}" destId="{B7C9708B-E740-4C9E-8558-F2438AD2030E}" srcOrd="6" destOrd="0" presId="urn:microsoft.com/office/officeart/2005/8/layout/hProcess11"/>
    <dgm:cxn modelId="{AA221100-FB3E-478E-B5A2-350CDB10732B}" type="presParOf" srcId="{B7C9708B-E740-4C9E-8558-F2438AD2030E}" destId="{2FF2CEFB-B11B-4E0E-8DA7-6E70169B9827}" srcOrd="0" destOrd="0" presId="urn:microsoft.com/office/officeart/2005/8/layout/hProcess11"/>
    <dgm:cxn modelId="{52A75919-91C7-48CC-B3B3-C91F0D1E8110}" type="presParOf" srcId="{B7C9708B-E740-4C9E-8558-F2438AD2030E}" destId="{FF53023E-9679-44CD-80E3-FA4E624DDE57}" srcOrd="1" destOrd="0" presId="urn:microsoft.com/office/officeart/2005/8/layout/hProcess11"/>
    <dgm:cxn modelId="{192B4A60-E040-46F9-971F-17C25F984788}" type="presParOf" srcId="{B7C9708B-E740-4C9E-8558-F2438AD2030E}" destId="{C27A8EA6-1DDB-4114-9DC4-CEFBAAEA8544}" srcOrd="2" destOrd="0" presId="urn:microsoft.com/office/officeart/2005/8/layout/hProcess11"/>
    <dgm:cxn modelId="{741DD306-DD68-45A3-868C-52FDEE075395}" type="presParOf" srcId="{1FF1BEC8-3D82-4B47-9761-4612A606CCA3}" destId="{ACCF1B6B-481C-4EBB-B2BF-9E06A1FCEAEB}" srcOrd="7" destOrd="0" presId="urn:microsoft.com/office/officeart/2005/8/layout/hProcess11"/>
    <dgm:cxn modelId="{A91A10CE-EF95-40ED-BB61-056D1BB978F2}" type="presParOf" srcId="{1FF1BEC8-3D82-4B47-9761-4612A606CCA3}" destId="{92A2B74E-7B82-41BB-AF5B-B86A5EC26759}" srcOrd="8" destOrd="0" presId="urn:microsoft.com/office/officeart/2005/8/layout/hProcess11"/>
    <dgm:cxn modelId="{7F6679E0-9272-4560-BE50-DAC46FA6BE1A}" type="presParOf" srcId="{92A2B74E-7B82-41BB-AF5B-B86A5EC26759}" destId="{F9DA4D83-0EDF-4613-8BC6-5E946638AB72}" srcOrd="0" destOrd="0" presId="urn:microsoft.com/office/officeart/2005/8/layout/hProcess11"/>
    <dgm:cxn modelId="{57889A13-7A95-4B30-A903-F046E35CA994}" type="presParOf" srcId="{92A2B74E-7B82-41BB-AF5B-B86A5EC26759}" destId="{37C74E16-9C51-41BD-84AD-8772C8272285}" srcOrd="1" destOrd="0" presId="urn:microsoft.com/office/officeart/2005/8/layout/hProcess11"/>
    <dgm:cxn modelId="{282EA233-8B7D-4FBE-8030-40E29352F9D3}" type="presParOf" srcId="{92A2B74E-7B82-41BB-AF5B-B86A5EC26759}" destId="{58544654-00A0-48D1-9F93-7BA9E83CCF11}" srcOrd="2" destOrd="0" presId="urn:microsoft.com/office/officeart/2005/8/layout/hProcess11"/>
    <dgm:cxn modelId="{8522D6A8-498E-4770-AC66-A3F797420F09}" type="presParOf" srcId="{1FF1BEC8-3D82-4B47-9761-4612A606CCA3}" destId="{3ADF31AF-244A-4D93-A717-EDE43390AB85}" srcOrd="9" destOrd="0" presId="urn:microsoft.com/office/officeart/2005/8/layout/hProcess11"/>
    <dgm:cxn modelId="{5CE34B62-77E3-407F-939F-407E9182CB00}" type="presParOf" srcId="{1FF1BEC8-3D82-4B47-9761-4612A606CCA3}" destId="{7FFAA71C-A9F6-410A-81FC-12EBC08C880E}" srcOrd="10" destOrd="0" presId="urn:microsoft.com/office/officeart/2005/8/layout/hProcess11"/>
    <dgm:cxn modelId="{DFE62BE3-DFE2-4069-87C1-CE2238E88A2C}" type="presParOf" srcId="{7FFAA71C-A9F6-410A-81FC-12EBC08C880E}" destId="{A6B627B8-A20A-4A10-BABC-23924F3DC38B}" srcOrd="0" destOrd="0" presId="urn:microsoft.com/office/officeart/2005/8/layout/hProcess11"/>
    <dgm:cxn modelId="{4960CD2D-64C9-4C4C-BF0B-F43B0662CC5D}" type="presParOf" srcId="{7FFAA71C-A9F6-410A-81FC-12EBC08C880E}" destId="{34A3277D-8213-471A-A03C-A6FED89617F3}" srcOrd="1" destOrd="0" presId="urn:microsoft.com/office/officeart/2005/8/layout/hProcess11"/>
    <dgm:cxn modelId="{50B46F03-996A-4DFD-91C2-F1B2482E310F}" type="presParOf" srcId="{7FFAA71C-A9F6-410A-81FC-12EBC08C880E}" destId="{FDF3C547-A50E-45E3-92E4-E6C90CC2D7C5}" srcOrd="2" destOrd="0" presId="urn:microsoft.com/office/officeart/2005/8/layout/hProcess11"/>
    <dgm:cxn modelId="{B4011576-AC15-4329-A7EE-909424BF745C}" type="presParOf" srcId="{1FF1BEC8-3D82-4B47-9761-4612A606CCA3}" destId="{811A4B50-BCF8-40C3-A83D-32F2F47DB75F}" srcOrd="11" destOrd="0" presId="urn:microsoft.com/office/officeart/2005/8/layout/hProcess11"/>
    <dgm:cxn modelId="{032223DA-2B78-4F5A-90C5-0AA5C534D4B3}" type="presParOf" srcId="{1FF1BEC8-3D82-4B47-9761-4612A606CCA3}" destId="{BDCB175D-7873-4952-B250-B936865BB11D}" srcOrd="12" destOrd="0" presId="urn:microsoft.com/office/officeart/2005/8/layout/hProcess11"/>
    <dgm:cxn modelId="{F7B27036-AAB7-429C-B14C-49158454F4ED}" type="presParOf" srcId="{BDCB175D-7873-4952-B250-B936865BB11D}" destId="{F6DB6187-6D95-462A-9BDE-B4508063B3B0}" srcOrd="0" destOrd="0" presId="urn:microsoft.com/office/officeart/2005/8/layout/hProcess11"/>
    <dgm:cxn modelId="{3B1F55B2-FF82-4BAA-BD49-8FCC72A65FC4}" type="presParOf" srcId="{BDCB175D-7873-4952-B250-B936865BB11D}" destId="{A57A6754-35DE-4E72-9AE5-05C78A56C863}" srcOrd="1" destOrd="0" presId="urn:microsoft.com/office/officeart/2005/8/layout/hProcess11"/>
    <dgm:cxn modelId="{11F2EF82-4278-4F4C-B705-19BD20BB891F}" type="presParOf" srcId="{BDCB175D-7873-4952-B250-B936865BB11D}" destId="{E54D9ABD-4028-4402-9E80-7722F76E4FAC}" srcOrd="2" destOrd="0" presId="urn:microsoft.com/office/officeart/2005/8/layout/hProcess11"/>
    <dgm:cxn modelId="{0A3A63EF-8973-41AC-9ED9-D147B0509385}" type="presParOf" srcId="{1FF1BEC8-3D82-4B47-9761-4612A606CCA3}" destId="{10D6A1F9-B743-4185-B297-71167E22F37C}" srcOrd="13" destOrd="0" presId="urn:microsoft.com/office/officeart/2005/8/layout/hProcess11"/>
    <dgm:cxn modelId="{34836874-E4CF-49D3-8999-A7DB478F1CB8}" type="presParOf" srcId="{1FF1BEC8-3D82-4B47-9761-4612A606CCA3}" destId="{5C57813F-C25B-4A71-9AFA-2F380F952752}" srcOrd="14" destOrd="0" presId="urn:microsoft.com/office/officeart/2005/8/layout/hProcess11"/>
    <dgm:cxn modelId="{FD99D421-E23C-4EC7-99DB-FBD4BB6CE1BB}" type="presParOf" srcId="{5C57813F-C25B-4A71-9AFA-2F380F952752}" destId="{C6DFC313-1BD5-4D62-B4C0-BCFE887113AF}" srcOrd="0" destOrd="0" presId="urn:microsoft.com/office/officeart/2005/8/layout/hProcess11"/>
    <dgm:cxn modelId="{9144D56F-5868-410F-A7A0-0BC6C9F33D93}" type="presParOf" srcId="{5C57813F-C25B-4A71-9AFA-2F380F952752}" destId="{624B05FB-6DC9-46AC-8FF0-03E1842E29E5}" srcOrd="1" destOrd="0" presId="urn:microsoft.com/office/officeart/2005/8/layout/hProcess11"/>
    <dgm:cxn modelId="{38BD1510-8E34-42EC-A087-EE577E4BB7A9}" type="presParOf" srcId="{5C57813F-C25B-4A71-9AFA-2F380F952752}" destId="{8DCFF2B5-741D-448E-AEC9-C1D648BA19B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48FC9-C361-4EAA-8AA9-4D01B5536E5D}">
      <dsp:nvSpPr>
        <dsp:cNvPr id="0" name=""/>
        <dsp:cNvSpPr/>
      </dsp:nvSpPr>
      <dsp:spPr>
        <a:xfrm>
          <a:off x="0" y="1568232"/>
          <a:ext cx="11272838" cy="209097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7D9C9-C435-4971-9B4E-C7F44F425D33}">
      <dsp:nvSpPr>
        <dsp:cNvPr id="0" name=""/>
        <dsp:cNvSpPr/>
      </dsp:nvSpPr>
      <dsp:spPr>
        <a:xfrm>
          <a:off x="1083" y="0"/>
          <a:ext cx="1261239" cy="209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Complete Verification, initial Configuration and Notifications</a:t>
          </a:r>
        </a:p>
      </dsp:txBody>
      <dsp:txXfrm>
        <a:off x="1083" y="0"/>
        <a:ext cx="1261239" cy="2090976"/>
      </dsp:txXfrm>
    </dsp:sp>
    <dsp:sp modelId="{84C255D5-BD6D-4F93-8D46-DA98AD1874A0}">
      <dsp:nvSpPr>
        <dsp:cNvPr id="0" name=""/>
        <dsp:cNvSpPr/>
      </dsp:nvSpPr>
      <dsp:spPr>
        <a:xfrm>
          <a:off x="456050" y="2352348"/>
          <a:ext cx="522744" cy="522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7AF4C-9C88-4EDC-9F4B-F886625A4415}">
      <dsp:nvSpPr>
        <dsp:cNvPr id="0" name=""/>
        <dsp:cNvSpPr/>
      </dsp:nvSpPr>
      <dsp:spPr>
        <a:xfrm>
          <a:off x="1315700" y="3136464"/>
          <a:ext cx="1519044" cy="209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Complete Identification &amp; Documentation</a:t>
          </a:r>
        </a:p>
      </dsp:txBody>
      <dsp:txXfrm>
        <a:off x="1315700" y="3136464"/>
        <a:ext cx="1519044" cy="2090976"/>
      </dsp:txXfrm>
    </dsp:sp>
    <dsp:sp modelId="{64BF9C1F-9A5A-447F-9464-D5F1B7335978}">
      <dsp:nvSpPr>
        <dsp:cNvPr id="0" name=""/>
        <dsp:cNvSpPr/>
      </dsp:nvSpPr>
      <dsp:spPr>
        <a:xfrm>
          <a:off x="1813851" y="2352348"/>
          <a:ext cx="522744" cy="522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14764-ACF9-4F3D-99C7-1C5553B63F30}">
      <dsp:nvSpPr>
        <dsp:cNvPr id="0" name=""/>
        <dsp:cNvSpPr/>
      </dsp:nvSpPr>
      <dsp:spPr>
        <a:xfrm>
          <a:off x="2888123" y="0"/>
          <a:ext cx="1359561" cy="209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Complete development and integration</a:t>
          </a:r>
        </a:p>
      </dsp:txBody>
      <dsp:txXfrm>
        <a:off x="2888123" y="0"/>
        <a:ext cx="1359561" cy="2090976"/>
      </dsp:txXfrm>
    </dsp:sp>
    <dsp:sp modelId="{72D78858-262D-446D-99CA-AD4CDDB5D4D3}">
      <dsp:nvSpPr>
        <dsp:cNvPr id="0" name=""/>
        <dsp:cNvSpPr/>
      </dsp:nvSpPr>
      <dsp:spPr>
        <a:xfrm>
          <a:off x="3292245" y="2352348"/>
          <a:ext cx="522744" cy="522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2CEFB-B11B-4E0E-8DA7-6E70169B9827}">
      <dsp:nvSpPr>
        <dsp:cNvPr id="0" name=""/>
        <dsp:cNvSpPr/>
      </dsp:nvSpPr>
      <dsp:spPr>
        <a:xfrm>
          <a:off x="4301063" y="3136464"/>
          <a:ext cx="1359646" cy="209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Complete Preparation Activities for the move to New Stack</a:t>
          </a:r>
        </a:p>
      </dsp:txBody>
      <dsp:txXfrm>
        <a:off x="4301063" y="3136464"/>
        <a:ext cx="1359646" cy="2090976"/>
      </dsp:txXfrm>
    </dsp:sp>
    <dsp:sp modelId="{FF53023E-9679-44CD-80E3-FA4E624DDE57}">
      <dsp:nvSpPr>
        <dsp:cNvPr id="0" name=""/>
        <dsp:cNvSpPr/>
      </dsp:nvSpPr>
      <dsp:spPr>
        <a:xfrm>
          <a:off x="4719514" y="2352348"/>
          <a:ext cx="522744" cy="522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A4D83-0EDF-4613-8BC6-5E946638AB72}">
      <dsp:nvSpPr>
        <dsp:cNvPr id="0" name=""/>
        <dsp:cNvSpPr/>
      </dsp:nvSpPr>
      <dsp:spPr>
        <a:xfrm>
          <a:off x="5714088" y="0"/>
          <a:ext cx="1067561" cy="209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Complete Cutover activities</a:t>
          </a:r>
        </a:p>
      </dsp:txBody>
      <dsp:txXfrm>
        <a:off x="5714088" y="0"/>
        <a:ext cx="1067561" cy="2090976"/>
      </dsp:txXfrm>
    </dsp:sp>
    <dsp:sp modelId="{37C74E16-9C51-41BD-84AD-8772C8272285}">
      <dsp:nvSpPr>
        <dsp:cNvPr id="0" name=""/>
        <dsp:cNvSpPr/>
      </dsp:nvSpPr>
      <dsp:spPr>
        <a:xfrm>
          <a:off x="5986497" y="2352348"/>
          <a:ext cx="522744" cy="522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627B8-A20A-4A10-BABC-23924F3DC38B}">
      <dsp:nvSpPr>
        <dsp:cNvPr id="0" name=""/>
        <dsp:cNvSpPr/>
      </dsp:nvSpPr>
      <dsp:spPr>
        <a:xfrm>
          <a:off x="6835028" y="3136464"/>
          <a:ext cx="1067561" cy="209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UR available for limited use</a:t>
          </a:r>
        </a:p>
      </dsp:txBody>
      <dsp:txXfrm>
        <a:off x="6835028" y="3136464"/>
        <a:ext cx="1067561" cy="2090976"/>
      </dsp:txXfrm>
    </dsp:sp>
    <dsp:sp modelId="{34A3277D-8213-471A-A03C-A6FED89617F3}">
      <dsp:nvSpPr>
        <dsp:cNvPr id="0" name=""/>
        <dsp:cNvSpPr/>
      </dsp:nvSpPr>
      <dsp:spPr>
        <a:xfrm>
          <a:off x="7107437" y="2352348"/>
          <a:ext cx="522744" cy="522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B6187-6D95-462A-9BDE-B4508063B3B0}">
      <dsp:nvSpPr>
        <dsp:cNvPr id="0" name=""/>
        <dsp:cNvSpPr/>
      </dsp:nvSpPr>
      <dsp:spPr>
        <a:xfrm>
          <a:off x="7955968" y="0"/>
          <a:ext cx="1067561" cy="209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Complete Move to New Stack </a:t>
          </a:r>
        </a:p>
      </dsp:txBody>
      <dsp:txXfrm>
        <a:off x="7955968" y="0"/>
        <a:ext cx="1067561" cy="2090976"/>
      </dsp:txXfrm>
    </dsp:sp>
    <dsp:sp modelId="{A57A6754-35DE-4E72-9AE5-05C78A56C863}">
      <dsp:nvSpPr>
        <dsp:cNvPr id="0" name=""/>
        <dsp:cNvSpPr/>
      </dsp:nvSpPr>
      <dsp:spPr>
        <a:xfrm>
          <a:off x="8228377" y="2352348"/>
          <a:ext cx="522744" cy="522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FC313-1BD5-4D62-B4C0-BCFE887113AF}">
      <dsp:nvSpPr>
        <dsp:cNvPr id="0" name=""/>
        <dsp:cNvSpPr/>
      </dsp:nvSpPr>
      <dsp:spPr>
        <a:xfrm>
          <a:off x="9076908" y="3136464"/>
          <a:ext cx="1067561" cy="209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Burn-In Period</a:t>
          </a:r>
        </a:p>
      </dsp:txBody>
      <dsp:txXfrm>
        <a:off x="9076908" y="3136464"/>
        <a:ext cx="1067561" cy="2090976"/>
      </dsp:txXfrm>
    </dsp:sp>
    <dsp:sp modelId="{624B05FB-6DC9-46AC-8FF0-03E1842E29E5}">
      <dsp:nvSpPr>
        <dsp:cNvPr id="0" name=""/>
        <dsp:cNvSpPr/>
      </dsp:nvSpPr>
      <dsp:spPr>
        <a:xfrm>
          <a:off x="9363604" y="2352348"/>
          <a:ext cx="522744" cy="522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24EC89-6DAF-4C15-93AE-3DA39F72EB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1AD73-DC6F-4AA4-AC73-3FD8E4427E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CE91E-7227-46D9-9D11-9BBC19FC308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71237-9B57-4197-AA47-8C8C5B16B9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55C14-1199-4E67-B492-C45CA0888B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E4F41-1404-4535-8B0F-33D7E9DA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661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D8850-5B9F-4806-8858-FAC245AD6DB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88CE0-4E0E-4F62-9297-49355E3B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135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10B1-3800-4E9B-A600-F418910A5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2FF06-ECA0-49EA-BF9D-CA3E8CE96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76B4B-266C-47D5-AED1-AC66ECAF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5719-D26C-4BEC-B54C-36E1877378C3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A8E7-D77A-4B6B-967D-57A73B68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FE7E8-0B90-4691-84E7-618CBFC3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3BAC-F9E4-4377-92A1-63D0CC4C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5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2AF-5481-47E5-8F8A-9B1A577A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58E06-5D61-4079-9171-2E2BF6AAF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FA15C-D1CE-4ACE-80C6-69E532F2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F0F5-8383-4D56-A285-D5935D5E0711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C5243-E97B-464A-82C9-5B7C10C9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18283-D1DD-4A53-BC9F-2B7CBA75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3BAC-F9E4-4377-92A1-63D0CC4C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7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BEF31-AD5B-4D5D-9BF2-9099AA583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6271D-06A1-4B3E-B8E6-446767CF6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1D9AF-E236-4F88-8010-D94C692C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3BA8-7923-42BF-BB8C-C2724E137032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E245B-C200-45A7-BBCD-9EE4F4D4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A049F-7D36-4D12-BF7C-05B3E096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3BAC-F9E4-4377-92A1-63D0CC4C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6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B8D0-0A7F-476D-B327-D81FC5D5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C6CEC-8CC5-49FA-9303-E1C5950C4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85B30-84B2-4137-BA55-6237CB06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84DC-9515-4F8B-8638-AE39E96A575A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0885C-75AE-43A0-BA0C-06E7CDA2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A0B5E-9158-4055-9E43-F4C9B93D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3BAC-F9E4-4377-92A1-63D0CC4C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8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C478-847D-4836-B567-F98FC8B05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4146E-57FF-4011-A293-4C231D278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6222-C703-4B59-AE6F-4B83A001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2BB4-4840-412D-A4B5-332796A52E00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3AF5A-A9C0-46F4-B78D-1E489D53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EF6C8-6822-4464-AF26-B78C8990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3BAC-F9E4-4377-92A1-63D0CC4C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9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4B82-2A6E-4154-8F10-6F19D79E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D06D9-5862-4363-AEE7-452CAE1FC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987CC-AFC1-4C13-B5FB-0B86E3BA4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E9556-497E-4C33-9694-E8E45BCB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2A2C-9617-4A77-B4CE-DCEBDD318BDC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26862-C22A-462E-AF9D-2710CB62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909CE-F592-49B1-A003-0AED5EDC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3BAC-F9E4-4377-92A1-63D0CC4C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5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3A9E-8E98-442A-BB93-53972692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822F0-5BAF-48AC-9904-428725972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991C2-2F3E-42D5-886C-D789E27CC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4BD4E-46FF-414D-BDDF-BA2BE5628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E01B7-74B6-4B4D-B5C2-65F5F3E1E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7924D-7715-4F72-9078-34A09B6D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F751-F1C0-4E39-8362-BAB3B35C44D8}" type="datetime1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6B3F0-7020-4B45-990F-2AD96CC0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62706-8ED7-406B-8477-D15E741C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3BAC-F9E4-4377-92A1-63D0CC4C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9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5133-BE59-46A9-ACF3-C221CDD8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5540B-F079-409A-B6BA-F15E61AD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0860-4F1D-4D62-B94E-23755559576A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CB2A5-FD47-43E9-89C5-C912ACEC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1ED28-4CEE-4559-995B-C4C51B6A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3BAC-F9E4-4377-92A1-63D0CC4C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0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20637-3BAD-45D3-A206-49ED725F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577B-0A14-4FF5-8EE8-547621BCDB39}" type="datetime1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EF34C-163F-4EFD-9EE4-0B6D3BFF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8DA01-54C2-4781-BDDB-F3C079A8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3BAC-F9E4-4377-92A1-63D0CC4C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41CC-1A98-49AA-9151-040B9C87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12E7B-5934-49B6-818C-C0C91320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B8FA3-3973-43F5-BCC5-023BE470E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734F8-29F9-4B5C-9ACF-8024863E1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C861-1028-4A33-81F5-E70698BBD698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0C8F7-F065-4AA4-B7A0-AAD5C692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FEA08-D215-4C4C-B3A8-5A9F5D1F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3BAC-F9E4-4377-92A1-63D0CC4C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3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CE9B-E593-4BFC-9342-FF1F666D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918A9-7A47-4F12-A2CD-A4E94AFFA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48C23-1708-4CE2-8438-6641F7B5A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4228E-4137-4ADD-90AA-BB013C12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0DC2-5AF3-4309-A88D-9C7975CE7DBA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9540D-8BE9-46E4-9161-735406A9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E7855-F13D-4B09-94EC-E4F87933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3BAC-F9E4-4377-92A1-63D0CC4C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2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A1080-C2B8-4D3C-968F-32C8ED23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C0EE-0B3F-40E1-AEBF-88C008ECE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CE392-C940-4504-B982-769FC6388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09323-08AF-4E89-AB65-F7C15A53B0E0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49475-76A6-457F-9A00-E2ED9AB2E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5C3AE-43F0-4854-9486-3B98007AD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83BAC-F9E4-4377-92A1-63D0CC4C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6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sdapps/pubag-data-management-system/wiki/Differences-between-old-and-new-stack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duraspace.org/display/ISLANDORA/Release+Notes+and+Downloads" TargetMode="External"/><Relationship Id="rId7" Type="http://schemas.openxmlformats.org/officeDocument/2006/relationships/hyperlink" Target="https://www.imagemagick.org/script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wt.io/" TargetMode="External"/><Relationship Id="rId5" Type="http://schemas.openxmlformats.org/officeDocument/2006/relationships/hyperlink" Target="https://github.com/discoverygarden/trippi-sail" TargetMode="External"/><Relationship Id="rId4" Type="http://schemas.openxmlformats.org/officeDocument/2006/relationships/hyperlink" Target="https://wiki.duraspace.org/display/FEDORA38/Fedora+3.8+Documenta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529A-83EC-474C-BC9A-36D4296A1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285" y="2362202"/>
            <a:ext cx="9144000" cy="2224086"/>
          </a:xfrm>
        </p:spPr>
        <p:txBody>
          <a:bodyPr anchor="ctr">
            <a:normAutofit fontScale="90000"/>
          </a:bodyPr>
          <a:lstStyle/>
          <a:p>
            <a:r>
              <a:rPr lang="en-US" sz="5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 Update New Stack</a:t>
            </a:r>
            <a:b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Kickoff Meeting</a:t>
            </a:r>
            <a:b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41396-8760-493E-BBE4-A869BA857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5461"/>
            <a:ext cx="9144000" cy="1595511"/>
          </a:xfrm>
        </p:spPr>
        <p:txBody>
          <a:bodyPr>
            <a:normAutofit/>
          </a:bodyPr>
          <a:lstStyle/>
          <a:p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29,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8CFFE-662A-45DE-A03B-F552F5FD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3BAC-F9E4-4377-92A1-63D0CC4CBF1B}" type="slidenum">
              <a:rPr lang="en-US" smtClean="0"/>
              <a:t>1</a:t>
            </a:fld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A976BB9-70F3-44AF-A3B6-625AA93F1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7322" y="449533"/>
            <a:ext cx="810725" cy="5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47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0788-1113-404C-919C-46D6BC8B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743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7BB0B-B7F0-406D-A53F-2CD5824AA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780" y="1520325"/>
            <a:ext cx="10515600" cy="43513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 &amp; Stakeholders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Project Scope &amp; Advantages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Current and New Versions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Implementation Approach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 Milestones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Communication Plan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Q&amp;A / Discussion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1CB09E1C-BBEA-4800-8CBB-E7BF2A85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3BAC-F9E4-4377-92A1-63D0CC4CBF1B}" type="slidenum">
              <a:rPr lang="en-US" smtClean="0"/>
              <a:t>2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52CF14-B150-437A-8254-7BDCB5DA9FC0}"/>
              </a:ext>
            </a:extLst>
          </p:cNvPr>
          <p:cNvCxnSpPr>
            <a:cxnSpLocks/>
          </p:cNvCxnSpPr>
          <p:nvPr/>
        </p:nvCxnSpPr>
        <p:spPr>
          <a:xfrm>
            <a:off x="838200" y="1188125"/>
            <a:ext cx="105156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EB60EFC-2128-46C3-A65F-F76C90FB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138" y="463601"/>
            <a:ext cx="810725" cy="5552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B203A8-B1E4-4A08-A985-72F1D6903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382" y="2906162"/>
            <a:ext cx="2905270" cy="28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1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0788-1113-404C-919C-46D6BC8B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115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 &amp;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7BB0B-B7F0-406D-A53F-2CD5824AA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689"/>
            <a:ext cx="10515600" cy="4665661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Branch Chief (DPD - IIB) -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Jennifer Woodward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Technical Information Specialist (DPD - IIB) -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Misha </a:t>
            </a:r>
            <a:r>
              <a:rPr lang="en-US" sz="1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Sogonov</a:t>
            </a:r>
            <a:endParaRPr lang="en-US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Acquisitions &amp; Metadata Branch Chief (DPD) -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Charles </a:t>
            </a:r>
            <a:r>
              <a:rPr lang="en-US" sz="1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Bradsher</a:t>
            </a:r>
            <a:endParaRPr lang="en-US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Metadata Librarians (DPD) –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Emily </a:t>
            </a:r>
            <a:r>
              <a:rPr lang="en-US" sz="1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Somach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Amanda Xu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Digitization (DPD) –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Lena Garner, Karen </a:t>
            </a:r>
            <a:r>
              <a:rPr lang="en-US" sz="1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Sichelman</a:t>
            </a:r>
            <a:endParaRPr lang="en-US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Associate Director (IPD and acting DPD) -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Jill James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Collection Development Officer -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 </a:t>
            </a:r>
            <a:r>
              <a:rPr lang="en-US" sz="1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Esman</a:t>
            </a:r>
            <a:endParaRPr lang="en-US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Digitization and Access Branch Chief (DPD) -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Scott Hanscom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Digital Library Branch Chief (IPD) -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Kristina Adams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System Engineers –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 Ribeiro, Chris </a:t>
            </a:r>
            <a:r>
              <a:rPr lang="en-US" sz="1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Schoppet</a:t>
            </a:r>
            <a:endParaRPr lang="en-US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PubAg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Technical Team (ISD) –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Tuan Nguyen, Kapil </a:t>
            </a:r>
            <a:r>
              <a:rPr lang="en-US" sz="1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Jhamb</a:t>
            </a:r>
            <a:endParaRPr lang="en-US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System Librarian (ISD)  –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Ying Li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Automation Developer (ISD) –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Chuck </a:t>
            </a:r>
            <a:r>
              <a:rPr lang="en-US" sz="1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Schoppet</a:t>
            </a:r>
            <a:endParaRPr lang="en-US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Applications Branch Chief (ISD) –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Ursula Pieper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Project Manager (ISD) –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Sherry Panzer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Associate Director (ISD) –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Jeanie Brand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 Project Manager/Business Analyst (ISD) –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Harsha Adusumalli</a:t>
            </a:r>
          </a:p>
          <a:p>
            <a:pPr marL="457189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8E7BB-B9BD-4AEB-84CE-01F6BF5F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3BAC-F9E4-4377-92A1-63D0CC4CBF1B}" type="slidenum">
              <a:rPr lang="en-US" smtClean="0"/>
              <a:t>3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52CF14-B150-437A-8254-7BDCB5DA9FC0}"/>
              </a:ext>
            </a:extLst>
          </p:cNvPr>
          <p:cNvCxnSpPr>
            <a:cxnSpLocks/>
          </p:cNvCxnSpPr>
          <p:nvPr/>
        </p:nvCxnSpPr>
        <p:spPr>
          <a:xfrm>
            <a:off x="838200" y="1133805"/>
            <a:ext cx="105156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EB60EFC-2128-46C3-A65F-F76C90FB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138" y="421397"/>
            <a:ext cx="810725" cy="5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8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0788-1113-404C-919C-46D6BC8B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115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Scope &amp;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7BB0B-B7F0-406D-A53F-2CD5824AA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689"/>
            <a:ext cx="10515600" cy="538778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Scope: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update the components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Islandora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stack to the latest versions 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Advantages: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 increasing number of objects in the repository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Mulgara triple is reaching it's limit of triples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SOLR 4.10 allows for sharing, higher performance and scaling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 for more complex SOLR and SPARQL queries for reporting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new triple-store supports SPARQL 1.1, adding the NOT function and grouping capability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SOLR 4.10 adds Pivot Facets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Increased stability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Replace/update components that are at end-of-life</a:t>
            </a:r>
          </a:p>
          <a:p>
            <a:pPr marL="457189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GitHub URL: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https://github.com/isdapps/pubag-data-management-system/wiki/Differences-between-old-and-new-stacks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8E7BB-B9BD-4AEB-84CE-01F6BF5F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3BAC-F9E4-4377-92A1-63D0CC4CBF1B}" type="slidenum">
              <a:rPr lang="en-US" smtClean="0"/>
              <a:t>4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52CF14-B150-437A-8254-7BDCB5DA9FC0}"/>
              </a:ext>
            </a:extLst>
          </p:cNvPr>
          <p:cNvCxnSpPr>
            <a:cxnSpLocks/>
          </p:cNvCxnSpPr>
          <p:nvPr/>
        </p:nvCxnSpPr>
        <p:spPr>
          <a:xfrm>
            <a:off x="838200" y="1133805"/>
            <a:ext cx="105156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EB60EFC-2128-46C3-A65F-F76C90FB3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138" y="421397"/>
            <a:ext cx="810725" cy="5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8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0788-1113-404C-919C-46D6BC8B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115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Current and New Versions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8E7BB-B9BD-4AEB-84CE-01F6BF5F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3BAC-F9E4-4377-92A1-63D0CC4CBF1B}" type="slidenum">
              <a:rPr lang="en-US" smtClean="0"/>
              <a:t>5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52CF14-B150-437A-8254-7BDCB5DA9FC0}"/>
              </a:ext>
            </a:extLst>
          </p:cNvPr>
          <p:cNvCxnSpPr>
            <a:cxnSpLocks/>
          </p:cNvCxnSpPr>
          <p:nvPr/>
        </p:nvCxnSpPr>
        <p:spPr>
          <a:xfrm>
            <a:off x="838200" y="1133805"/>
            <a:ext cx="105156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EB60EFC-2128-46C3-A65F-F76C90FB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138" y="421397"/>
            <a:ext cx="810725" cy="55529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998723E-7767-4730-B9E1-980450E12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C87076C-4D6C-4659-8816-8C0AE2A6AA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270686"/>
              </p:ext>
            </p:extLst>
          </p:nvPr>
        </p:nvGraphicFramePr>
        <p:xfrm>
          <a:off x="1500188" y="1366532"/>
          <a:ext cx="9505950" cy="5241586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339840161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1279231497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val="1910773518"/>
                    </a:ext>
                  </a:extLst>
                </a:gridCol>
              </a:tblGrid>
              <a:tr h="5051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Component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Current (old/product)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34721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CentOS release 6.10 (Final)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CentOS Linux release 7.5.1804 (Core)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30625"/>
                  </a:ext>
                </a:extLst>
              </a:tr>
              <a:tr h="2247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Durpal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Drupal 7.60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Drupal 7.60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25868"/>
                  </a:ext>
                </a:extLst>
              </a:tr>
              <a:tr h="2247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Apache Tomcats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7.0.70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330851"/>
                  </a:ext>
                </a:extLst>
              </a:tr>
              <a:tr h="2247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Apache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557777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Database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MySQL Ver 14.14 Distrib 5.5.39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MariDB Ver 15.1 Distrib 5.5.60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325368"/>
                  </a:ext>
                </a:extLst>
              </a:tr>
              <a:tr h="2247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Apache HTTP Server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950209"/>
                  </a:ext>
                </a:extLst>
              </a:tr>
              <a:tr h="2247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hlinkClick r:id="rId3"/>
                        </a:rPr>
                        <a:t>Islandora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7.x-1.11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7.x-1.11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223813"/>
                  </a:ext>
                </a:extLst>
              </a:tr>
              <a:tr h="2247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hlinkClick r:id="rId4"/>
                        </a:rPr>
                        <a:t>Fedora Commons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3.8.1(final)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176818"/>
                  </a:ext>
                </a:extLst>
              </a:tr>
              <a:tr h="2247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fedora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gsearch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indexer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242736"/>
                  </a:ext>
                </a:extLst>
              </a:tr>
              <a:tr h="2247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Apache ActiveMQ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226199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Triple-store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[Mulgara][http://mulgara.org/] 2.1.13 (final)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BlazeGraph 2.1.4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736812"/>
                  </a:ext>
                </a:extLst>
              </a:tr>
              <a:tr h="57301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hlinkClick r:id="rId5"/>
                        </a:rPr>
                        <a:t>Trippi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hlinkClick r:id="rId5"/>
                        </a:rPr>
                        <a:t>-sail core 1.5.10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hlinkClick r:id="rId5"/>
                        </a:rPr>
                        <a:t>Trippi.sail.blazegraph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hlinkClick r:id="rId5"/>
                        </a:rPr>
                        <a:t> 0.0.1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503709"/>
                  </a:ext>
                </a:extLst>
              </a:tr>
              <a:tr h="2247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hlinkClick r:id="rId6"/>
                        </a:rPr>
                        <a:t>Hawtio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348125"/>
                  </a:ext>
                </a:extLst>
              </a:tr>
              <a:tr h="2247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hlinkClick r:id="rId7"/>
                        </a:rPr>
                        <a:t>ImageMagick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940446"/>
                  </a:ext>
                </a:extLst>
              </a:tr>
              <a:tr h="2247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Ghostscript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65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72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0788-1113-404C-919C-46D6BC8B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296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 Approach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8E7BB-B9BD-4AEB-84CE-01F6BF5F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3BAC-F9E4-4377-92A1-63D0CC4CBF1B}" type="slidenum">
              <a:rPr lang="en-US" smtClean="0"/>
              <a:t>6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52CF14-B150-437A-8254-7BDCB5DA9FC0}"/>
              </a:ext>
            </a:extLst>
          </p:cNvPr>
          <p:cNvCxnSpPr>
            <a:cxnSpLocks/>
          </p:cNvCxnSpPr>
          <p:nvPr/>
        </p:nvCxnSpPr>
        <p:spPr>
          <a:xfrm>
            <a:off x="890587" y="1130106"/>
            <a:ext cx="105156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EB60EFC-2128-46C3-A65F-F76C90FB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138" y="421397"/>
            <a:ext cx="810725" cy="555291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CCC95C-5FB6-45DC-9E1A-2ED8E20ED8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737877"/>
              </p:ext>
            </p:extLst>
          </p:nvPr>
        </p:nvGraphicFramePr>
        <p:xfrm>
          <a:off x="371476" y="1265430"/>
          <a:ext cx="11272838" cy="5227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687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0788-1113-404C-919C-46D6BC8B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296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Key Milestones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8E7BB-B9BD-4AEB-84CE-01F6BF5F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3BAC-F9E4-4377-92A1-63D0CC4CBF1B}" type="slidenum">
              <a:rPr lang="en-US" smtClean="0"/>
              <a:t>7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52CF14-B150-437A-8254-7BDCB5DA9FC0}"/>
              </a:ext>
            </a:extLst>
          </p:cNvPr>
          <p:cNvCxnSpPr>
            <a:cxnSpLocks/>
          </p:cNvCxnSpPr>
          <p:nvPr/>
        </p:nvCxnSpPr>
        <p:spPr>
          <a:xfrm>
            <a:off x="890587" y="1130106"/>
            <a:ext cx="105156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EB60EFC-2128-46C3-A65F-F76C90FB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138" y="421397"/>
            <a:ext cx="810725" cy="555291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DFD3BE-A13E-440A-85D0-8013CF45D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69536"/>
              </p:ext>
            </p:extLst>
          </p:nvPr>
        </p:nvGraphicFramePr>
        <p:xfrm>
          <a:off x="1257300" y="1283526"/>
          <a:ext cx="9558338" cy="491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113">
                  <a:extLst>
                    <a:ext uri="{9D8B030D-6E8A-4147-A177-3AD203B41FA5}">
                      <a16:colId xmlns:a16="http://schemas.microsoft.com/office/drawing/2014/main" val="1432287873"/>
                    </a:ext>
                  </a:extLst>
                </a:gridCol>
                <a:gridCol w="4086225">
                  <a:extLst>
                    <a:ext uri="{9D8B030D-6E8A-4147-A177-3AD203B41FA5}">
                      <a16:colId xmlns:a16="http://schemas.microsoft.com/office/drawing/2014/main" val="3656680673"/>
                    </a:ext>
                  </a:extLst>
                </a:gridCol>
              </a:tblGrid>
              <a:tr h="4017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Completion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90340"/>
                  </a:ext>
                </a:extLst>
              </a:tr>
              <a:tr h="70300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Verification, Initial Configuration and Notifications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10/31/2018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462189"/>
                  </a:ext>
                </a:extLst>
              </a:tr>
              <a:tr h="36922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Identification &amp;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11/6/2018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781559"/>
                  </a:ext>
                </a:extLst>
              </a:tr>
              <a:tr h="485773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Development and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12/10/2018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11716"/>
                  </a:ext>
                </a:extLst>
              </a:tr>
              <a:tr h="20086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Preparation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12/13/2018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651798"/>
                  </a:ext>
                </a:extLst>
              </a:tr>
              <a:tr h="20086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Readiness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12/13/2018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609150"/>
                  </a:ext>
                </a:extLst>
              </a:tr>
              <a:tr h="40171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Cutover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12/17/2018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794813"/>
                  </a:ext>
                </a:extLst>
              </a:tr>
              <a:tr h="46696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Unfreeze repository - Limited Production work begins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1/3/2019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62927"/>
                  </a:ext>
                </a:extLst>
              </a:tr>
              <a:tr h="37885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 available for limited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1/4/2019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07685"/>
                  </a:ext>
                </a:extLst>
              </a:tr>
              <a:tr h="40171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 Move to New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2/1/2019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2556"/>
                  </a:ext>
                </a:extLst>
              </a:tr>
              <a:tr h="40171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Burn-in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2/15/2019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28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16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0788-1113-404C-919C-46D6BC8B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115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Communication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7BB0B-B7F0-406D-A53F-2CD5824AA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689"/>
            <a:ext cx="10515600" cy="5387787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Formal Communication: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Weekly Status Report &amp; Meetings</a:t>
            </a:r>
          </a:p>
          <a:p>
            <a:pPr marL="0" indent="0"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Day to Day Communication: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In-person meeting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WebEx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Escalation will be communicated through formal emails</a:t>
            </a: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Deliverables &amp; Collaboration through SharePoint or GitHub Portal</a:t>
            </a:r>
          </a:p>
          <a:p>
            <a:pPr marL="457189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8E7BB-B9BD-4AEB-84CE-01F6BF5F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3BAC-F9E4-4377-92A1-63D0CC4CBF1B}" type="slidenum">
              <a:rPr lang="en-US" smtClean="0"/>
              <a:t>8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52CF14-B150-437A-8254-7BDCB5DA9FC0}"/>
              </a:ext>
            </a:extLst>
          </p:cNvPr>
          <p:cNvCxnSpPr>
            <a:cxnSpLocks/>
          </p:cNvCxnSpPr>
          <p:nvPr/>
        </p:nvCxnSpPr>
        <p:spPr>
          <a:xfrm>
            <a:off x="838200" y="1133805"/>
            <a:ext cx="105156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EB60EFC-2128-46C3-A65F-F76C90FB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138" y="421397"/>
            <a:ext cx="810725" cy="5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4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0788-1113-404C-919C-46D6BC8B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5990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Q&amp;A /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7BB0B-B7F0-406D-A53F-2CD5824AA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B0C96-A0B8-4BC9-9A98-7F4C4736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3BAC-F9E4-4377-92A1-63D0CC4CBF1B}" type="slidenum">
              <a:rPr lang="en-US" smtClean="0"/>
              <a:t>9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52CF14-B150-437A-8254-7BDCB5DA9FC0}"/>
              </a:ext>
            </a:extLst>
          </p:cNvPr>
          <p:cNvCxnSpPr>
            <a:cxnSpLocks/>
          </p:cNvCxnSpPr>
          <p:nvPr/>
        </p:nvCxnSpPr>
        <p:spPr>
          <a:xfrm>
            <a:off x="838200" y="1150934"/>
            <a:ext cx="105156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EB60EFC-2128-46C3-A65F-F76C90FB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138" y="421397"/>
            <a:ext cx="810725" cy="555291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3A354EF-ECF7-4D9A-B33B-ED58A798B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4631" y="1936741"/>
            <a:ext cx="7807569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20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6603</TotalTime>
  <Words>548</Words>
  <Application>Microsoft Office PowerPoint</Application>
  <PresentationFormat>Widescreen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UR Update New Stack  Kickoff Meeting </vt:lpstr>
      <vt:lpstr>Agenda</vt:lpstr>
      <vt:lpstr>Introduction &amp; Stakeholders</vt:lpstr>
      <vt:lpstr>Scope &amp; Advantages</vt:lpstr>
      <vt:lpstr>Current and New Versions</vt:lpstr>
      <vt:lpstr>Implementation Approach</vt:lpstr>
      <vt:lpstr>Key Milestones</vt:lpstr>
      <vt:lpstr>Communication Plan</vt:lpstr>
      <vt:lpstr>Q&amp;A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 - Update New Stack Kickoff</dc:title>
  <dc:creator>Harsha Adusumalli</dc:creator>
  <cp:lastModifiedBy>Harsha Adusumalli</cp:lastModifiedBy>
  <cp:revision>381</cp:revision>
  <dcterms:created xsi:type="dcterms:W3CDTF">2018-09-19T13:45:06Z</dcterms:created>
  <dcterms:modified xsi:type="dcterms:W3CDTF">2018-10-29T16:03:42Z</dcterms:modified>
</cp:coreProperties>
</file>