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1831A-18AB-4732-88A1-95EABC33218C}" v="1" dt="2023-07-24T15:46:46.841"/>
    <p1510:client id="{E24F6A01-D44F-4B00-85CB-5DA576226198}" v="1" dt="2023-06-28T10:51:24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aanth Arun" userId="S::krishaanth.arun2021@vitstudent.ac.in::c8117efd-1e34-4c5f-8277-6acca9d06db0" providerId="AD" clId="Web-{E24F6A01-D44F-4B00-85CB-5DA576226198}"/>
    <pc:docChg chg="modSld">
      <pc:chgData name="Krishaanth Arun" userId="S::krishaanth.arun2021@vitstudent.ac.in::c8117efd-1e34-4c5f-8277-6acca9d06db0" providerId="AD" clId="Web-{E24F6A01-D44F-4B00-85CB-5DA576226198}" dt="2023-06-28T10:51:24.345" v="0"/>
      <pc:docMkLst>
        <pc:docMk/>
      </pc:docMkLst>
      <pc:sldChg chg="delSp">
        <pc:chgData name="Krishaanth Arun" userId="S::krishaanth.arun2021@vitstudent.ac.in::c8117efd-1e34-4c5f-8277-6acca9d06db0" providerId="AD" clId="Web-{E24F6A01-D44F-4B00-85CB-5DA576226198}" dt="2023-06-28T10:51:24.345" v="0"/>
        <pc:sldMkLst>
          <pc:docMk/>
          <pc:sldMk cId="2389070913" sldId="259"/>
        </pc:sldMkLst>
        <pc:spChg chg="del">
          <ac:chgData name="Krishaanth Arun" userId="S::krishaanth.arun2021@vitstudent.ac.in::c8117efd-1e34-4c5f-8277-6acca9d06db0" providerId="AD" clId="Web-{E24F6A01-D44F-4B00-85CB-5DA576226198}" dt="2023-06-28T10:51:24.345" v="0"/>
          <ac:spMkLst>
            <pc:docMk/>
            <pc:sldMk cId="2389070913" sldId="259"/>
            <ac:spMk id="6" creationId="{00000000-0000-0000-0000-000000000000}"/>
          </ac:spMkLst>
        </pc:spChg>
      </pc:sldChg>
    </pc:docChg>
  </pc:docChgLst>
  <pc:docChgLst>
    <pc:chgData name="Siddharth Vasudevan" userId="S::siddharth.vasudevan2021@vitstudent.ac.in::bbd03ff2-3dca-4b13-94f6-65fd98991e44" providerId="AD" clId="Web-{C941831A-18AB-4732-88A1-95EABC33218C}"/>
    <pc:docChg chg="sldOrd">
      <pc:chgData name="Siddharth Vasudevan" userId="S::siddharth.vasudevan2021@vitstudent.ac.in::bbd03ff2-3dca-4b13-94f6-65fd98991e44" providerId="AD" clId="Web-{C941831A-18AB-4732-88A1-95EABC33218C}" dt="2023-07-24T15:46:46.841" v="0"/>
      <pc:docMkLst>
        <pc:docMk/>
      </pc:docMkLst>
      <pc:sldChg chg="ord">
        <pc:chgData name="Siddharth Vasudevan" userId="S::siddharth.vasudevan2021@vitstudent.ac.in::bbd03ff2-3dca-4b13-94f6-65fd98991e44" providerId="AD" clId="Web-{C941831A-18AB-4732-88A1-95EABC33218C}" dt="2023-07-24T15:46:46.841" v="0"/>
        <pc:sldMkLst>
          <pc:docMk/>
          <pc:sldMk cId="402142665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12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7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5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2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9235-83E5-402C-B05B-401AA69D47D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EBC3-C37C-46CA-9EED-AE003BECC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4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lassification-and-regression-trees-for-machine-learning/" TargetMode="External"/><Relationship Id="rId2" Type="http://schemas.openxmlformats.org/officeDocument/2006/relationships/hyperlink" Target="https://towardsdatascience.com/decision-trees-d07e0f4201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ifromadhan19.medium.com/regrssion-in-decision-tree-a-step-by-step-cart-classification-and-regression-tree-196c6ac9711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CART Work in Regression</a:t>
            </a:r>
            <a:br>
              <a:rPr lang="en-IN"/>
            </a:b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Sri Harsha A</a:t>
            </a:r>
          </a:p>
        </p:txBody>
      </p:sp>
    </p:spTree>
    <p:extLst>
      <p:ext uri="{BB962C8B-B14F-4D97-AF65-F5344CB8AC3E}">
        <p14:creationId xmlns:p14="http://schemas.microsoft.com/office/powerpoint/2010/main" val="402142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97" y="377007"/>
            <a:ext cx="7123981" cy="238724"/>
          </a:xfrm>
        </p:spPr>
        <p:txBody>
          <a:bodyPr>
            <a:normAutofit fontScale="90000"/>
          </a:bodyPr>
          <a:lstStyle/>
          <a:p>
            <a:r>
              <a:rPr lang="en-IN"/>
              <a:t>Start within index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9" y="764982"/>
            <a:ext cx="8816196" cy="6093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853797"/>
            <a:ext cx="470427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/>
              <a:t>This process continues until the calculation of RSS in the last index</a:t>
            </a:r>
          </a:p>
        </p:txBody>
      </p:sp>
    </p:spTree>
    <p:extLst>
      <p:ext uri="{BB962C8B-B14F-4D97-AF65-F5344CB8AC3E}">
        <p14:creationId xmlns:p14="http://schemas.microsoft.com/office/powerpoint/2010/main" val="141138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5" y="97707"/>
            <a:ext cx="5502215" cy="273230"/>
          </a:xfrm>
        </p:spPr>
        <p:txBody>
          <a:bodyPr>
            <a:normAutofit fontScale="90000"/>
          </a:bodyPr>
          <a:lstStyle/>
          <a:p>
            <a:r>
              <a:rPr lang="en-IN"/>
              <a:t>Last 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06" y="370937"/>
            <a:ext cx="11144913" cy="3893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933" y="4241985"/>
            <a:ext cx="6096000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IN"/>
              <a:t>Price with threshold 19 has a smallest RSS, in R1 there are 10 data within price &lt; 19, so we’ll split the data in R1. </a:t>
            </a:r>
          </a:p>
          <a:p>
            <a:r>
              <a:rPr lang="en-IN"/>
              <a:t>In order to avoid overfitting, we define the minimum data for each region &gt;= 6. </a:t>
            </a:r>
          </a:p>
          <a:p>
            <a:r>
              <a:rPr lang="en-IN"/>
              <a:t>If the region has less than 6 data, the split process in that region stops.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04" y="3303916"/>
            <a:ext cx="4390715" cy="31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2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Calculate RSS in 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68" y="1825625"/>
            <a:ext cx="11715750" cy="4048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1027" y="5550584"/>
            <a:ext cx="6096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IN"/>
              <a:t>Do the same thing on the right branch, so the end result of a tree in this case is</a:t>
            </a:r>
          </a:p>
        </p:txBody>
      </p:sp>
    </p:spTree>
    <p:extLst>
      <p:ext uri="{BB962C8B-B14F-4D97-AF65-F5344CB8AC3E}">
        <p14:creationId xmlns:p14="http://schemas.microsoft.com/office/powerpoint/2010/main" val="300366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Calculate RSS in R2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899429"/>
            <a:ext cx="118967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How does CART process the splitting of the dataset (predictor &gt; 1)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33" y="1825625"/>
            <a:ext cx="3000375" cy="382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54" y="1686974"/>
            <a:ext cx="74580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8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How does CART process the splitting of the dataset (predictor &gt; 1)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7" y="1122808"/>
            <a:ext cx="12192000" cy="51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4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How does CART process the splitting of the dataset (predictor &gt; 1)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" y="1604126"/>
            <a:ext cx="9897374" cy="4572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4551" y="5207209"/>
            <a:ext cx="60960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just"/>
            <a:r>
              <a:rPr lang="en-IN"/>
              <a:t>We already have RSS every predictor, compare RSS for each predictor, and find the lowest RSS value. If we analyze, License has the lowest value so it becomes root.</a:t>
            </a:r>
          </a:p>
        </p:txBody>
      </p:sp>
    </p:spTree>
    <p:extLst>
      <p:ext uri="{BB962C8B-B14F-4D97-AF65-F5344CB8AC3E}">
        <p14:creationId xmlns:p14="http://schemas.microsoft.com/office/powerpoint/2010/main" val="50944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https://towardsdatascience.com/decision-trees-d07e0f420175</a:t>
            </a:r>
            <a:endParaRPr lang="en-IN"/>
          </a:p>
          <a:p>
            <a:r>
              <a:rPr lang="en-IN">
                <a:hlinkClick r:id="rId3"/>
              </a:rPr>
              <a:t>https://machinelearningmastery.com/classification-and-regression-trees-for-machine-learning/</a:t>
            </a:r>
            <a:endParaRPr lang="en-IN"/>
          </a:p>
          <a:p>
            <a:r>
              <a:rPr lang="en-IN">
                <a:hlinkClick r:id="rId4"/>
              </a:rPr>
              <a:t>https://arifromadhan19.medium.com/regrssion-in-decision-tree-a-step-by-step-cart-classification-and-regression-tree-196c6ac9711e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3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CART Work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Decision Trees is the non-parametric supervised learning approach</a:t>
            </a:r>
          </a:p>
          <a:p>
            <a:r>
              <a:rPr lang="en-IN"/>
              <a:t>For regression trees, two common impurity measures are:</a:t>
            </a:r>
          </a:p>
          <a:p>
            <a:r>
              <a:rPr lang="en-IN"/>
              <a:t>Least squares</a:t>
            </a:r>
          </a:p>
          <a:p>
            <a:pPr lvl="1"/>
            <a:r>
              <a:rPr lang="en-IN"/>
              <a:t>This method is similar to minimizing least squares in a linear model. Splits are chosen to minimize the residual sum of squares between the observation and the mean in each node</a:t>
            </a:r>
          </a:p>
          <a:p>
            <a:r>
              <a:rPr lang="en-IN"/>
              <a:t>Least absolute deviations</a:t>
            </a:r>
          </a:p>
          <a:p>
            <a:pPr lvl="1"/>
            <a:r>
              <a:rPr lang="en-IN"/>
              <a:t>This method minimizes the mean absolute deviation from the median within a node</a:t>
            </a:r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5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/>
            </a:br>
            <a:r>
              <a:rPr lang="en-IN"/>
              <a:t>How Does CART Work in Regression with one predictor?	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/>
              <a:t>CART in classification cases uses Gini Impurity in the process of splitting the dataset into a decision tree</a:t>
            </a:r>
          </a:p>
          <a:p>
            <a:pPr algn="just"/>
            <a:r>
              <a:rPr lang="en-IN" sz="2400"/>
              <a:t>On the other hand CART in regression cases uses least squares, intuitively splits are chosen to minimize the </a:t>
            </a:r>
            <a:r>
              <a:rPr lang="en-IN" sz="2400" b="1"/>
              <a:t>residual sum of squares </a:t>
            </a:r>
            <a:r>
              <a:rPr lang="en-IN" sz="2400"/>
              <a:t>between the observation and the mean in each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07" y="3478977"/>
            <a:ext cx="4649548" cy="29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1" y="183970"/>
            <a:ext cx="4518804" cy="315913"/>
          </a:xfrm>
        </p:spPr>
        <p:txBody>
          <a:bodyPr>
            <a:normAutofit fontScale="90000"/>
          </a:bodyPr>
          <a:lstStyle/>
          <a:p>
            <a:r>
              <a:rPr lang="en-IN" b="1"/>
              <a:t>Intuition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1988"/>
            <a:ext cx="9105900" cy="549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7" y="2847857"/>
            <a:ext cx="12192000" cy="354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How does CART process the splitting of the dataset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02" y="1690688"/>
            <a:ext cx="10732698" cy="4813989"/>
          </a:xfrm>
        </p:spPr>
        <p:txBody>
          <a:bodyPr/>
          <a:lstStyle/>
          <a:p>
            <a:r>
              <a:rPr lang="en-IN"/>
              <a:t>As mentioned before, </a:t>
            </a:r>
            <a:r>
              <a:rPr lang="en-IN" b="1"/>
              <a:t>In order to find out the “best” split, we must minimize the RSS. </a:t>
            </a:r>
            <a:r>
              <a:rPr lang="en-IN"/>
              <a:t>first, we calculate </a:t>
            </a:r>
            <a:r>
              <a:rPr lang="en-IN" b="1"/>
              <a:t>RSS</a:t>
            </a:r>
            <a:r>
              <a:rPr lang="en-IN"/>
              <a:t> by split into two regions, start with index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11" y="2840340"/>
            <a:ext cx="9836989" cy="40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3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How does CART process the splitting of the dataset (predictor =1)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44" y="1569101"/>
            <a:ext cx="7665568" cy="49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Start within index 1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53" y="1144883"/>
            <a:ext cx="8231848" cy="55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Start within index 1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96" y="1287791"/>
            <a:ext cx="7985000" cy="53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7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Start within index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324769"/>
            <a:ext cx="119538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5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66A0F4D-7627-4DCE-8392-F17EEDA01D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86FFE-B997-455D-AEA8-3E494203F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05b91-c366-46ef-9680-99183cd4181d"/>
    <ds:schemaRef ds:uri="37c5fae0-cb61-491e-a5b2-f5342e882e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F9C9F1-51B0-4069-AC37-9093EAEAEA30}">
  <ds:schemaRefs>
    <ds:schemaRef ds:uri="http://schemas.microsoft.com/office/2006/metadata/properties"/>
    <ds:schemaRef ds:uri="http://schemas.microsoft.com/office/infopath/2007/PartnerControls"/>
    <ds:schemaRef ds:uri="c9405b91-c366-46ef-9680-99183cd4181d"/>
    <ds:schemaRef ds:uri="37c5fae0-cb61-491e-a5b2-f5342e882e94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CART Work in Regression </vt:lpstr>
      <vt:lpstr>CART Work in Regression</vt:lpstr>
      <vt:lpstr> How Does CART Work in Regression with one predictor?  </vt:lpstr>
      <vt:lpstr>Intuition</vt:lpstr>
      <vt:lpstr>How does CART process the splitting of the dataset</vt:lpstr>
      <vt:lpstr>How does CART process the splitting of the dataset (predictor =1)</vt:lpstr>
      <vt:lpstr>Start within index 1</vt:lpstr>
      <vt:lpstr>Start within index 1</vt:lpstr>
      <vt:lpstr>Start within index 2</vt:lpstr>
      <vt:lpstr>Start within index 2</vt:lpstr>
      <vt:lpstr>Last Index </vt:lpstr>
      <vt:lpstr>Calculate RSS in R1</vt:lpstr>
      <vt:lpstr>Calculate RSS in R2</vt:lpstr>
      <vt:lpstr>How does CART process the splitting of the dataset (predictor &gt; 1)</vt:lpstr>
      <vt:lpstr>How does CART process the splitting of the dataset (predictor &gt; 1)</vt:lpstr>
      <vt:lpstr>How does CART process the splitting of the dataset (predictor &gt; 1)</vt:lpstr>
      <vt:lpstr>References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Work in Regression</dc:title>
  <dc:creator>Prakash Periyasamy</dc:creator>
  <cp:lastModifiedBy>Harsha, Achyuthuni</cp:lastModifiedBy>
  <cp:revision>4</cp:revision>
  <dcterms:created xsi:type="dcterms:W3CDTF">2021-04-05T10:27:58Z</dcterms:created>
  <dcterms:modified xsi:type="dcterms:W3CDTF">2025-09-15T12:59:31Z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2800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