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  <p:sldMasterId id="2147483986" r:id="rId2"/>
  </p:sldMasterIdLst>
  <p:notesMasterIdLst>
    <p:notesMasterId r:id="rId12"/>
  </p:notesMasterIdLst>
  <p:handoutMasterIdLst>
    <p:handoutMasterId r:id="rId13"/>
  </p:handoutMasterIdLst>
  <p:sldIdLst>
    <p:sldId id="385" r:id="rId3"/>
    <p:sldId id="430" r:id="rId4"/>
    <p:sldId id="431" r:id="rId5"/>
    <p:sldId id="426" r:id="rId6"/>
    <p:sldId id="427" r:id="rId7"/>
    <p:sldId id="428" r:id="rId8"/>
    <p:sldId id="419" r:id="rId9"/>
    <p:sldId id="429" r:id="rId10"/>
    <p:sldId id="407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449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0BE"/>
    <a:srgbClr val="3B3A3A"/>
    <a:srgbClr val="EFEFF4"/>
    <a:srgbClr val="E6E6E6"/>
    <a:srgbClr val="C8C7CC"/>
    <a:srgbClr val="404040"/>
    <a:srgbClr val="2D7588"/>
    <a:srgbClr val="ED4391"/>
    <a:srgbClr val="8E40CF"/>
    <a:srgbClr val="4F9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953" autoAdjust="0"/>
  </p:normalViewPr>
  <p:slideViewPr>
    <p:cSldViewPr snapToGrid="0">
      <p:cViewPr>
        <p:scale>
          <a:sx n="100" d="100"/>
          <a:sy n="100" d="100"/>
        </p:scale>
        <p:origin x="-989" y="-197"/>
      </p:cViewPr>
      <p:guideLst>
        <p:guide orient="horz" pos="1620"/>
        <p:guide pos="2449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512"/>
    </p:cViewPr>
  </p:sorterViewPr>
  <p:notesViewPr>
    <p:cSldViewPr snapToGrid="0" showGuides="1">
      <p:cViewPr varScale="1">
        <p:scale>
          <a:sx n="76" d="100"/>
          <a:sy n="76" d="100"/>
        </p:scale>
        <p:origin x="2754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83DB8-00BE-4B30-9308-FBE368DCE59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A4F20B54-1BDC-4380-B9E7-73A45C9200F0}">
      <dgm:prSet phldrT="[Text]"/>
      <dgm:spPr/>
      <dgm:t>
        <a:bodyPr/>
        <a:lstStyle/>
        <a:p>
          <a:r>
            <a:rPr lang="en-US" dirty="0" smtClean="0"/>
            <a:t>Define Objectives</a:t>
          </a:r>
          <a:endParaRPr lang="en-GB" dirty="0"/>
        </a:p>
      </dgm:t>
    </dgm:pt>
    <dgm:pt modelId="{FAE71EC7-26AF-4B34-86CD-E502F304F649}" type="parTrans" cxnId="{BD332FB8-C10F-493D-906D-5A3A093E49C3}">
      <dgm:prSet/>
      <dgm:spPr/>
      <dgm:t>
        <a:bodyPr/>
        <a:lstStyle/>
        <a:p>
          <a:endParaRPr lang="en-GB"/>
        </a:p>
      </dgm:t>
    </dgm:pt>
    <dgm:pt modelId="{890FD35D-CF1D-47FB-AA87-F95204AD3C78}" type="sibTrans" cxnId="{BD332FB8-C10F-493D-906D-5A3A093E49C3}">
      <dgm:prSet/>
      <dgm:spPr/>
      <dgm:t>
        <a:bodyPr/>
        <a:lstStyle/>
        <a:p>
          <a:endParaRPr lang="en-GB"/>
        </a:p>
      </dgm:t>
    </dgm:pt>
    <dgm:pt modelId="{FDA63EF9-B22E-4C41-AFEE-62AA2C54D6A9}">
      <dgm:prSet phldrT="[Text]"/>
      <dgm:spPr/>
      <dgm:t>
        <a:bodyPr/>
        <a:lstStyle/>
        <a:p>
          <a:r>
            <a:rPr lang="en-US" dirty="0" smtClean="0"/>
            <a:t>Identify Data Sources</a:t>
          </a:r>
          <a:endParaRPr lang="en-GB" dirty="0"/>
        </a:p>
      </dgm:t>
    </dgm:pt>
    <dgm:pt modelId="{027F13B1-DE98-4C75-8CFC-899C77701CBC}" type="parTrans" cxnId="{863E240A-4472-4C80-B27A-D601A0FD974C}">
      <dgm:prSet/>
      <dgm:spPr/>
      <dgm:t>
        <a:bodyPr/>
        <a:lstStyle/>
        <a:p>
          <a:endParaRPr lang="en-GB"/>
        </a:p>
      </dgm:t>
    </dgm:pt>
    <dgm:pt modelId="{95CEE53E-80F9-4CD2-B163-6A7C602FFA01}" type="sibTrans" cxnId="{863E240A-4472-4C80-B27A-D601A0FD974C}">
      <dgm:prSet/>
      <dgm:spPr/>
      <dgm:t>
        <a:bodyPr/>
        <a:lstStyle/>
        <a:p>
          <a:endParaRPr lang="en-GB"/>
        </a:p>
      </dgm:t>
    </dgm:pt>
    <dgm:pt modelId="{8CE123EB-60AA-406B-86EB-0B6E03968397}">
      <dgm:prSet phldrT="[Text]"/>
      <dgm:spPr/>
      <dgm:t>
        <a:bodyPr/>
        <a:lstStyle/>
        <a:p>
          <a:r>
            <a:rPr lang="en-US" dirty="0" smtClean="0"/>
            <a:t>Hypothesis Exploration</a:t>
          </a:r>
          <a:endParaRPr lang="en-GB" dirty="0"/>
        </a:p>
      </dgm:t>
    </dgm:pt>
    <dgm:pt modelId="{4E9579F9-7965-4F59-BC36-D052A8D17554}" type="parTrans" cxnId="{E98700CE-5E2F-4D08-A129-0AA004A3D307}">
      <dgm:prSet/>
      <dgm:spPr/>
      <dgm:t>
        <a:bodyPr/>
        <a:lstStyle/>
        <a:p>
          <a:endParaRPr lang="en-GB"/>
        </a:p>
      </dgm:t>
    </dgm:pt>
    <dgm:pt modelId="{B577D754-1118-4C36-A49D-16940CE18734}" type="sibTrans" cxnId="{E98700CE-5E2F-4D08-A129-0AA004A3D307}">
      <dgm:prSet/>
      <dgm:spPr/>
      <dgm:t>
        <a:bodyPr/>
        <a:lstStyle/>
        <a:p>
          <a:endParaRPr lang="en-GB"/>
        </a:p>
      </dgm:t>
    </dgm:pt>
    <dgm:pt modelId="{0C7B1777-7659-4470-A441-D686540AF4F0}" type="pres">
      <dgm:prSet presAssocID="{EBE83DB8-00BE-4B30-9308-FBE368DCE592}" presName="Name0" presStyleCnt="0">
        <dgm:presLayoutVars>
          <dgm:dir/>
          <dgm:animLvl val="lvl"/>
          <dgm:resizeHandles val="exact"/>
        </dgm:presLayoutVars>
      </dgm:prSet>
      <dgm:spPr/>
    </dgm:pt>
    <dgm:pt modelId="{C8F8377B-A201-41F7-927F-506DF1B02A98}" type="pres">
      <dgm:prSet presAssocID="{A4F20B54-1BDC-4380-B9E7-73A45C9200F0}" presName="parTxOnly" presStyleLbl="node1" presStyleIdx="0" presStyleCnt="3" custLinFactNeighborX="56758" custLinFactNeighborY="-1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9C919B-7F4C-42E1-A15F-4C9119DB69C1}" type="pres">
      <dgm:prSet presAssocID="{890FD35D-CF1D-47FB-AA87-F95204AD3C78}" presName="parTxOnlySpace" presStyleCnt="0"/>
      <dgm:spPr/>
    </dgm:pt>
    <dgm:pt modelId="{EAA14EB4-6C73-4BB5-917B-F8427620AF6C}" type="pres">
      <dgm:prSet presAssocID="{FDA63EF9-B22E-4C41-AFEE-62AA2C54D6A9}" presName="parTxOnly" presStyleLbl="node1" presStyleIdx="1" presStyleCnt="3" custLinFactNeighborX="-4730" custLinFactNeighborY="-1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043D9-4281-49B9-89A3-B0188E207A3A}" type="pres">
      <dgm:prSet presAssocID="{95CEE53E-80F9-4CD2-B163-6A7C602FFA01}" presName="parTxOnlySpace" presStyleCnt="0"/>
      <dgm:spPr/>
    </dgm:pt>
    <dgm:pt modelId="{16CF311A-19D1-4C5F-B731-D16D88411465}" type="pres">
      <dgm:prSet presAssocID="{8CE123EB-60AA-406B-86EB-0B6E03968397}" presName="parTxOnly" presStyleLbl="node1" presStyleIdx="2" presStyleCnt="3" custLinFactNeighborX="-80407" custLinFactNeighborY="-11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63E240A-4472-4C80-B27A-D601A0FD974C}" srcId="{EBE83DB8-00BE-4B30-9308-FBE368DCE592}" destId="{FDA63EF9-B22E-4C41-AFEE-62AA2C54D6A9}" srcOrd="1" destOrd="0" parTransId="{027F13B1-DE98-4C75-8CFC-899C77701CBC}" sibTransId="{95CEE53E-80F9-4CD2-B163-6A7C602FFA01}"/>
    <dgm:cxn modelId="{E98700CE-5E2F-4D08-A129-0AA004A3D307}" srcId="{EBE83DB8-00BE-4B30-9308-FBE368DCE592}" destId="{8CE123EB-60AA-406B-86EB-0B6E03968397}" srcOrd="2" destOrd="0" parTransId="{4E9579F9-7965-4F59-BC36-D052A8D17554}" sibTransId="{B577D754-1118-4C36-A49D-16940CE18734}"/>
    <dgm:cxn modelId="{0E7A1D65-99A2-4DE2-B907-3AE05AFBB44A}" type="presOf" srcId="{A4F20B54-1BDC-4380-B9E7-73A45C9200F0}" destId="{C8F8377B-A201-41F7-927F-506DF1B02A98}" srcOrd="0" destOrd="0" presId="urn:microsoft.com/office/officeart/2005/8/layout/chevron1"/>
    <dgm:cxn modelId="{479370AD-10D2-4423-BE4F-A67458F00069}" type="presOf" srcId="{8CE123EB-60AA-406B-86EB-0B6E03968397}" destId="{16CF311A-19D1-4C5F-B731-D16D88411465}" srcOrd="0" destOrd="0" presId="urn:microsoft.com/office/officeart/2005/8/layout/chevron1"/>
    <dgm:cxn modelId="{BD332FB8-C10F-493D-906D-5A3A093E49C3}" srcId="{EBE83DB8-00BE-4B30-9308-FBE368DCE592}" destId="{A4F20B54-1BDC-4380-B9E7-73A45C9200F0}" srcOrd="0" destOrd="0" parTransId="{FAE71EC7-26AF-4B34-86CD-E502F304F649}" sibTransId="{890FD35D-CF1D-47FB-AA87-F95204AD3C78}"/>
    <dgm:cxn modelId="{B8B49B7E-8AE1-4B9E-B5BC-47C7E3CEA641}" type="presOf" srcId="{EBE83DB8-00BE-4B30-9308-FBE368DCE592}" destId="{0C7B1777-7659-4470-A441-D686540AF4F0}" srcOrd="0" destOrd="0" presId="urn:microsoft.com/office/officeart/2005/8/layout/chevron1"/>
    <dgm:cxn modelId="{90541C6F-8840-426E-9CC4-0E5E5DD93D20}" type="presOf" srcId="{FDA63EF9-B22E-4C41-AFEE-62AA2C54D6A9}" destId="{EAA14EB4-6C73-4BB5-917B-F8427620AF6C}" srcOrd="0" destOrd="0" presId="urn:microsoft.com/office/officeart/2005/8/layout/chevron1"/>
    <dgm:cxn modelId="{3CD9B2E3-5EDD-4CAF-A17E-97A5F5B5FBB5}" type="presParOf" srcId="{0C7B1777-7659-4470-A441-D686540AF4F0}" destId="{C8F8377B-A201-41F7-927F-506DF1B02A98}" srcOrd="0" destOrd="0" presId="urn:microsoft.com/office/officeart/2005/8/layout/chevron1"/>
    <dgm:cxn modelId="{5987CDF4-6E85-4093-91F6-7671541BF9D5}" type="presParOf" srcId="{0C7B1777-7659-4470-A441-D686540AF4F0}" destId="{C89C919B-7F4C-42E1-A15F-4C9119DB69C1}" srcOrd="1" destOrd="0" presId="urn:microsoft.com/office/officeart/2005/8/layout/chevron1"/>
    <dgm:cxn modelId="{A16020A2-A760-4963-BD7C-AEFA0BA3C666}" type="presParOf" srcId="{0C7B1777-7659-4470-A441-D686540AF4F0}" destId="{EAA14EB4-6C73-4BB5-917B-F8427620AF6C}" srcOrd="2" destOrd="0" presId="urn:microsoft.com/office/officeart/2005/8/layout/chevron1"/>
    <dgm:cxn modelId="{8289E1DA-64FA-4409-B14D-C5687E9C1CF7}" type="presParOf" srcId="{0C7B1777-7659-4470-A441-D686540AF4F0}" destId="{4FA043D9-4281-49B9-89A3-B0188E207A3A}" srcOrd="3" destOrd="0" presId="urn:microsoft.com/office/officeart/2005/8/layout/chevron1"/>
    <dgm:cxn modelId="{669D2BE1-928F-4C05-975D-18574445F729}" type="presParOf" srcId="{0C7B1777-7659-4470-A441-D686540AF4F0}" destId="{16CF311A-19D1-4C5F-B731-D16D884114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E83DB8-00BE-4B30-9308-FBE368DCE59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A4F20B54-1BDC-4380-B9E7-73A45C9200F0}">
      <dgm:prSet phldrT="[Text]"/>
      <dgm:spPr/>
      <dgm:t>
        <a:bodyPr/>
        <a:lstStyle/>
        <a:p>
          <a:r>
            <a:rPr lang="en-US" dirty="0" smtClean="0"/>
            <a:t>Hypothesis</a:t>
          </a:r>
          <a:endParaRPr lang="en-GB" dirty="0"/>
        </a:p>
      </dgm:t>
    </dgm:pt>
    <dgm:pt modelId="{FAE71EC7-26AF-4B34-86CD-E502F304F649}" type="parTrans" cxnId="{BD332FB8-C10F-493D-906D-5A3A093E49C3}">
      <dgm:prSet/>
      <dgm:spPr/>
      <dgm:t>
        <a:bodyPr/>
        <a:lstStyle/>
        <a:p>
          <a:endParaRPr lang="en-GB"/>
        </a:p>
      </dgm:t>
    </dgm:pt>
    <dgm:pt modelId="{890FD35D-CF1D-47FB-AA87-F95204AD3C78}" type="sibTrans" cxnId="{BD332FB8-C10F-493D-906D-5A3A093E49C3}">
      <dgm:prSet/>
      <dgm:spPr/>
      <dgm:t>
        <a:bodyPr/>
        <a:lstStyle/>
        <a:p>
          <a:endParaRPr lang="en-GB"/>
        </a:p>
      </dgm:t>
    </dgm:pt>
    <dgm:pt modelId="{FDA63EF9-B22E-4C41-AFEE-62AA2C54D6A9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GB" dirty="0"/>
        </a:p>
      </dgm:t>
    </dgm:pt>
    <dgm:pt modelId="{027F13B1-DE98-4C75-8CFC-899C77701CBC}" type="parTrans" cxnId="{863E240A-4472-4C80-B27A-D601A0FD974C}">
      <dgm:prSet/>
      <dgm:spPr/>
      <dgm:t>
        <a:bodyPr/>
        <a:lstStyle/>
        <a:p>
          <a:endParaRPr lang="en-GB"/>
        </a:p>
      </dgm:t>
    </dgm:pt>
    <dgm:pt modelId="{95CEE53E-80F9-4CD2-B163-6A7C602FFA01}" type="sibTrans" cxnId="{863E240A-4472-4C80-B27A-D601A0FD974C}">
      <dgm:prSet/>
      <dgm:spPr/>
      <dgm:t>
        <a:bodyPr/>
        <a:lstStyle/>
        <a:p>
          <a:endParaRPr lang="en-GB"/>
        </a:p>
      </dgm:t>
    </dgm:pt>
    <dgm:pt modelId="{8CE123EB-60AA-406B-86EB-0B6E03968397}">
      <dgm:prSet phldrT="[Text]"/>
      <dgm:spPr/>
      <dgm:t>
        <a:bodyPr/>
        <a:lstStyle/>
        <a:p>
          <a:r>
            <a:rPr lang="en-US" dirty="0" smtClean="0"/>
            <a:t>Model Building</a:t>
          </a:r>
          <a:endParaRPr lang="en-GB" dirty="0"/>
        </a:p>
      </dgm:t>
    </dgm:pt>
    <dgm:pt modelId="{4E9579F9-7965-4F59-BC36-D052A8D17554}" type="parTrans" cxnId="{E98700CE-5E2F-4D08-A129-0AA004A3D307}">
      <dgm:prSet/>
      <dgm:spPr/>
      <dgm:t>
        <a:bodyPr/>
        <a:lstStyle/>
        <a:p>
          <a:endParaRPr lang="en-GB"/>
        </a:p>
      </dgm:t>
    </dgm:pt>
    <dgm:pt modelId="{B577D754-1118-4C36-A49D-16940CE18734}" type="sibTrans" cxnId="{E98700CE-5E2F-4D08-A129-0AA004A3D307}">
      <dgm:prSet/>
      <dgm:spPr/>
      <dgm:t>
        <a:bodyPr/>
        <a:lstStyle/>
        <a:p>
          <a:endParaRPr lang="en-GB"/>
        </a:p>
      </dgm:t>
    </dgm:pt>
    <dgm:pt modelId="{CD19DDD7-877E-47A6-AA72-CB6BF47294EA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GB" dirty="0"/>
        </a:p>
      </dgm:t>
    </dgm:pt>
    <dgm:pt modelId="{E9CFA2E1-DD37-4B91-AB51-A81C7CABEC9E}" type="parTrans" cxnId="{9E34D0C6-D3CB-4DF0-850D-A62485143A80}">
      <dgm:prSet/>
      <dgm:spPr/>
      <dgm:t>
        <a:bodyPr/>
        <a:lstStyle/>
        <a:p>
          <a:endParaRPr lang="en-GB"/>
        </a:p>
      </dgm:t>
    </dgm:pt>
    <dgm:pt modelId="{6BF499BF-4471-43AA-9E08-140C5902BF80}" type="sibTrans" cxnId="{9E34D0C6-D3CB-4DF0-850D-A62485143A80}">
      <dgm:prSet/>
      <dgm:spPr/>
      <dgm:t>
        <a:bodyPr/>
        <a:lstStyle/>
        <a:p>
          <a:endParaRPr lang="en-GB"/>
        </a:p>
      </dgm:t>
    </dgm:pt>
    <dgm:pt modelId="{0C7B1777-7659-4470-A441-D686540AF4F0}" type="pres">
      <dgm:prSet presAssocID="{EBE83DB8-00BE-4B30-9308-FBE368DCE592}" presName="Name0" presStyleCnt="0">
        <dgm:presLayoutVars>
          <dgm:dir/>
          <dgm:animLvl val="lvl"/>
          <dgm:resizeHandles val="exact"/>
        </dgm:presLayoutVars>
      </dgm:prSet>
      <dgm:spPr/>
    </dgm:pt>
    <dgm:pt modelId="{C8F8377B-A201-41F7-927F-506DF1B02A98}" type="pres">
      <dgm:prSet presAssocID="{A4F20B54-1BDC-4380-B9E7-73A45C9200F0}" presName="parTxOnly" presStyleLbl="node1" presStyleIdx="0" presStyleCnt="4" custLinFactNeighborX="56758" custLinFactNeighborY="-1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9C919B-7F4C-42E1-A15F-4C9119DB69C1}" type="pres">
      <dgm:prSet presAssocID="{890FD35D-CF1D-47FB-AA87-F95204AD3C78}" presName="parTxOnlySpace" presStyleCnt="0"/>
      <dgm:spPr/>
    </dgm:pt>
    <dgm:pt modelId="{EAA14EB4-6C73-4BB5-917B-F8427620AF6C}" type="pres">
      <dgm:prSet presAssocID="{FDA63EF9-B22E-4C41-AFEE-62AA2C54D6A9}" presName="parTxOnly" presStyleLbl="node1" presStyleIdx="1" presStyleCnt="4" custLinFactNeighborX="-4730" custLinFactNeighborY="-1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043D9-4281-49B9-89A3-B0188E207A3A}" type="pres">
      <dgm:prSet presAssocID="{95CEE53E-80F9-4CD2-B163-6A7C602FFA01}" presName="parTxOnlySpace" presStyleCnt="0"/>
      <dgm:spPr/>
    </dgm:pt>
    <dgm:pt modelId="{16CF311A-19D1-4C5F-B731-D16D88411465}" type="pres">
      <dgm:prSet presAssocID="{8CE123EB-60AA-406B-86EB-0B6E03968397}" presName="parTxOnly" presStyleLbl="node1" presStyleIdx="2" presStyleCnt="4" custLinFactNeighborX="-80407" custLinFactNeighborY="-11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B66568-C5FB-4F72-ABC6-9E8949F939E0}" type="pres">
      <dgm:prSet presAssocID="{B577D754-1118-4C36-A49D-16940CE18734}" presName="parTxOnlySpace" presStyleCnt="0"/>
      <dgm:spPr/>
    </dgm:pt>
    <dgm:pt modelId="{702C1D0B-1A75-449E-9FFF-A0B68E43B87A}" type="pres">
      <dgm:prSet presAssocID="{CD19DDD7-877E-47A6-AA72-CB6BF47294EA}" presName="parTxOnly" presStyleLbl="node1" presStyleIdx="3" presStyleCnt="4" custLinFactX="-5135" custLinFactNeighborX="-100000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63E240A-4472-4C80-B27A-D601A0FD974C}" srcId="{EBE83DB8-00BE-4B30-9308-FBE368DCE592}" destId="{FDA63EF9-B22E-4C41-AFEE-62AA2C54D6A9}" srcOrd="1" destOrd="0" parTransId="{027F13B1-DE98-4C75-8CFC-899C77701CBC}" sibTransId="{95CEE53E-80F9-4CD2-B163-6A7C602FFA01}"/>
    <dgm:cxn modelId="{E98700CE-5E2F-4D08-A129-0AA004A3D307}" srcId="{EBE83DB8-00BE-4B30-9308-FBE368DCE592}" destId="{8CE123EB-60AA-406B-86EB-0B6E03968397}" srcOrd="2" destOrd="0" parTransId="{4E9579F9-7965-4F59-BC36-D052A8D17554}" sibTransId="{B577D754-1118-4C36-A49D-16940CE18734}"/>
    <dgm:cxn modelId="{0B85EB49-C8E1-4134-B08C-1B4FB4746326}" type="presOf" srcId="{FDA63EF9-B22E-4C41-AFEE-62AA2C54D6A9}" destId="{EAA14EB4-6C73-4BB5-917B-F8427620AF6C}" srcOrd="0" destOrd="0" presId="urn:microsoft.com/office/officeart/2005/8/layout/chevron1"/>
    <dgm:cxn modelId="{B3EFF84F-1683-4DCB-ACC5-ED28919D68D8}" type="presOf" srcId="{8CE123EB-60AA-406B-86EB-0B6E03968397}" destId="{16CF311A-19D1-4C5F-B731-D16D88411465}" srcOrd="0" destOrd="0" presId="urn:microsoft.com/office/officeart/2005/8/layout/chevron1"/>
    <dgm:cxn modelId="{55CF8AB4-FEEC-4CB6-9CEB-A9C6812BA1E1}" type="presOf" srcId="{EBE83DB8-00BE-4B30-9308-FBE368DCE592}" destId="{0C7B1777-7659-4470-A441-D686540AF4F0}" srcOrd="0" destOrd="0" presId="urn:microsoft.com/office/officeart/2005/8/layout/chevron1"/>
    <dgm:cxn modelId="{BD332FB8-C10F-493D-906D-5A3A093E49C3}" srcId="{EBE83DB8-00BE-4B30-9308-FBE368DCE592}" destId="{A4F20B54-1BDC-4380-B9E7-73A45C9200F0}" srcOrd="0" destOrd="0" parTransId="{FAE71EC7-26AF-4B34-86CD-E502F304F649}" sibTransId="{890FD35D-CF1D-47FB-AA87-F95204AD3C78}"/>
    <dgm:cxn modelId="{D2ECB2EA-162A-44BC-9116-8DE787CB79A6}" type="presOf" srcId="{A4F20B54-1BDC-4380-B9E7-73A45C9200F0}" destId="{C8F8377B-A201-41F7-927F-506DF1B02A98}" srcOrd="0" destOrd="0" presId="urn:microsoft.com/office/officeart/2005/8/layout/chevron1"/>
    <dgm:cxn modelId="{E65B87C9-12AE-4EE3-9ACA-95C84ECB9993}" type="presOf" srcId="{CD19DDD7-877E-47A6-AA72-CB6BF47294EA}" destId="{702C1D0B-1A75-449E-9FFF-A0B68E43B87A}" srcOrd="0" destOrd="0" presId="urn:microsoft.com/office/officeart/2005/8/layout/chevron1"/>
    <dgm:cxn modelId="{9E34D0C6-D3CB-4DF0-850D-A62485143A80}" srcId="{EBE83DB8-00BE-4B30-9308-FBE368DCE592}" destId="{CD19DDD7-877E-47A6-AA72-CB6BF47294EA}" srcOrd="3" destOrd="0" parTransId="{E9CFA2E1-DD37-4B91-AB51-A81C7CABEC9E}" sibTransId="{6BF499BF-4471-43AA-9E08-140C5902BF80}"/>
    <dgm:cxn modelId="{01ACE020-0614-4C69-B416-5489A6CD5FA6}" type="presParOf" srcId="{0C7B1777-7659-4470-A441-D686540AF4F0}" destId="{C8F8377B-A201-41F7-927F-506DF1B02A98}" srcOrd="0" destOrd="0" presId="urn:microsoft.com/office/officeart/2005/8/layout/chevron1"/>
    <dgm:cxn modelId="{96169034-B008-4AF4-AED7-67B9344F4637}" type="presParOf" srcId="{0C7B1777-7659-4470-A441-D686540AF4F0}" destId="{C89C919B-7F4C-42E1-A15F-4C9119DB69C1}" srcOrd="1" destOrd="0" presId="urn:microsoft.com/office/officeart/2005/8/layout/chevron1"/>
    <dgm:cxn modelId="{EB306847-7083-476D-9379-1EDA7EDF0B03}" type="presParOf" srcId="{0C7B1777-7659-4470-A441-D686540AF4F0}" destId="{EAA14EB4-6C73-4BB5-917B-F8427620AF6C}" srcOrd="2" destOrd="0" presId="urn:microsoft.com/office/officeart/2005/8/layout/chevron1"/>
    <dgm:cxn modelId="{4F795062-9EED-42F1-9AB0-3FEAEB6D4845}" type="presParOf" srcId="{0C7B1777-7659-4470-A441-D686540AF4F0}" destId="{4FA043D9-4281-49B9-89A3-B0188E207A3A}" srcOrd="3" destOrd="0" presId="urn:microsoft.com/office/officeart/2005/8/layout/chevron1"/>
    <dgm:cxn modelId="{D9DC428F-AF14-45F8-8E59-2A593B8C9B6B}" type="presParOf" srcId="{0C7B1777-7659-4470-A441-D686540AF4F0}" destId="{16CF311A-19D1-4C5F-B731-D16D88411465}" srcOrd="4" destOrd="0" presId="urn:microsoft.com/office/officeart/2005/8/layout/chevron1"/>
    <dgm:cxn modelId="{809EC6EC-6963-4219-9B9C-18AE3DB04A45}" type="presParOf" srcId="{0C7B1777-7659-4470-A441-D686540AF4F0}" destId="{30B66568-C5FB-4F72-ABC6-9E8949F939E0}" srcOrd="5" destOrd="0" presId="urn:microsoft.com/office/officeart/2005/8/layout/chevron1"/>
    <dgm:cxn modelId="{064EF265-31D0-489A-9ACA-BFE404B8EA52}" type="presParOf" srcId="{0C7B1777-7659-4470-A441-D686540AF4F0}" destId="{702C1D0B-1A75-449E-9FFF-A0B68E43B87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53A9A6-F8D6-4089-B372-CABC47CF69F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FD02CD-46B1-4249-ACC1-ACA32E65C024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GB" dirty="0"/>
        </a:p>
      </dgm:t>
    </dgm:pt>
    <dgm:pt modelId="{F3401889-63F3-4B3B-999B-13DB7BCFCFF1}" type="parTrans" cxnId="{394359A1-C1BD-4662-AF7C-8D9A45B30F85}">
      <dgm:prSet/>
      <dgm:spPr/>
      <dgm:t>
        <a:bodyPr/>
        <a:lstStyle/>
        <a:p>
          <a:endParaRPr lang="en-GB"/>
        </a:p>
      </dgm:t>
    </dgm:pt>
    <dgm:pt modelId="{7894BB25-A211-44F8-8389-6F1EE7C7BCA3}" type="sibTrans" cxnId="{394359A1-C1BD-4662-AF7C-8D9A45B30F85}">
      <dgm:prSet/>
      <dgm:spPr/>
      <dgm:t>
        <a:bodyPr/>
        <a:lstStyle/>
        <a:p>
          <a:endParaRPr lang="en-GB"/>
        </a:p>
      </dgm:t>
    </dgm:pt>
    <dgm:pt modelId="{E75FFC4B-8E9A-4D42-90AA-E71928FDDE2A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Clean Data</a:t>
          </a:r>
          <a:endParaRPr lang="en-GB" sz="1000" dirty="0"/>
        </a:p>
      </dgm:t>
    </dgm:pt>
    <dgm:pt modelId="{8C9B1AD5-CA1A-4365-AA3C-F7EA10F8EA6B}" type="parTrans" cxnId="{09ACB3FE-B935-429D-83A4-05FCF71889CA}">
      <dgm:prSet/>
      <dgm:spPr/>
      <dgm:t>
        <a:bodyPr/>
        <a:lstStyle/>
        <a:p>
          <a:endParaRPr lang="en-GB"/>
        </a:p>
      </dgm:t>
    </dgm:pt>
    <dgm:pt modelId="{C00B0548-F505-4F10-9076-18F3A8D0432A}" type="sibTrans" cxnId="{09ACB3FE-B935-429D-83A4-05FCF71889CA}">
      <dgm:prSet/>
      <dgm:spPr/>
      <dgm:t>
        <a:bodyPr/>
        <a:lstStyle/>
        <a:p>
          <a:endParaRPr lang="en-GB"/>
        </a:p>
      </dgm:t>
    </dgm:pt>
    <dgm:pt modelId="{4DD35836-74AA-4EA3-AA77-5F0CBAB2935D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DQR</a:t>
          </a:r>
          <a:endParaRPr lang="en-GB" sz="1000" dirty="0"/>
        </a:p>
      </dgm:t>
    </dgm:pt>
    <dgm:pt modelId="{136B18D6-AE87-422C-B58E-32BB783C81BD}" type="sibTrans" cxnId="{884C7325-0F03-4000-9974-1E13B9062FAB}">
      <dgm:prSet/>
      <dgm:spPr/>
      <dgm:t>
        <a:bodyPr/>
        <a:lstStyle/>
        <a:p>
          <a:endParaRPr lang="en-GB"/>
        </a:p>
      </dgm:t>
    </dgm:pt>
    <dgm:pt modelId="{7DFDBAB0-9ADF-4C67-B74C-7FFE7544115F}" type="parTrans" cxnId="{884C7325-0F03-4000-9974-1E13B9062FAB}">
      <dgm:prSet/>
      <dgm:spPr/>
      <dgm:t>
        <a:bodyPr/>
        <a:lstStyle/>
        <a:p>
          <a:endParaRPr lang="en-GB"/>
        </a:p>
      </dgm:t>
    </dgm:pt>
    <dgm:pt modelId="{CD7C2F41-46DA-4044-A00A-81F49E65939F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Data Dictionary</a:t>
          </a:r>
          <a:endParaRPr lang="en-GB" sz="1000" dirty="0"/>
        </a:p>
      </dgm:t>
    </dgm:pt>
    <dgm:pt modelId="{FEA3C799-3155-4F7E-B3B5-C399F9FB2509}" type="sibTrans" cxnId="{D431FAD9-EA6C-4BDD-A34F-CBE891B17003}">
      <dgm:prSet/>
      <dgm:spPr/>
      <dgm:t>
        <a:bodyPr/>
        <a:lstStyle/>
        <a:p>
          <a:endParaRPr lang="en-GB"/>
        </a:p>
      </dgm:t>
    </dgm:pt>
    <dgm:pt modelId="{8B595554-A59F-455F-BEB0-347A18624995}" type="parTrans" cxnId="{D431FAD9-EA6C-4BDD-A34F-CBE891B17003}">
      <dgm:prSet/>
      <dgm:spPr/>
      <dgm:t>
        <a:bodyPr/>
        <a:lstStyle/>
        <a:p>
          <a:endParaRPr lang="en-GB"/>
        </a:p>
      </dgm:t>
    </dgm:pt>
    <dgm:pt modelId="{5CCA8ED8-40B8-4B79-8A96-1E01616666CA}" type="pres">
      <dgm:prSet presAssocID="{A853A9A6-F8D6-4089-B372-CABC47CF69F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97297B1-C8BE-480F-90B7-EC9834E04EF5}" type="pres">
      <dgm:prSet presAssocID="{82FD02CD-46B1-4249-ACC1-ACA32E65C024}" presName="linNode" presStyleCnt="0"/>
      <dgm:spPr/>
    </dgm:pt>
    <dgm:pt modelId="{68FD6688-235D-4EE0-B233-8C0C4C06554D}" type="pres">
      <dgm:prSet presAssocID="{82FD02CD-46B1-4249-ACC1-ACA32E65C024}" presName="parentShp" presStyleLbl="node1" presStyleIdx="0" presStyleCnt="1" custScaleX="111663" custScaleY="32017" custLinFactNeighborX="80950" custLinFactNeighborY="-332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DDDE49-977A-4A87-8A3E-B1AD81FB0320}" type="pres">
      <dgm:prSet presAssocID="{82FD02CD-46B1-4249-ACC1-ACA32E65C024}" presName="childShp" presStyleLbl="bgAccFollowNode1" presStyleIdx="0" presStyleCnt="1" custScaleX="152855" custScaleY="58141" custLinFactNeighborX="1969" custLinFactNeighborY="114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F88BF24-8F22-4673-AE56-4C3834877C07}" type="presOf" srcId="{A853A9A6-F8D6-4089-B372-CABC47CF69F0}" destId="{5CCA8ED8-40B8-4B79-8A96-1E01616666CA}" srcOrd="0" destOrd="0" presId="urn:microsoft.com/office/officeart/2005/8/layout/vList6"/>
    <dgm:cxn modelId="{0D7D841E-09E2-4092-954D-ED39695FD033}" type="presOf" srcId="{82FD02CD-46B1-4249-ACC1-ACA32E65C024}" destId="{68FD6688-235D-4EE0-B233-8C0C4C06554D}" srcOrd="0" destOrd="0" presId="urn:microsoft.com/office/officeart/2005/8/layout/vList6"/>
    <dgm:cxn modelId="{394359A1-C1BD-4662-AF7C-8D9A45B30F85}" srcId="{A853A9A6-F8D6-4089-B372-CABC47CF69F0}" destId="{82FD02CD-46B1-4249-ACC1-ACA32E65C024}" srcOrd="0" destOrd="0" parTransId="{F3401889-63F3-4B3B-999B-13DB7BCFCFF1}" sibTransId="{7894BB25-A211-44F8-8389-6F1EE7C7BCA3}"/>
    <dgm:cxn modelId="{09ACB3FE-B935-429D-83A4-05FCF71889CA}" srcId="{82FD02CD-46B1-4249-ACC1-ACA32E65C024}" destId="{E75FFC4B-8E9A-4D42-90AA-E71928FDDE2A}" srcOrd="0" destOrd="0" parTransId="{8C9B1AD5-CA1A-4365-AA3C-F7EA10F8EA6B}" sibTransId="{C00B0548-F505-4F10-9076-18F3A8D0432A}"/>
    <dgm:cxn modelId="{5825FA95-E4A3-4879-AC30-8AE1B7C27EE8}" type="presOf" srcId="{CD7C2F41-46DA-4044-A00A-81F49E65939F}" destId="{6BDDDE49-977A-4A87-8A3E-B1AD81FB0320}" srcOrd="0" destOrd="1" presId="urn:microsoft.com/office/officeart/2005/8/layout/vList6"/>
    <dgm:cxn modelId="{A57A5150-939C-49DA-B9F0-37F3C7A6FBE9}" type="presOf" srcId="{4DD35836-74AA-4EA3-AA77-5F0CBAB2935D}" destId="{6BDDDE49-977A-4A87-8A3E-B1AD81FB0320}" srcOrd="0" destOrd="2" presId="urn:microsoft.com/office/officeart/2005/8/layout/vList6"/>
    <dgm:cxn modelId="{884C7325-0F03-4000-9974-1E13B9062FAB}" srcId="{82FD02CD-46B1-4249-ACC1-ACA32E65C024}" destId="{4DD35836-74AA-4EA3-AA77-5F0CBAB2935D}" srcOrd="2" destOrd="0" parTransId="{7DFDBAB0-9ADF-4C67-B74C-7FFE7544115F}" sibTransId="{136B18D6-AE87-422C-B58E-32BB783C81BD}"/>
    <dgm:cxn modelId="{D431FAD9-EA6C-4BDD-A34F-CBE891B17003}" srcId="{82FD02CD-46B1-4249-ACC1-ACA32E65C024}" destId="{CD7C2F41-46DA-4044-A00A-81F49E65939F}" srcOrd="1" destOrd="0" parTransId="{8B595554-A59F-455F-BEB0-347A18624995}" sibTransId="{FEA3C799-3155-4F7E-B3B5-C399F9FB2509}"/>
    <dgm:cxn modelId="{C0F2F2A3-9943-4DDE-BEF0-F82FFDD66D07}" type="presOf" srcId="{E75FFC4B-8E9A-4D42-90AA-E71928FDDE2A}" destId="{6BDDDE49-977A-4A87-8A3E-B1AD81FB0320}" srcOrd="0" destOrd="0" presId="urn:microsoft.com/office/officeart/2005/8/layout/vList6"/>
    <dgm:cxn modelId="{E6E499BB-E68B-4690-AD61-076BB1F0E692}" type="presParOf" srcId="{5CCA8ED8-40B8-4B79-8A96-1E01616666CA}" destId="{597297B1-C8BE-480F-90B7-EC9834E04EF5}" srcOrd="0" destOrd="0" presId="urn:microsoft.com/office/officeart/2005/8/layout/vList6"/>
    <dgm:cxn modelId="{C4AC0172-0940-4C09-A0BF-A7656FBBB1FA}" type="presParOf" srcId="{597297B1-C8BE-480F-90B7-EC9834E04EF5}" destId="{68FD6688-235D-4EE0-B233-8C0C4C06554D}" srcOrd="0" destOrd="0" presId="urn:microsoft.com/office/officeart/2005/8/layout/vList6"/>
    <dgm:cxn modelId="{5407A433-CF0C-46B4-97DF-23120FD8CA11}" type="presParOf" srcId="{597297B1-C8BE-480F-90B7-EC9834E04EF5}" destId="{6BDDDE49-977A-4A87-8A3E-B1AD81FB03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06D7E5-208D-4C52-903E-8DC37C119952}" type="doc">
      <dgm:prSet loTypeId="urn:microsoft.com/office/officeart/2005/8/layout/process1" loCatId="process" qsTypeId="urn:microsoft.com/office/officeart/2005/8/quickstyle/simple5" qsCatId="simple" csTypeId="urn:microsoft.com/office/officeart/2005/8/colors/accent0_2" csCatId="mainScheme" phldr="1"/>
      <dgm:spPr/>
    </dgm:pt>
    <dgm:pt modelId="{1A5A6A90-ED61-4CCE-B68A-3B58F4E8F956}">
      <dgm:prSet phldrT="[Text]" custT="1"/>
      <dgm:spPr/>
      <dgm:t>
        <a:bodyPr/>
        <a:lstStyle/>
        <a:p>
          <a:r>
            <a:rPr lang="en-US" sz="1100" dirty="0" smtClean="0"/>
            <a:t>Guidelines for building and evaluating a ML Model</a:t>
          </a:r>
          <a:endParaRPr lang="en-GB" sz="1100" dirty="0"/>
        </a:p>
      </dgm:t>
    </dgm:pt>
    <dgm:pt modelId="{F007355F-9D52-44CB-9D7F-46D46E6E6609}" type="parTrans" cxnId="{DFF353F4-5A12-4F35-9349-6D91CF0D8BC1}">
      <dgm:prSet/>
      <dgm:spPr/>
      <dgm:t>
        <a:bodyPr/>
        <a:lstStyle/>
        <a:p>
          <a:endParaRPr lang="en-GB" sz="1100"/>
        </a:p>
      </dgm:t>
    </dgm:pt>
    <dgm:pt modelId="{A5E3ACDC-571D-47C8-805A-5870E620CB93}" type="sibTrans" cxnId="{DFF353F4-5A12-4F35-9349-6D91CF0D8BC1}">
      <dgm:prSet/>
      <dgm:spPr/>
      <dgm:t>
        <a:bodyPr/>
        <a:lstStyle/>
        <a:p>
          <a:endParaRPr lang="en-GB" sz="1100"/>
        </a:p>
      </dgm:t>
    </dgm:pt>
    <dgm:pt modelId="{350958E9-7B3E-4300-910F-9BEB852416D3}" type="pres">
      <dgm:prSet presAssocID="{D806D7E5-208D-4C52-903E-8DC37C119952}" presName="Name0" presStyleCnt="0">
        <dgm:presLayoutVars>
          <dgm:dir/>
          <dgm:resizeHandles val="exact"/>
        </dgm:presLayoutVars>
      </dgm:prSet>
      <dgm:spPr/>
    </dgm:pt>
    <dgm:pt modelId="{690D5FE4-FD7D-41B5-A898-62091A377CEA}" type="pres">
      <dgm:prSet presAssocID="{1A5A6A90-ED61-4CCE-B68A-3B58F4E8F956}" presName="node" presStyleLbl="node1" presStyleIdx="0" presStyleCnt="1" custScaleX="264041" custLinFactNeighborX="-530" custLinFactNeighborY="-261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52931CB-2E8C-4071-93F7-6BB1BA5F5159}" type="presOf" srcId="{1A5A6A90-ED61-4CCE-B68A-3B58F4E8F956}" destId="{690D5FE4-FD7D-41B5-A898-62091A377CEA}" srcOrd="0" destOrd="0" presId="urn:microsoft.com/office/officeart/2005/8/layout/process1"/>
    <dgm:cxn modelId="{137F8ED9-33F2-4DAE-994B-A66F5D73CC11}" type="presOf" srcId="{D806D7E5-208D-4C52-903E-8DC37C119952}" destId="{350958E9-7B3E-4300-910F-9BEB852416D3}" srcOrd="0" destOrd="0" presId="urn:microsoft.com/office/officeart/2005/8/layout/process1"/>
    <dgm:cxn modelId="{DFF353F4-5A12-4F35-9349-6D91CF0D8BC1}" srcId="{D806D7E5-208D-4C52-903E-8DC37C119952}" destId="{1A5A6A90-ED61-4CCE-B68A-3B58F4E8F956}" srcOrd="0" destOrd="0" parTransId="{F007355F-9D52-44CB-9D7F-46D46E6E6609}" sibTransId="{A5E3ACDC-571D-47C8-805A-5870E620CB93}"/>
    <dgm:cxn modelId="{BA648E23-3710-4236-A1E5-9B5024FC29B9}" type="presParOf" srcId="{350958E9-7B3E-4300-910F-9BEB852416D3}" destId="{690D5FE4-FD7D-41B5-A898-62091A377CEA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E86B73-B897-4268-A501-14FD89C8AF85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A35DAB89-E529-4B96-8D33-C3877321A1C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Model</a:t>
          </a:r>
          <a:endParaRPr lang="en-GB" dirty="0">
            <a:solidFill>
              <a:schemeClr val="bg1"/>
            </a:solidFill>
          </a:endParaRPr>
        </a:p>
      </dgm:t>
    </dgm:pt>
    <dgm:pt modelId="{97ECE713-ED10-4EB3-A1F5-098F92DB4097}" type="par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8F2D65B9-A69A-4491-A057-238843602A78}" type="sib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5E053F52-73A2-4B8C-B08B-F4B907C4E09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For Deployment</a:t>
          </a:r>
          <a:endParaRPr lang="en-GB" dirty="0">
            <a:solidFill>
              <a:schemeClr val="bg1"/>
            </a:solidFill>
          </a:endParaRPr>
        </a:p>
      </dgm:t>
    </dgm:pt>
    <dgm:pt modelId="{9643A662-60BB-4AE7-A5C5-F73A8F552E4A}" type="parTrans" cxnId="{8AA33024-6E40-4D85-ABCB-35D90DDAA76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035DF943-C747-4943-833C-E3C4D6593032}" type="sibTrans" cxnId="{8AA33024-6E40-4D85-ABCB-35D90DDAA76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4BD57F4-F3C2-4747-A3C1-B3579473812F}" type="pres">
      <dgm:prSet presAssocID="{68E86B73-B897-4268-A501-14FD89C8AF85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42792F94-0C63-4B90-B828-8DD4EC1EDF46}" type="pres">
      <dgm:prSet presAssocID="{A35DAB89-E529-4B96-8D33-C3877321A1C9}" presName="parComposite" presStyleCnt="0"/>
      <dgm:spPr/>
    </dgm:pt>
    <dgm:pt modelId="{DBCD0405-D2BF-4F82-8320-5C5908BC705A}" type="pres">
      <dgm:prSet presAssocID="{A35DAB89-E529-4B96-8D33-C3877321A1C9}" presName="parBigCircle" presStyleLbl="node0" presStyleIdx="0" presStyleCnt="1"/>
      <dgm:spPr/>
    </dgm:pt>
    <dgm:pt modelId="{4EF5EF85-D25D-4523-B0C6-4F7B7D0FF948}" type="pres">
      <dgm:prSet presAssocID="{A35DAB89-E529-4B96-8D33-C3877321A1C9}" presName="parTx" presStyleLbl="revTx" presStyleIdx="0" presStyleCnt="3"/>
      <dgm:spPr/>
      <dgm:t>
        <a:bodyPr/>
        <a:lstStyle/>
        <a:p>
          <a:endParaRPr lang="en-GB"/>
        </a:p>
      </dgm:t>
    </dgm:pt>
    <dgm:pt modelId="{F68524E3-C939-474E-A965-DCE63D6B0E82}" type="pres">
      <dgm:prSet presAssocID="{A35DAB89-E529-4B96-8D33-C3877321A1C9}" presName="bSpace" presStyleCnt="0"/>
      <dgm:spPr/>
    </dgm:pt>
    <dgm:pt modelId="{5629514E-5C02-4217-8C86-B8309BFFFEF5}" type="pres">
      <dgm:prSet presAssocID="{A35DAB89-E529-4B96-8D33-C3877321A1C9}" presName="parBackupNorm" presStyleCnt="0"/>
      <dgm:spPr/>
    </dgm:pt>
    <dgm:pt modelId="{F8EA59CA-B38B-418E-B0CB-664344A6E089}" type="pres">
      <dgm:prSet presAssocID="{8F2D65B9-A69A-4491-A057-238843602A78}" presName="parSpace" presStyleCnt="0"/>
      <dgm:spPr/>
    </dgm:pt>
    <dgm:pt modelId="{7C9383FE-E5C7-4680-A925-9F9849F7A63F}" type="pres">
      <dgm:prSet presAssocID="{5E053F52-73A2-4B8C-B08B-F4B907C4E093}" presName="desBackupLeftNorm" presStyleCnt="0"/>
      <dgm:spPr/>
    </dgm:pt>
    <dgm:pt modelId="{72F3AD6E-4BFF-4BE2-BB55-95E460FEC4AC}" type="pres">
      <dgm:prSet presAssocID="{5E053F52-73A2-4B8C-B08B-F4B907C4E093}" presName="desComposite" presStyleCnt="0"/>
      <dgm:spPr/>
    </dgm:pt>
    <dgm:pt modelId="{12C8B312-3688-43D8-B9B4-D738AC93AC03}" type="pres">
      <dgm:prSet presAssocID="{5E053F52-73A2-4B8C-B08B-F4B907C4E093}" presName="desCircle" presStyleLbl="node1" presStyleIdx="0" presStyleCnt="1"/>
      <dgm:spPr/>
    </dgm:pt>
    <dgm:pt modelId="{4FA888ED-7B7C-468B-BB03-375F0E313505}" type="pres">
      <dgm:prSet presAssocID="{5E053F52-73A2-4B8C-B08B-F4B907C4E093}" presName="chTx" presStyleLbl="revTx" presStyleIdx="1" presStyleCnt="3"/>
      <dgm:spPr/>
      <dgm:t>
        <a:bodyPr/>
        <a:lstStyle/>
        <a:p>
          <a:endParaRPr lang="en-GB"/>
        </a:p>
      </dgm:t>
    </dgm:pt>
    <dgm:pt modelId="{7648B5DA-2E44-458E-BE6C-E8371479AC3D}" type="pres">
      <dgm:prSet presAssocID="{5E053F52-73A2-4B8C-B08B-F4B907C4E093}" presName="desTx" presStyleLbl="revTx" presStyleIdx="2" presStyleCnt="3">
        <dgm:presLayoutVars>
          <dgm:bulletEnabled val="1"/>
        </dgm:presLayoutVars>
      </dgm:prSet>
      <dgm:spPr/>
    </dgm:pt>
    <dgm:pt modelId="{736E04DE-6C55-45AF-8849-011E9ABC35F5}" type="pres">
      <dgm:prSet presAssocID="{5E053F52-73A2-4B8C-B08B-F4B907C4E093}" presName="desBackupRightNorm" presStyleCnt="0"/>
      <dgm:spPr/>
    </dgm:pt>
    <dgm:pt modelId="{FFAFC235-ECE1-4B41-8018-C4A1A2572969}" type="pres">
      <dgm:prSet presAssocID="{035DF943-C747-4943-833C-E3C4D6593032}" presName="desSpace" presStyleCnt="0"/>
      <dgm:spPr/>
    </dgm:pt>
  </dgm:ptLst>
  <dgm:cxnLst>
    <dgm:cxn modelId="{8AA33024-6E40-4D85-ABCB-35D90DDAA767}" srcId="{A35DAB89-E529-4B96-8D33-C3877321A1C9}" destId="{5E053F52-73A2-4B8C-B08B-F4B907C4E093}" srcOrd="0" destOrd="0" parTransId="{9643A662-60BB-4AE7-A5C5-F73A8F552E4A}" sibTransId="{035DF943-C747-4943-833C-E3C4D6593032}"/>
    <dgm:cxn modelId="{2558C5DC-78F2-4E72-A942-96F50F4B48B7}" type="presOf" srcId="{5E053F52-73A2-4B8C-B08B-F4B907C4E093}" destId="{4FA888ED-7B7C-468B-BB03-375F0E313505}" srcOrd="0" destOrd="0" presId="urn:microsoft.com/office/officeart/2008/layout/CircleAccentTimeline"/>
    <dgm:cxn modelId="{4D905532-508D-45C4-8E2D-5F7F58F929AE}" srcId="{68E86B73-B897-4268-A501-14FD89C8AF85}" destId="{A35DAB89-E529-4B96-8D33-C3877321A1C9}" srcOrd="0" destOrd="0" parTransId="{97ECE713-ED10-4EB3-A1F5-098F92DB4097}" sibTransId="{8F2D65B9-A69A-4491-A057-238843602A78}"/>
    <dgm:cxn modelId="{90057310-D8AD-4C99-9F2B-0EBF9E3471F1}" type="presOf" srcId="{68E86B73-B897-4268-A501-14FD89C8AF85}" destId="{94BD57F4-F3C2-4747-A3C1-B3579473812F}" srcOrd="0" destOrd="0" presId="urn:microsoft.com/office/officeart/2008/layout/CircleAccentTimeline"/>
    <dgm:cxn modelId="{EE711092-628F-47A5-9520-6345E4F0D085}" type="presOf" srcId="{A35DAB89-E529-4B96-8D33-C3877321A1C9}" destId="{4EF5EF85-D25D-4523-B0C6-4F7B7D0FF948}" srcOrd="0" destOrd="0" presId="urn:microsoft.com/office/officeart/2008/layout/CircleAccentTimeline"/>
    <dgm:cxn modelId="{D5CF46C5-D081-462E-9EAE-41BBE5F8E202}" type="presParOf" srcId="{94BD57F4-F3C2-4747-A3C1-B3579473812F}" destId="{42792F94-0C63-4B90-B828-8DD4EC1EDF46}" srcOrd="0" destOrd="0" presId="urn:microsoft.com/office/officeart/2008/layout/CircleAccentTimeline"/>
    <dgm:cxn modelId="{12F0D876-E038-40ED-8D72-3C6C66E34DFC}" type="presParOf" srcId="{42792F94-0C63-4B90-B828-8DD4EC1EDF46}" destId="{DBCD0405-D2BF-4F82-8320-5C5908BC705A}" srcOrd="0" destOrd="0" presId="urn:microsoft.com/office/officeart/2008/layout/CircleAccentTimeline"/>
    <dgm:cxn modelId="{014EE02A-DDCF-43DB-9305-BCF0EA777010}" type="presParOf" srcId="{42792F94-0C63-4B90-B828-8DD4EC1EDF46}" destId="{4EF5EF85-D25D-4523-B0C6-4F7B7D0FF948}" srcOrd="1" destOrd="0" presId="urn:microsoft.com/office/officeart/2008/layout/CircleAccentTimeline"/>
    <dgm:cxn modelId="{D31E5B45-1AAB-4808-AB9C-A3242A74F168}" type="presParOf" srcId="{42792F94-0C63-4B90-B828-8DD4EC1EDF46}" destId="{F68524E3-C939-474E-A965-DCE63D6B0E82}" srcOrd="2" destOrd="0" presId="urn:microsoft.com/office/officeart/2008/layout/CircleAccentTimeline"/>
    <dgm:cxn modelId="{28E4F501-5754-4B12-B369-0708F27518F4}" type="presParOf" srcId="{94BD57F4-F3C2-4747-A3C1-B3579473812F}" destId="{5629514E-5C02-4217-8C86-B8309BFFFEF5}" srcOrd="1" destOrd="0" presId="urn:microsoft.com/office/officeart/2008/layout/CircleAccentTimeline"/>
    <dgm:cxn modelId="{112266F2-64AD-40F0-BD25-FDB00360F489}" type="presParOf" srcId="{94BD57F4-F3C2-4747-A3C1-B3579473812F}" destId="{F8EA59CA-B38B-418E-B0CB-664344A6E089}" srcOrd="2" destOrd="0" presId="urn:microsoft.com/office/officeart/2008/layout/CircleAccentTimeline"/>
    <dgm:cxn modelId="{EEA34FFD-AD64-4683-B787-0F0BDA6B32B6}" type="presParOf" srcId="{94BD57F4-F3C2-4747-A3C1-B3579473812F}" destId="{7C9383FE-E5C7-4680-A925-9F9849F7A63F}" srcOrd="3" destOrd="0" presId="urn:microsoft.com/office/officeart/2008/layout/CircleAccentTimeline"/>
    <dgm:cxn modelId="{0AEE33CC-8FCF-4FD6-A23B-C69D9D77F8FC}" type="presParOf" srcId="{94BD57F4-F3C2-4747-A3C1-B3579473812F}" destId="{72F3AD6E-4BFF-4BE2-BB55-95E460FEC4AC}" srcOrd="4" destOrd="0" presId="urn:microsoft.com/office/officeart/2008/layout/CircleAccentTimeline"/>
    <dgm:cxn modelId="{36273668-C8F8-4356-9C4C-A3A33F45D921}" type="presParOf" srcId="{72F3AD6E-4BFF-4BE2-BB55-95E460FEC4AC}" destId="{12C8B312-3688-43D8-B9B4-D738AC93AC03}" srcOrd="0" destOrd="0" presId="urn:microsoft.com/office/officeart/2008/layout/CircleAccentTimeline"/>
    <dgm:cxn modelId="{0386998C-A87F-475E-B36E-EFDB39471C65}" type="presParOf" srcId="{72F3AD6E-4BFF-4BE2-BB55-95E460FEC4AC}" destId="{4FA888ED-7B7C-468B-BB03-375F0E313505}" srcOrd="1" destOrd="0" presId="urn:microsoft.com/office/officeart/2008/layout/CircleAccentTimeline"/>
    <dgm:cxn modelId="{B5B6D567-AC0B-4046-9439-E0224853BC77}" type="presParOf" srcId="{72F3AD6E-4BFF-4BE2-BB55-95E460FEC4AC}" destId="{7648B5DA-2E44-458E-BE6C-E8371479AC3D}" srcOrd="2" destOrd="0" presId="urn:microsoft.com/office/officeart/2008/layout/CircleAccentTimeline"/>
    <dgm:cxn modelId="{3C060409-4EBE-45CB-98B3-B37A50643C0C}" type="presParOf" srcId="{94BD57F4-F3C2-4747-A3C1-B3579473812F}" destId="{736E04DE-6C55-45AF-8849-011E9ABC35F5}" srcOrd="5" destOrd="0" presId="urn:microsoft.com/office/officeart/2008/layout/CircleAccentTimeline"/>
    <dgm:cxn modelId="{20F0F709-5408-4B36-BB1C-CE02F0E53FEF}" type="presParOf" srcId="{94BD57F4-F3C2-4747-A3C1-B3579473812F}" destId="{FFAFC235-ECE1-4B41-8018-C4A1A2572969}" srcOrd="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A7B1CDF-41F3-41FD-87AA-6D4C5D0C0F23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EEC15FEE-CB82-4EBA-9876-14FCC067C84B}">
      <dgm:prSet phldrT="[Text]"/>
      <dgm:spPr/>
      <dgm:t>
        <a:bodyPr/>
        <a:lstStyle/>
        <a:p>
          <a:r>
            <a:rPr lang="en-US" dirty="0" smtClean="0"/>
            <a:t>Exit Criteria (DoD)</a:t>
          </a:r>
          <a:endParaRPr lang="en-GB" dirty="0"/>
        </a:p>
      </dgm:t>
    </dgm:pt>
    <dgm:pt modelId="{B33E5608-39B3-45DF-A2EF-3AD4760CEAFB}" type="parTrans" cxnId="{08DF8718-E8EA-488C-82C3-6B9D956F2357}">
      <dgm:prSet/>
      <dgm:spPr/>
      <dgm:t>
        <a:bodyPr/>
        <a:lstStyle/>
        <a:p>
          <a:endParaRPr lang="en-GB"/>
        </a:p>
      </dgm:t>
    </dgm:pt>
    <dgm:pt modelId="{5EAF2B3C-135F-4AA5-9C0C-3D47BFE42037}" type="sibTrans" cxnId="{08DF8718-E8EA-488C-82C3-6B9D956F2357}">
      <dgm:prSet/>
      <dgm:spPr/>
      <dgm:t>
        <a:bodyPr/>
        <a:lstStyle/>
        <a:p>
          <a:endParaRPr lang="en-GB"/>
        </a:p>
      </dgm:t>
    </dgm:pt>
    <dgm:pt modelId="{7E54E9DB-D464-46F3-9C01-5A7C08F2737D}">
      <dgm:prSet phldrT="[Text]"/>
      <dgm:spPr/>
      <dgm:t>
        <a:bodyPr/>
        <a:lstStyle/>
        <a:p>
          <a:r>
            <a:rPr lang="en-US" dirty="0" smtClean="0"/>
            <a:t>Gate Review</a:t>
          </a:r>
          <a:endParaRPr lang="en-GB" dirty="0"/>
        </a:p>
      </dgm:t>
    </dgm:pt>
    <dgm:pt modelId="{17A83E91-6E24-4218-AE08-20C55045B6AD}" type="parTrans" cxnId="{4F8EAF6F-DBE8-400F-A6FF-2ABEB7B11EED}">
      <dgm:prSet/>
      <dgm:spPr/>
      <dgm:t>
        <a:bodyPr/>
        <a:lstStyle/>
        <a:p>
          <a:endParaRPr lang="en-GB"/>
        </a:p>
      </dgm:t>
    </dgm:pt>
    <dgm:pt modelId="{6995988C-8B96-4EF4-973E-0B690B144D87}" type="sibTrans" cxnId="{4F8EAF6F-DBE8-400F-A6FF-2ABEB7B11EED}">
      <dgm:prSet/>
      <dgm:spPr/>
      <dgm:t>
        <a:bodyPr/>
        <a:lstStyle/>
        <a:p>
          <a:endParaRPr lang="en-GB"/>
        </a:p>
      </dgm:t>
    </dgm:pt>
    <dgm:pt modelId="{B3788D13-9F0D-4E1B-B15B-D531F57DFBA0}" type="pres">
      <dgm:prSet presAssocID="{8A7B1CDF-41F3-41FD-87AA-6D4C5D0C0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DE9A3A-5278-4F76-B760-0EB3B50B0F38}" type="pres">
      <dgm:prSet presAssocID="{EEC15FEE-CB82-4EBA-9876-14FCC067C84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2A43F3-CB0A-49D8-80FE-94A4F69B8253}" type="pres">
      <dgm:prSet presAssocID="{5EAF2B3C-135F-4AA5-9C0C-3D47BFE42037}" presName="spacer" presStyleCnt="0"/>
      <dgm:spPr/>
    </dgm:pt>
    <dgm:pt modelId="{D5B96F42-7B19-40C6-9C1D-A86BA04C5DB8}" type="pres">
      <dgm:prSet presAssocID="{7E54E9DB-D464-46F3-9C01-5A7C08F2737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8DF8718-E8EA-488C-82C3-6B9D956F2357}" srcId="{8A7B1CDF-41F3-41FD-87AA-6D4C5D0C0F23}" destId="{EEC15FEE-CB82-4EBA-9876-14FCC067C84B}" srcOrd="0" destOrd="0" parTransId="{B33E5608-39B3-45DF-A2EF-3AD4760CEAFB}" sibTransId="{5EAF2B3C-135F-4AA5-9C0C-3D47BFE42037}"/>
    <dgm:cxn modelId="{F5411E29-85A9-494A-ADCB-C05C09D22DB3}" type="presOf" srcId="{EEC15FEE-CB82-4EBA-9876-14FCC067C84B}" destId="{89DE9A3A-5278-4F76-B760-0EB3B50B0F38}" srcOrd="0" destOrd="0" presId="urn:microsoft.com/office/officeart/2005/8/layout/vList2"/>
    <dgm:cxn modelId="{4F8EAF6F-DBE8-400F-A6FF-2ABEB7B11EED}" srcId="{8A7B1CDF-41F3-41FD-87AA-6D4C5D0C0F23}" destId="{7E54E9DB-D464-46F3-9C01-5A7C08F2737D}" srcOrd="1" destOrd="0" parTransId="{17A83E91-6E24-4218-AE08-20C55045B6AD}" sibTransId="{6995988C-8B96-4EF4-973E-0B690B144D87}"/>
    <dgm:cxn modelId="{249BF2A1-062A-4DCA-B8F9-B1E7F2BB330C}" type="presOf" srcId="{7E54E9DB-D464-46F3-9C01-5A7C08F2737D}" destId="{D5B96F42-7B19-40C6-9C1D-A86BA04C5DB8}" srcOrd="0" destOrd="0" presId="urn:microsoft.com/office/officeart/2005/8/layout/vList2"/>
    <dgm:cxn modelId="{4E94FDBB-7F56-42CB-89DE-85ADD8D94BB3}" type="presOf" srcId="{8A7B1CDF-41F3-41FD-87AA-6D4C5D0C0F23}" destId="{B3788D13-9F0D-4E1B-B15B-D531F57DFBA0}" srcOrd="0" destOrd="0" presId="urn:microsoft.com/office/officeart/2005/8/layout/vList2"/>
    <dgm:cxn modelId="{E4A1E788-E696-4B73-85DF-05D55DA88921}" type="presParOf" srcId="{B3788D13-9F0D-4E1B-B15B-D531F57DFBA0}" destId="{89DE9A3A-5278-4F76-B760-0EB3B50B0F38}" srcOrd="0" destOrd="0" presId="urn:microsoft.com/office/officeart/2005/8/layout/vList2"/>
    <dgm:cxn modelId="{4B657792-40BF-48E1-8ECC-C6C6FD336C7A}" type="presParOf" srcId="{B3788D13-9F0D-4E1B-B15B-D531F57DFBA0}" destId="{5B2A43F3-CB0A-49D8-80FE-94A4F69B8253}" srcOrd="1" destOrd="0" presId="urn:microsoft.com/office/officeart/2005/8/layout/vList2"/>
    <dgm:cxn modelId="{8C07CDA4-7995-4AA5-A52B-CF163AC2917A}" type="presParOf" srcId="{B3788D13-9F0D-4E1B-B15B-D531F57DFBA0}" destId="{D5B96F42-7B19-40C6-9C1D-A86BA04C5D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BE83DB8-00BE-4B30-9308-FBE368DCE59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4F20B54-1BDC-4380-B9E7-73A45C9200F0}">
      <dgm:prSet phldrT="[Text]"/>
      <dgm:spPr/>
      <dgm:t>
        <a:bodyPr/>
        <a:lstStyle/>
        <a:p>
          <a:r>
            <a:rPr lang="en-US" dirty="0" smtClean="0"/>
            <a:t>Operationalizing the Model</a:t>
          </a:r>
          <a:endParaRPr lang="en-GB" dirty="0"/>
        </a:p>
      </dgm:t>
    </dgm:pt>
    <dgm:pt modelId="{FAE71EC7-26AF-4B34-86CD-E502F304F649}" type="parTrans" cxnId="{BD332FB8-C10F-493D-906D-5A3A093E49C3}">
      <dgm:prSet/>
      <dgm:spPr/>
      <dgm:t>
        <a:bodyPr/>
        <a:lstStyle/>
        <a:p>
          <a:endParaRPr lang="en-GB"/>
        </a:p>
      </dgm:t>
    </dgm:pt>
    <dgm:pt modelId="{890FD35D-CF1D-47FB-AA87-F95204AD3C78}" type="sibTrans" cxnId="{BD332FB8-C10F-493D-906D-5A3A093E49C3}">
      <dgm:prSet/>
      <dgm:spPr/>
      <dgm:t>
        <a:bodyPr/>
        <a:lstStyle/>
        <a:p>
          <a:endParaRPr lang="en-GB"/>
        </a:p>
      </dgm:t>
    </dgm:pt>
    <dgm:pt modelId="{0C7B1777-7659-4470-A441-D686540AF4F0}" type="pres">
      <dgm:prSet presAssocID="{EBE83DB8-00BE-4B30-9308-FBE368DCE592}" presName="Name0" presStyleCnt="0">
        <dgm:presLayoutVars>
          <dgm:dir/>
          <dgm:animLvl val="lvl"/>
          <dgm:resizeHandles val="exact"/>
        </dgm:presLayoutVars>
      </dgm:prSet>
      <dgm:spPr/>
    </dgm:pt>
    <dgm:pt modelId="{C8F8377B-A201-41F7-927F-506DF1B02A98}" type="pres">
      <dgm:prSet presAssocID="{A4F20B54-1BDC-4380-B9E7-73A45C9200F0}" presName="parTxOnly" presStyleLbl="node1" presStyleIdx="0" presStyleCnt="1" custScaleY="75000" custLinFactNeighborX="-49" custLinFactNeighborY="-7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BD6D241-99E1-4381-AFB3-52BEBC60763F}" type="presOf" srcId="{EBE83DB8-00BE-4B30-9308-FBE368DCE592}" destId="{0C7B1777-7659-4470-A441-D686540AF4F0}" srcOrd="0" destOrd="0" presId="urn:microsoft.com/office/officeart/2005/8/layout/chevron1"/>
    <dgm:cxn modelId="{A82DC1CE-4608-43E9-BA51-31BE0C547DF3}" type="presOf" srcId="{A4F20B54-1BDC-4380-B9E7-73A45C9200F0}" destId="{C8F8377B-A201-41F7-927F-506DF1B02A98}" srcOrd="0" destOrd="0" presId="urn:microsoft.com/office/officeart/2005/8/layout/chevron1"/>
    <dgm:cxn modelId="{BD332FB8-C10F-493D-906D-5A3A093E49C3}" srcId="{EBE83DB8-00BE-4B30-9308-FBE368DCE592}" destId="{A4F20B54-1BDC-4380-B9E7-73A45C9200F0}" srcOrd="0" destOrd="0" parTransId="{FAE71EC7-26AF-4B34-86CD-E502F304F649}" sibTransId="{890FD35D-CF1D-47FB-AA87-F95204AD3C78}"/>
    <dgm:cxn modelId="{7ED458BC-0711-4B58-80D6-EA390A25A216}" type="presParOf" srcId="{0C7B1777-7659-4470-A441-D686540AF4F0}" destId="{C8F8377B-A201-41F7-927F-506DF1B02A9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53A9A6-F8D6-4089-B372-CABC47CF69F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FD02CD-46B1-4249-ACC1-ACA32E65C024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GB" dirty="0"/>
        </a:p>
      </dgm:t>
    </dgm:pt>
    <dgm:pt modelId="{F3401889-63F3-4B3B-999B-13DB7BCFCFF1}" type="parTrans" cxnId="{394359A1-C1BD-4662-AF7C-8D9A45B30F85}">
      <dgm:prSet/>
      <dgm:spPr/>
      <dgm:t>
        <a:bodyPr/>
        <a:lstStyle/>
        <a:p>
          <a:endParaRPr lang="en-GB"/>
        </a:p>
      </dgm:t>
    </dgm:pt>
    <dgm:pt modelId="{7894BB25-A211-44F8-8389-6F1EE7C7BCA3}" type="sibTrans" cxnId="{394359A1-C1BD-4662-AF7C-8D9A45B30F85}">
      <dgm:prSet/>
      <dgm:spPr/>
      <dgm:t>
        <a:bodyPr/>
        <a:lstStyle/>
        <a:p>
          <a:endParaRPr lang="en-GB"/>
        </a:p>
      </dgm:t>
    </dgm:pt>
    <dgm:pt modelId="{E75FFC4B-8E9A-4D42-90AA-E71928FDDE2A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 Model</a:t>
          </a:r>
          <a:endParaRPr lang="en-GB" sz="1000" dirty="0"/>
        </a:p>
      </dgm:t>
    </dgm:pt>
    <dgm:pt modelId="{8C9B1AD5-CA1A-4365-AA3C-F7EA10F8EA6B}" type="parTrans" cxnId="{09ACB3FE-B935-429D-83A4-05FCF71889CA}">
      <dgm:prSet/>
      <dgm:spPr/>
      <dgm:t>
        <a:bodyPr/>
        <a:lstStyle/>
        <a:p>
          <a:endParaRPr lang="en-GB"/>
        </a:p>
      </dgm:t>
    </dgm:pt>
    <dgm:pt modelId="{C00B0548-F505-4F10-9076-18F3A8D0432A}" type="sibTrans" cxnId="{09ACB3FE-B935-429D-83A4-05FCF71889CA}">
      <dgm:prSet/>
      <dgm:spPr/>
      <dgm:t>
        <a:bodyPr/>
        <a:lstStyle/>
        <a:p>
          <a:endParaRPr lang="en-GB"/>
        </a:p>
      </dgm:t>
    </dgm:pt>
    <dgm:pt modelId="{3DF4E989-8FE5-4EB8-B1CB-89B30B734EA2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 Data pipeline</a:t>
          </a:r>
          <a:endParaRPr lang="en-GB" sz="1000" dirty="0"/>
        </a:p>
      </dgm:t>
    </dgm:pt>
    <dgm:pt modelId="{67D8BBB1-2A43-4A41-B133-D55D2612630A}" type="parTrans" cxnId="{F15ACE2A-C2FA-4465-AD7C-BD752AED6016}">
      <dgm:prSet/>
      <dgm:spPr/>
      <dgm:t>
        <a:bodyPr/>
        <a:lstStyle/>
        <a:p>
          <a:endParaRPr lang="en-GB"/>
        </a:p>
      </dgm:t>
    </dgm:pt>
    <dgm:pt modelId="{68DBE0CF-A533-4283-8722-3D96A3FF3F30}" type="sibTrans" cxnId="{F15ACE2A-C2FA-4465-AD7C-BD752AED6016}">
      <dgm:prSet/>
      <dgm:spPr/>
      <dgm:t>
        <a:bodyPr/>
        <a:lstStyle/>
        <a:p>
          <a:endParaRPr lang="en-GB"/>
        </a:p>
      </dgm:t>
    </dgm:pt>
    <dgm:pt modelId="{B90DF5C9-5294-490E-85A9-48425B6C8B2B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 Solution Architecture</a:t>
          </a:r>
          <a:endParaRPr lang="en-GB" sz="1000" dirty="0"/>
        </a:p>
      </dgm:t>
    </dgm:pt>
    <dgm:pt modelId="{3027EF98-55B6-4CC4-816C-C9AD140DD814}" type="parTrans" cxnId="{6EF8BB35-85FD-45FA-ABC2-B69BDB2F3C94}">
      <dgm:prSet/>
      <dgm:spPr/>
      <dgm:t>
        <a:bodyPr/>
        <a:lstStyle/>
        <a:p>
          <a:endParaRPr lang="en-GB"/>
        </a:p>
      </dgm:t>
    </dgm:pt>
    <dgm:pt modelId="{973DD69E-241E-4613-8E4F-569A6AC80CED}" type="sibTrans" cxnId="{6EF8BB35-85FD-45FA-ABC2-B69BDB2F3C94}">
      <dgm:prSet/>
      <dgm:spPr/>
      <dgm:t>
        <a:bodyPr/>
        <a:lstStyle/>
        <a:p>
          <a:endParaRPr lang="en-GB"/>
        </a:p>
      </dgm:t>
    </dgm:pt>
    <dgm:pt modelId="{5CCA8ED8-40B8-4B79-8A96-1E01616666CA}" type="pres">
      <dgm:prSet presAssocID="{A853A9A6-F8D6-4089-B372-CABC47CF69F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97297B1-C8BE-480F-90B7-EC9834E04EF5}" type="pres">
      <dgm:prSet presAssocID="{82FD02CD-46B1-4249-ACC1-ACA32E65C024}" presName="linNode" presStyleCnt="0"/>
      <dgm:spPr/>
    </dgm:pt>
    <dgm:pt modelId="{68FD6688-235D-4EE0-B233-8C0C4C06554D}" type="pres">
      <dgm:prSet presAssocID="{82FD02CD-46B1-4249-ACC1-ACA32E65C024}" presName="parentShp" presStyleLbl="node1" presStyleIdx="0" presStyleCnt="1" custScaleX="160260" custScaleY="32017" custLinFactX="26369" custLinFactNeighborX="100000" custLinFactNeighborY="-3260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DDDE49-977A-4A87-8A3E-B1AD81FB0320}" type="pres">
      <dgm:prSet presAssocID="{82FD02CD-46B1-4249-ACC1-ACA32E65C024}" presName="childShp" presStyleLbl="bgAccFollowNode1" presStyleIdx="0" presStyleCnt="1" custScaleX="235880" custScaleY="65859" custLinFactNeighborX="1707" custLinFactNeighborY="108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C8FAA8B-DFB0-47D0-8C66-BD1D8AD68BCF}" type="presOf" srcId="{82FD02CD-46B1-4249-ACC1-ACA32E65C024}" destId="{68FD6688-235D-4EE0-B233-8C0C4C06554D}" srcOrd="0" destOrd="0" presId="urn:microsoft.com/office/officeart/2005/8/layout/vList6"/>
    <dgm:cxn modelId="{6EF8BB35-85FD-45FA-ABC2-B69BDB2F3C94}" srcId="{82FD02CD-46B1-4249-ACC1-ACA32E65C024}" destId="{B90DF5C9-5294-490E-85A9-48425B6C8B2B}" srcOrd="2" destOrd="0" parTransId="{3027EF98-55B6-4CC4-816C-C9AD140DD814}" sibTransId="{973DD69E-241E-4613-8E4F-569A6AC80CED}"/>
    <dgm:cxn modelId="{394359A1-C1BD-4662-AF7C-8D9A45B30F85}" srcId="{A853A9A6-F8D6-4089-B372-CABC47CF69F0}" destId="{82FD02CD-46B1-4249-ACC1-ACA32E65C024}" srcOrd="0" destOrd="0" parTransId="{F3401889-63F3-4B3B-999B-13DB7BCFCFF1}" sibTransId="{7894BB25-A211-44F8-8389-6F1EE7C7BCA3}"/>
    <dgm:cxn modelId="{68AC9A70-0656-482E-9283-9ECD5BB10E1D}" type="presOf" srcId="{3DF4E989-8FE5-4EB8-B1CB-89B30B734EA2}" destId="{6BDDDE49-977A-4A87-8A3E-B1AD81FB0320}" srcOrd="0" destOrd="1" presId="urn:microsoft.com/office/officeart/2005/8/layout/vList6"/>
    <dgm:cxn modelId="{09ACB3FE-B935-429D-83A4-05FCF71889CA}" srcId="{82FD02CD-46B1-4249-ACC1-ACA32E65C024}" destId="{E75FFC4B-8E9A-4D42-90AA-E71928FDDE2A}" srcOrd="0" destOrd="0" parTransId="{8C9B1AD5-CA1A-4365-AA3C-F7EA10F8EA6B}" sibTransId="{C00B0548-F505-4F10-9076-18F3A8D0432A}"/>
    <dgm:cxn modelId="{DEEC38BE-3A31-40ED-8E84-DC36BBA8E040}" type="presOf" srcId="{A853A9A6-F8D6-4089-B372-CABC47CF69F0}" destId="{5CCA8ED8-40B8-4B79-8A96-1E01616666CA}" srcOrd="0" destOrd="0" presId="urn:microsoft.com/office/officeart/2005/8/layout/vList6"/>
    <dgm:cxn modelId="{6A5667D0-75F5-4693-8E1D-DB3F204040A4}" type="presOf" srcId="{B90DF5C9-5294-490E-85A9-48425B6C8B2B}" destId="{6BDDDE49-977A-4A87-8A3E-B1AD81FB0320}" srcOrd="0" destOrd="2" presId="urn:microsoft.com/office/officeart/2005/8/layout/vList6"/>
    <dgm:cxn modelId="{81D10377-A976-4AF0-8F60-A95B5B198320}" type="presOf" srcId="{E75FFC4B-8E9A-4D42-90AA-E71928FDDE2A}" destId="{6BDDDE49-977A-4A87-8A3E-B1AD81FB0320}" srcOrd="0" destOrd="0" presId="urn:microsoft.com/office/officeart/2005/8/layout/vList6"/>
    <dgm:cxn modelId="{F15ACE2A-C2FA-4465-AD7C-BD752AED6016}" srcId="{82FD02CD-46B1-4249-ACC1-ACA32E65C024}" destId="{3DF4E989-8FE5-4EB8-B1CB-89B30B734EA2}" srcOrd="1" destOrd="0" parTransId="{67D8BBB1-2A43-4A41-B133-D55D2612630A}" sibTransId="{68DBE0CF-A533-4283-8722-3D96A3FF3F30}"/>
    <dgm:cxn modelId="{302C92DC-55BA-47C1-814F-E5EB4194D0F2}" type="presParOf" srcId="{5CCA8ED8-40B8-4B79-8A96-1E01616666CA}" destId="{597297B1-C8BE-480F-90B7-EC9834E04EF5}" srcOrd="0" destOrd="0" presId="urn:microsoft.com/office/officeart/2005/8/layout/vList6"/>
    <dgm:cxn modelId="{EE489800-0134-4595-91A2-1C1DC557331E}" type="presParOf" srcId="{597297B1-C8BE-480F-90B7-EC9834E04EF5}" destId="{68FD6688-235D-4EE0-B233-8C0C4C06554D}" srcOrd="0" destOrd="0" presId="urn:microsoft.com/office/officeart/2005/8/layout/vList6"/>
    <dgm:cxn modelId="{1D634D47-807D-4721-BB26-E0B2D98C483B}" type="presParOf" srcId="{597297B1-C8BE-480F-90B7-EC9834E04EF5}" destId="{6BDDDE49-977A-4A87-8A3E-B1AD81FB03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806D7E5-208D-4C52-903E-8DC37C119952}" type="doc">
      <dgm:prSet loTypeId="urn:microsoft.com/office/officeart/2005/8/layout/process1" loCatId="process" qsTypeId="urn:microsoft.com/office/officeart/2005/8/quickstyle/simple5" qsCatId="simple" csTypeId="urn:microsoft.com/office/officeart/2005/8/colors/accent0_2" csCatId="mainScheme" phldr="1"/>
      <dgm:spPr/>
    </dgm:pt>
    <dgm:pt modelId="{1A5A6A90-ED61-4CCE-B68A-3B58F4E8F956}">
      <dgm:prSet phldrT="[Text]" custT="1"/>
      <dgm:spPr/>
      <dgm:t>
        <a:bodyPr/>
        <a:lstStyle/>
        <a:p>
          <a:r>
            <a:rPr lang="en-US" sz="1100" dirty="0" smtClean="0"/>
            <a:t>Guidelines for deploying a ML Model</a:t>
          </a:r>
          <a:endParaRPr lang="en-GB" sz="1100" dirty="0"/>
        </a:p>
      </dgm:t>
    </dgm:pt>
    <dgm:pt modelId="{F007355F-9D52-44CB-9D7F-46D46E6E6609}" type="parTrans" cxnId="{DFF353F4-5A12-4F35-9349-6D91CF0D8BC1}">
      <dgm:prSet/>
      <dgm:spPr/>
      <dgm:t>
        <a:bodyPr/>
        <a:lstStyle/>
        <a:p>
          <a:endParaRPr lang="en-GB" sz="1100"/>
        </a:p>
      </dgm:t>
    </dgm:pt>
    <dgm:pt modelId="{A5E3ACDC-571D-47C8-805A-5870E620CB93}" type="sibTrans" cxnId="{DFF353F4-5A12-4F35-9349-6D91CF0D8BC1}">
      <dgm:prSet/>
      <dgm:spPr/>
      <dgm:t>
        <a:bodyPr/>
        <a:lstStyle/>
        <a:p>
          <a:endParaRPr lang="en-GB" sz="1100"/>
        </a:p>
      </dgm:t>
    </dgm:pt>
    <dgm:pt modelId="{350958E9-7B3E-4300-910F-9BEB852416D3}" type="pres">
      <dgm:prSet presAssocID="{D806D7E5-208D-4C52-903E-8DC37C119952}" presName="Name0" presStyleCnt="0">
        <dgm:presLayoutVars>
          <dgm:dir/>
          <dgm:resizeHandles val="exact"/>
        </dgm:presLayoutVars>
      </dgm:prSet>
      <dgm:spPr/>
    </dgm:pt>
    <dgm:pt modelId="{690D5FE4-FD7D-41B5-A898-62091A377CEA}" type="pres">
      <dgm:prSet presAssocID="{1A5A6A90-ED61-4CCE-B68A-3B58F4E8F956}" presName="node" presStyleLbl="node1" presStyleIdx="0" presStyleCnt="1" custScaleX="264041" custLinFactNeighborX="3589" custLinFactNeighborY="26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FC3704D-D6F0-4BB5-B789-5BE54ACE5864}" type="presOf" srcId="{D806D7E5-208D-4C52-903E-8DC37C119952}" destId="{350958E9-7B3E-4300-910F-9BEB852416D3}" srcOrd="0" destOrd="0" presId="urn:microsoft.com/office/officeart/2005/8/layout/process1"/>
    <dgm:cxn modelId="{B9DD52B6-3F6B-4C08-9A6D-3CE1A1F39D17}" type="presOf" srcId="{1A5A6A90-ED61-4CCE-B68A-3B58F4E8F956}" destId="{690D5FE4-FD7D-41B5-A898-62091A377CEA}" srcOrd="0" destOrd="0" presId="urn:microsoft.com/office/officeart/2005/8/layout/process1"/>
    <dgm:cxn modelId="{DFF353F4-5A12-4F35-9349-6D91CF0D8BC1}" srcId="{D806D7E5-208D-4C52-903E-8DC37C119952}" destId="{1A5A6A90-ED61-4CCE-B68A-3B58F4E8F956}" srcOrd="0" destOrd="0" parTransId="{F007355F-9D52-44CB-9D7F-46D46E6E6609}" sibTransId="{A5E3ACDC-571D-47C8-805A-5870E620CB93}"/>
    <dgm:cxn modelId="{87EF06BC-F5FB-442D-AF05-3CB07B4DA048}" type="presParOf" srcId="{350958E9-7B3E-4300-910F-9BEB852416D3}" destId="{690D5FE4-FD7D-41B5-A898-62091A377CEA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8E86B73-B897-4268-A501-14FD89C8AF85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A35DAB89-E529-4B96-8D33-C3877321A1C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Model Deployed</a:t>
          </a:r>
          <a:endParaRPr lang="en-GB" dirty="0">
            <a:solidFill>
              <a:schemeClr val="bg1"/>
            </a:solidFill>
          </a:endParaRPr>
        </a:p>
      </dgm:t>
    </dgm:pt>
    <dgm:pt modelId="{97ECE713-ED10-4EB3-A1F5-098F92DB4097}" type="par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8F2D65B9-A69A-4491-A057-238843602A78}" type="sib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4BD57F4-F3C2-4747-A3C1-B3579473812F}" type="pres">
      <dgm:prSet presAssocID="{68E86B73-B897-4268-A501-14FD89C8AF85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42792F94-0C63-4B90-B828-8DD4EC1EDF46}" type="pres">
      <dgm:prSet presAssocID="{A35DAB89-E529-4B96-8D33-C3877321A1C9}" presName="parComposite" presStyleCnt="0"/>
      <dgm:spPr/>
    </dgm:pt>
    <dgm:pt modelId="{DBCD0405-D2BF-4F82-8320-5C5908BC705A}" type="pres">
      <dgm:prSet presAssocID="{A35DAB89-E529-4B96-8D33-C3877321A1C9}" presName="parBigCircle" presStyleLbl="node0" presStyleIdx="0" presStyleCnt="1"/>
      <dgm:spPr/>
    </dgm:pt>
    <dgm:pt modelId="{4EF5EF85-D25D-4523-B0C6-4F7B7D0FF948}" type="pres">
      <dgm:prSet presAssocID="{A35DAB89-E529-4B96-8D33-C3877321A1C9}" presName="parTx" presStyleLbl="revTx" presStyleIdx="0" presStyleCnt="1"/>
      <dgm:spPr/>
      <dgm:t>
        <a:bodyPr/>
        <a:lstStyle/>
        <a:p>
          <a:endParaRPr lang="en-GB"/>
        </a:p>
      </dgm:t>
    </dgm:pt>
    <dgm:pt modelId="{F68524E3-C939-474E-A965-DCE63D6B0E82}" type="pres">
      <dgm:prSet presAssocID="{A35DAB89-E529-4B96-8D33-C3877321A1C9}" presName="bSpace" presStyleCnt="0"/>
      <dgm:spPr/>
    </dgm:pt>
    <dgm:pt modelId="{5629514E-5C02-4217-8C86-B8309BFFFEF5}" type="pres">
      <dgm:prSet presAssocID="{A35DAB89-E529-4B96-8D33-C3877321A1C9}" presName="parBackupNorm" presStyleCnt="0"/>
      <dgm:spPr/>
    </dgm:pt>
    <dgm:pt modelId="{F8EA59CA-B38B-418E-B0CB-664344A6E089}" type="pres">
      <dgm:prSet presAssocID="{8F2D65B9-A69A-4491-A057-238843602A78}" presName="parSpace" presStyleCnt="0"/>
      <dgm:spPr/>
    </dgm:pt>
  </dgm:ptLst>
  <dgm:cxnLst>
    <dgm:cxn modelId="{CC91BAC2-9C12-44B9-B08D-755C733CDFEA}" type="presOf" srcId="{68E86B73-B897-4268-A501-14FD89C8AF85}" destId="{94BD57F4-F3C2-4747-A3C1-B3579473812F}" srcOrd="0" destOrd="0" presId="urn:microsoft.com/office/officeart/2008/layout/CircleAccentTimeline"/>
    <dgm:cxn modelId="{6E5385BF-B333-4F7B-91C9-9A658F3AFB79}" type="presOf" srcId="{A35DAB89-E529-4B96-8D33-C3877321A1C9}" destId="{4EF5EF85-D25D-4523-B0C6-4F7B7D0FF948}" srcOrd="0" destOrd="0" presId="urn:microsoft.com/office/officeart/2008/layout/CircleAccentTimeline"/>
    <dgm:cxn modelId="{4D905532-508D-45C4-8E2D-5F7F58F929AE}" srcId="{68E86B73-B897-4268-A501-14FD89C8AF85}" destId="{A35DAB89-E529-4B96-8D33-C3877321A1C9}" srcOrd="0" destOrd="0" parTransId="{97ECE713-ED10-4EB3-A1F5-098F92DB4097}" sibTransId="{8F2D65B9-A69A-4491-A057-238843602A78}"/>
    <dgm:cxn modelId="{1F5C7BDB-56E3-4B03-9C1E-3493D5566FF4}" type="presParOf" srcId="{94BD57F4-F3C2-4747-A3C1-B3579473812F}" destId="{42792F94-0C63-4B90-B828-8DD4EC1EDF46}" srcOrd="0" destOrd="0" presId="urn:microsoft.com/office/officeart/2008/layout/CircleAccentTimeline"/>
    <dgm:cxn modelId="{024B8169-D527-43A8-BE40-D9FEDF7CD8B2}" type="presParOf" srcId="{42792F94-0C63-4B90-B828-8DD4EC1EDF46}" destId="{DBCD0405-D2BF-4F82-8320-5C5908BC705A}" srcOrd="0" destOrd="0" presId="urn:microsoft.com/office/officeart/2008/layout/CircleAccentTimeline"/>
    <dgm:cxn modelId="{63899549-3172-46E7-BFF7-C2309BB492AE}" type="presParOf" srcId="{42792F94-0C63-4B90-B828-8DD4EC1EDF46}" destId="{4EF5EF85-D25D-4523-B0C6-4F7B7D0FF948}" srcOrd="1" destOrd="0" presId="urn:microsoft.com/office/officeart/2008/layout/CircleAccentTimeline"/>
    <dgm:cxn modelId="{B521EB75-D662-4B19-A2AD-A30FD2DCFB23}" type="presParOf" srcId="{42792F94-0C63-4B90-B828-8DD4EC1EDF46}" destId="{F68524E3-C939-474E-A965-DCE63D6B0E82}" srcOrd="2" destOrd="0" presId="urn:microsoft.com/office/officeart/2008/layout/CircleAccentTimeline"/>
    <dgm:cxn modelId="{027CD64C-8173-4FF2-864E-52BF85C12B9C}" type="presParOf" srcId="{94BD57F4-F3C2-4747-A3C1-B3579473812F}" destId="{5629514E-5C02-4217-8C86-B8309BFFFEF5}" srcOrd="1" destOrd="0" presId="urn:microsoft.com/office/officeart/2008/layout/CircleAccentTimeline"/>
    <dgm:cxn modelId="{2EA9DB5A-A3B3-4AC5-B4E4-393793943E67}" type="presParOf" srcId="{94BD57F4-F3C2-4747-A3C1-B3579473812F}" destId="{F8EA59CA-B38B-418E-B0CB-664344A6E089}" srcOrd="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7B1CDF-41F3-41FD-87AA-6D4C5D0C0F23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EEC15FEE-CB82-4EBA-9876-14FCC067C84B}">
      <dgm:prSet phldrT="[Text]"/>
      <dgm:spPr/>
      <dgm:t>
        <a:bodyPr/>
        <a:lstStyle/>
        <a:p>
          <a:r>
            <a:rPr lang="en-US" dirty="0" smtClean="0"/>
            <a:t>Exit Criteria (DoD)</a:t>
          </a:r>
          <a:endParaRPr lang="en-GB" dirty="0"/>
        </a:p>
      </dgm:t>
    </dgm:pt>
    <dgm:pt modelId="{B33E5608-39B3-45DF-A2EF-3AD4760CEAFB}" type="parTrans" cxnId="{08DF8718-E8EA-488C-82C3-6B9D956F2357}">
      <dgm:prSet/>
      <dgm:spPr/>
      <dgm:t>
        <a:bodyPr/>
        <a:lstStyle/>
        <a:p>
          <a:endParaRPr lang="en-GB"/>
        </a:p>
      </dgm:t>
    </dgm:pt>
    <dgm:pt modelId="{5EAF2B3C-135F-4AA5-9C0C-3D47BFE42037}" type="sibTrans" cxnId="{08DF8718-E8EA-488C-82C3-6B9D956F2357}">
      <dgm:prSet/>
      <dgm:spPr/>
      <dgm:t>
        <a:bodyPr/>
        <a:lstStyle/>
        <a:p>
          <a:endParaRPr lang="en-GB"/>
        </a:p>
      </dgm:t>
    </dgm:pt>
    <dgm:pt modelId="{B3788D13-9F0D-4E1B-B15B-D531F57DFBA0}" type="pres">
      <dgm:prSet presAssocID="{8A7B1CDF-41F3-41FD-87AA-6D4C5D0C0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DE9A3A-5278-4F76-B760-0EB3B50B0F38}" type="pres">
      <dgm:prSet presAssocID="{EEC15FEE-CB82-4EBA-9876-14FCC067C8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8DF8718-E8EA-488C-82C3-6B9D956F2357}" srcId="{8A7B1CDF-41F3-41FD-87AA-6D4C5D0C0F23}" destId="{EEC15FEE-CB82-4EBA-9876-14FCC067C84B}" srcOrd="0" destOrd="0" parTransId="{B33E5608-39B3-45DF-A2EF-3AD4760CEAFB}" sibTransId="{5EAF2B3C-135F-4AA5-9C0C-3D47BFE42037}"/>
    <dgm:cxn modelId="{5FEB6564-5326-479D-BCC3-81BAA2732EA9}" type="presOf" srcId="{EEC15FEE-CB82-4EBA-9876-14FCC067C84B}" destId="{89DE9A3A-5278-4F76-B760-0EB3B50B0F38}" srcOrd="0" destOrd="0" presId="urn:microsoft.com/office/officeart/2005/8/layout/vList2"/>
    <dgm:cxn modelId="{7F4AE1BD-E441-4B46-A6B8-F8F3053B68EE}" type="presOf" srcId="{8A7B1CDF-41F3-41FD-87AA-6D4C5D0C0F23}" destId="{B3788D13-9F0D-4E1B-B15B-D531F57DFBA0}" srcOrd="0" destOrd="0" presId="urn:microsoft.com/office/officeart/2005/8/layout/vList2"/>
    <dgm:cxn modelId="{A0EB6719-169F-4A97-8601-CDFB5AA5F576}" type="presParOf" srcId="{B3788D13-9F0D-4E1B-B15B-D531F57DFBA0}" destId="{89DE9A3A-5278-4F76-B760-0EB3B50B0F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3A9A6-F8D6-4089-B372-CABC47CF69F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FD02CD-46B1-4249-ACC1-ACA32E65C024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GB" dirty="0"/>
        </a:p>
      </dgm:t>
    </dgm:pt>
    <dgm:pt modelId="{F3401889-63F3-4B3B-999B-13DB7BCFCFF1}" type="parTrans" cxnId="{394359A1-C1BD-4662-AF7C-8D9A45B30F85}">
      <dgm:prSet/>
      <dgm:spPr/>
      <dgm:t>
        <a:bodyPr/>
        <a:lstStyle/>
        <a:p>
          <a:endParaRPr lang="en-GB"/>
        </a:p>
      </dgm:t>
    </dgm:pt>
    <dgm:pt modelId="{7894BB25-A211-44F8-8389-6F1EE7C7BCA3}" type="sibTrans" cxnId="{394359A1-C1BD-4662-AF7C-8D9A45B30F85}">
      <dgm:prSet/>
      <dgm:spPr/>
      <dgm:t>
        <a:bodyPr/>
        <a:lstStyle/>
        <a:p>
          <a:endParaRPr lang="en-GB"/>
        </a:p>
      </dgm:t>
    </dgm:pt>
    <dgm:pt modelId="{E75FFC4B-8E9A-4D42-90AA-E71928FDDE2A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Problem Statement</a:t>
          </a:r>
          <a:endParaRPr lang="en-GB" sz="1000" dirty="0"/>
        </a:p>
      </dgm:t>
    </dgm:pt>
    <dgm:pt modelId="{8C9B1AD5-CA1A-4365-AA3C-F7EA10F8EA6B}" type="parTrans" cxnId="{09ACB3FE-B935-429D-83A4-05FCF71889CA}">
      <dgm:prSet/>
      <dgm:spPr/>
      <dgm:t>
        <a:bodyPr/>
        <a:lstStyle/>
        <a:p>
          <a:endParaRPr lang="en-GB"/>
        </a:p>
      </dgm:t>
    </dgm:pt>
    <dgm:pt modelId="{C00B0548-F505-4F10-9076-18F3A8D0432A}" type="sibTrans" cxnId="{09ACB3FE-B935-429D-83A4-05FCF71889CA}">
      <dgm:prSet/>
      <dgm:spPr/>
      <dgm:t>
        <a:bodyPr/>
        <a:lstStyle/>
        <a:p>
          <a:endParaRPr lang="en-GB"/>
        </a:p>
      </dgm:t>
    </dgm:pt>
    <dgm:pt modelId="{5CCA8ED8-40B8-4B79-8A96-1E01616666CA}" type="pres">
      <dgm:prSet presAssocID="{A853A9A6-F8D6-4089-B372-CABC47CF69F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97297B1-C8BE-480F-90B7-EC9834E04EF5}" type="pres">
      <dgm:prSet presAssocID="{82FD02CD-46B1-4249-ACC1-ACA32E65C024}" presName="linNode" presStyleCnt="0"/>
      <dgm:spPr/>
    </dgm:pt>
    <dgm:pt modelId="{68FD6688-235D-4EE0-B233-8C0C4C06554D}" type="pres">
      <dgm:prSet presAssocID="{82FD02CD-46B1-4249-ACC1-ACA32E65C024}" presName="parentShp" presStyleLbl="node1" presStyleIdx="0" presStyleCnt="1" custScaleX="111663" custScaleY="32017" custLinFactNeighborX="80950" custLinFactNeighborY="-332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DDDE49-977A-4A87-8A3E-B1AD81FB0320}" type="pres">
      <dgm:prSet presAssocID="{82FD02CD-46B1-4249-ACC1-ACA32E65C024}" presName="childShp" presStyleLbl="bgAccFollowNode1" presStyleIdx="0" presStyleCnt="1" custScaleX="152855" custScaleY="48094" custLinFactNeighborX="1969" custLinFactNeighborY="114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9ACB3FE-B935-429D-83A4-05FCF71889CA}" srcId="{82FD02CD-46B1-4249-ACC1-ACA32E65C024}" destId="{E75FFC4B-8E9A-4D42-90AA-E71928FDDE2A}" srcOrd="0" destOrd="0" parTransId="{8C9B1AD5-CA1A-4365-AA3C-F7EA10F8EA6B}" sibTransId="{C00B0548-F505-4F10-9076-18F3A8D0432A}"/>
    <dgm:cxn modelId="{394359A1-C1BD-4662-AF7C-8D9A45B30F85}" srcId="{A853A9A6-F8D6-4089-B372-CABC47CF69F0}" destId="{82FD02CD-46B1-4249-ACC1-ACA32E65C024}" srcOrd="0" destOrd="0" parTransId="{F3401889-63F3-4B3B-999B-13DB7BCFCFF1}" sibTransId="{7894BB25-A211-44F8-8389-6F1EE7C7BCA3}"/>
    <dgm:cxn modelId="{3E118829-4D6C-41BF-81FA-74DF935E8AFF}" type="presOf" srcId="{E75FFC4B-8E9A-4D42-90AA-E71928FDDE2A}" destId="{6BDDDE49-977A-4A87-8A3E-B1AD81FB0320}" srcOrd="0" destOrd="0" presId="urn:microsoft.com/office/officeart/2005/8/layout/vList6"/>
    <dgm:cxn modelId="{99ABD2B5-6532-4F41-9849-52101F1B59DD}" type="presOf" srcId="{82FD02CD-46B1-4249-ACC1-ACA32E65C024}" destId="{68FD6688-235D-4EE0-B233-8C0C4C06554D}" srcOrd="0" destOrd="0" presId="urn:microsoft.com/office/officeart/2005/8/layout/vList6"/>
    <dgm:cxn modelId="{18241B20-B86A-4EC0-96AA-84FB248BB379}" type="presOf" srcId="{A853A9A6-F8D6-4089-B372-CABC47CF69F0}" destId="{5CCA8ED8-40B8-4B79-8A96-1E01616666CA}" srcOrd="0" destOrd="0" presId="urn:microsoft.com/office/officeart/2005/8/layout/vList6"/>
    <dgm:cxn modelId="{E6114ACB-A4AE-442E-935C-6EC0D7781AB0}" type="presParOf" srcId="{5CCA8ED8-40B8-4B79-8A96-1E01616666CA}" destId="{597297B1-C8BE-480F-90B7-EC9834E04EF5}" srcOrd="0" destOrd="0" presId="urn:microsoft.com/office/officeart/2005/8/layout/vList6"/>
    <dgm:cxn modelId="{891FD74B-99A8-406A-8569-7E050F137928}" type="presParOf" srcId="{597297B1-C8BE-480F-90B7-EC9834E04EF5}" destId="{68FD6688-235D-4EE0-B233-8C0C4C06554D}" srcOrd="0" destOrd="0" presId="urn:microsoft.com/office/officeart/2005/8/layout/vList6"/>
    <dgm:cxn modelId="{4AB2E067-D05A-49F4-A6AA-C39BFF9B5095}" type="presParOf" srcId="{597297B1-C8BE-480F-90B7-EC9834E04EF5}" destId="{6BDDDE49-977A-4A87-8A3E-B1AD81FB03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E83DB8-00BE-4B30-9308-FBE368DCE59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A4F20B54-1BDC-4380-B9E7-73A45C9200F0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GB" dirty="0"/>
        </a:p>
      </dgm:t>
    </dgm:pt>
    <dgm:pt modelId="{FAE71EC7-26AF-4B34-86CD-E502F304F649}" type="parTrans" cxnId="{BD332FB8-C10F-493D-906D-5A3A093E49C3}">
      <dgm:prSet/>
      <dgm:spPr/>
      <dgm:t>
        <a:bodyPr/>
        <a:lstStyle/>
        <a:p>
          <a:endParaRPr lang="en-GB"/>
        </a:p>
      </dgm:t>
    </dgm:pt>
    <dgm:pt modelId="{890FD35D-CF1D-47FB-AA87-F95204AD3C78}" type="sibTrans" cxnId="{BD332FB8-C10F-493D-906D-5A3A093E49C3}">
      <dgm:prSet/>
      <dgm:spPr/>
      <dgm:t>
        <a:bodyPr/>
        <a:lstStyle/>
        <a:p>
          <a:endParaRPr lang="en-GB"/>
        </a:p>
      </dgm:t>
    </dgm:pt>
    <dgm:pt modelId="{EC724D66-9165-4A03-B6B7-FFFA13EF4279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Project Hand-Off</a:t>
          </a:r>
          <a:endParaRPr lang="en-GB" dirty="0"/>
        </a:p>
      </dgm:t>
    </dgm:pt>
    <dgm:pt modelId="{C03DAAEC-549E-4F16-99A8-C5FD7808A2EA}" type="parTrans" cxnId="{4B2DD002-DDF4-40FF-B432-ADFAAAF5181B}">
      <dgm:prSet/>
      <dgm:spPr/>
      <dgm:t>
        <a:bodyPr/>
        <a:lstStyle/>
        <a:p>
          <a:endParaRPr lang="en-GB"/>
        </a:p>
      </dgm:t>
    </dgm:pt>
    <dgm:pt modelId="{A224E72C-1398-4876-9D9A-9FE5358A8486}" type="sibTrans" cxnId="{4B2DD002-DDF4-40FF-B432-ADFAAAF5181B}">
      <dgm:prSet/>
      <dgm:spPr/>
      <dgm:t>
        <a:bodyPr/>
        <a:lstStyle/>
        <a:p>
          <a:endParaRPr lang="en-GB"/>
        </a:p>
      </dgm:t>
    </dgm:pt>
    <dgm:pt modelId="{0C7B1777-7659-4470-A441-D686540AF4F0}" type="pres">
      <dgm:prSet presAssocID="{EBE83DB8-00BE-4B30-9308-FBE368DCE592}" presName="Name0" presStyleCnt="0">
        <dgm:presLayoutVars>
          <dgm:dir/>
          <dgm:animLvl val="lvl"/>
          <dgm:resizeHandles val="exact"/>
        </dgm:presLayoutVars>
      </dgm:prSet>
      <dgm:spPr/>
    </dgm:pt>
    <dgm:pt modelId="{C8F8377B-A201-41F7-927F-506DF1B02A98}" type="pres">
      <dgm:prSet presAssocID="{A4F20B54-1BDC-4380-B9E7-73A45C9200F0}" presName="parTxOnly" presStyleLbl="node1" presStyleIdx="0" presStyleCnt="2" custScaleY="77132" custLinFactNeighborX="-49" custLinFactNeighborY="-7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C59048-492D-49D6-AA93-78635BB923A2}" type="pres">
      <dgm:prSet presAssocID="{890FD35D-CF1D-47FB-AA87-F95204AD3C78}" presName="parTxOnlySpace" presStyleCnt="0"/>
      <dgm:spPr/>
    </dgm:pt>
    <dgm:pt modelId="{AA43E830-AD15-4FFD-8CDA-7B5C3FC29BC4}" type="pres">
      <dgm:prSet presAssocID="{EC724D66-9165-4A03-B6B7-FFFA13EF4279}" presName="parTxOnly" presStyleLbl="node1" presStyleIdx="1" presStyleCnt="2" custScaleY="587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A4A27F3-6ECB-4356-A36A-33A533B57513}" type="presOf" srcId="{EC724D66-9165-4A03-B6B7-FFFA13EF4279}" destId="{AA43E830-AD15-4FFD-8CDA-7B5C3FC29BC4}" srcOrd="0" destOrd="0" presId="urn:microsoft.com/office/officeart/2005/8/layout/chevron1"/>
    <dgm:cxn modelId="{B2DBD393-3414-4609-A274-2E2B68A1FD54}" type="presOf" srcId="{A4F20B54-1BDC-4380-B9E7-73A45C9200F0}" destId="{C8F8377B-A201-41F7-927F-506DF1B02A98}" srcOrd="0" destOrd="0" presId="urn:microsoft.com/office/officeart/2005/8/layout/chevron1"/>
    <dgm:cxn modelId="{5EF14362-B778-46C5-A861-57B66A8944B5}" type="presOf" srcId="{EBE83DB8-00BE-4B30-9308-FBE368DCE592}" destId="{0C7B1777-7659-4470-A441-D686540AF4F0}" srcOrd="0" destOrd="0" presId="urn:microsoft.com/office/officeart/2005/8/layout/chevron1"/>
    <dgm:cxn modelId="{BD332FB8-C10F-493D-906D-5A3A093E49C3}" srcId="{EBE83DB8-00BE-4B30-9308-FBE368DCE592}" destId="{A4F20B54-1BDC-4380-B9E7-73A45C9200F0}" srcOrd="0" destOrd="0" parTransId="{FAE71EC7-26AF-4B34-86CD-E502F304F649}" sibTransId="{890FD35D-CF1D-47FB-AA87-F95204AD3C78}"/>
    <dgm:cxn modelId="{4B2DD002-DDF4-40FF-B432-ADFAAAF5181B}" srcId="{EBE83DB8-00BE-4B30-9308-FBE368DCE592}" destId="{EC724D66-9165-4A03-B6B7-FFFA13EF4279}" srcOrd="1" destOrd="0" parTransId="{C03DAAEC-549E-4F16-99A8-C5FD7808A2EA}" sibTransId="{A224E72C-1398-4876-9D9A-9FE5358A8486}"/>
    <dgm:cxn modelId="{15D775BA-B4B8-4178-BF57-A2CA4552E5AA}" type="presParOf" srcId="{0C7B1777-7659-4470-A441-D686540AF4F0}" destId="{C8F8377B-A201-41F7-927F-506DF1B02A98}" srcOrd="0" destOrd="0" presId="urn:microsoft.com/office/officeart/2005/8/layout/chevron1"/>
    <dgm:cxn modelId="{3BD0DCB1-0E27-46B9-94C1-9DFC6ACBDFEB}" type="presParOf" srcId="{0C7B1777-7659-4470-A441-D686540AF4F0}" destId="{D4C59048-492D-49D6-AA93-78635BB923A2}" srcOrd="1" destOrd="0" presId="urn:microsoft.com/office/officeart/2005/8/layout/chevron1"/>
    <dgm:cxn modelId="{1E8D07D0-8AD7-4909-8C22-429782D34AE0}" type="presParOf" srcId="{0C7B1777-7659-4470-A441-D686540AF4F0}" destId="{AA43E830-AD15-4FFD-8CDA-7B5C3FC29BC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53A9A6-F8D6-4089-B372-CABC47CF69F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FD02CD-46B1-4249-ACC1-ACA32E65C024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GB" dirty="0"/>
        </a:p>
      </dgm:t>
    </dgm:pt>
    <dgm:pt modelId="{F3401889-63F3-4B3B-999B-13DB7BCFCFF1}" type="parTrans" cxnId="{394359A1-C1BD-4662-AF7C-8D9A45B30F85}">
      <dgm:prSet/>
      <dgm:spPr/>
      <dgm:t>
        <a:bodyPr/>
        <a:lstStyle/>
        <a:p>
          <a:endParaRPr lang="en-GB"/>
        </a:p>
      </dgm:t>
    </dgm:pt>
    <dgm:pt modelId="{7894BB25-A211-44F8-8389-6F1EE7C7BCA3}" type="sibTrans" cxnId="{394359A1-C1BD-4662-AF7C-8D9A45B30F85}">
      <dgm:prSet/>
      <dgm:spPr/>
      <dgm:t>
        <a:bodyPr/>
        <a:lstStyle/>
        <a:p>
          <a:endParaRPr lang="en-GB"/>
        </a:p>
      </dgm:t>
    </dgm:pt>
    <dgm:pt modelId="{E75FFC4B-8E9A-4D42-90AA-E71928FDDE2A}">
      <dgm:prSet phldrT="[Text]" custT="1"/>
      <dgm:spPr/>
      <dgm:t>
        <a:bodyPr/>
        <a:lstStyle/>
        <a:p>
          <a:pPr marL="92075" indent="0"/>
          <a:r>
            <a:rPr lang="en-US" sz="1000" dirty="0" smtClean="0"/>
            <a:t>Model deployed</a:t>
          </a:r>
          <a:endParaRPr lang="en-GB" sz="1000" dirty="0"/>
        </a:p>
      </dgm:t>
    </dgm:pt>
    <dgm:pt modelId="{8C9B1AD5-CA1A-4365-AA3C-F7EA10F8EA6B}" type="parTrans" cxnId="{09ACB3FE-B935-429D-83A4-05FCF71889CA}">
      <dgm:prSet/>
      <dgm:spPr/>
      <dgm:t>
        <a:bodyPr/>
        <a:lstStyle/>
        <a:p>
          <a:endParaRPr lang="en-GB"/>
        </a:p>
      </dgm:t>
    </dgm:pt>
    <dgm:pt modelId="{C00B0548-F505-4F10-9076-18F3A8D0432A}" type="sibTrans" cxnId="{09ACB3FE-B935-429D-83A4-05FCF71889CA}">
      <dgm:prSet/>
      <dgm:spPr/>
      <dgm:t>
        <a:bodyPr/>
        <a:lstStyle/>
        <a:p>
          <a:endParaRPr lang="en-GB"/>
        </a:p>
      </dgm:t>
    </dgm:pt>
    <dgm:pt modelId="{5CCA8ED8-40B8-4B79-8A96-1E01616666CA}" type="pres">
      <dgm:prSet presAssocID="{A853A9A6-F8D6-4089-B372-CABC47CF69F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97297B1-C8BE-480F-90B7-EC9834E04EF5}" type="pres">
      <dgm:prSet presAssocID="{82FD02CD-46B1-4249-ACC1-ACA32E65C024}" presName="linNode" presStyleCnt="0"/>
      <dgm:spPr/>
    </dgm:pt>
    <dgm:pt modelId="{68FD6688-235D-4EE0-B233-8C0C4C06554D}" type="pres">
      <dgm:prSet presAssocID="{82FD02CD-46B1-4249-ACC1-ACA32E65C024}" presName="parentShp" presStyleLbl="node1" presStyleIdx="0" presStyleCnt="1" custScaleX="160260" custScaleY="32017" custLinFactX="50970" custLinFactNeighborX="100000" custLinFactNeighborY="-276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DDDE49-977A-4A87-8A3E-B1AD81FB0320}" type="pres">
      <dgm:prSet presAssocID="{82FD02CD-46B1-4249-ACC1-ACA32E65C024}" presName="childShp" presStyleLbl="bgAccFollowNode1" presStyleIdx="0" presStyleCnt="1" custScaleX="235880" custScaleY="22652" custLinFactNeighborX="1707" custLinFactNeighborY="108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9ACB3FE-B935-429D-83A4-05FCF71889CA}" srcId="{82FD02CD-46B1-4249-ACC1-ACA32E65C024}" destId="{E75FFC4B-8E9A-4D42-90AA-E71928FDDE2A}" srcOrd="0" destOrd="0" parTransId="{8C9B1AD5-CA1A-4365-AA3C-F7EA10F8EA6B}" sibTransId="{C00B0548-F505-4F10-9076-18F3A8D0432A}"/>
    <dgm:cxn modelId="{394359A1-C1BD-4662-AF7C-8D9A45B30F85}" srcId="{A853A9A6-F8D6-4089-B372-CABC47CF69F0}" destId="{82FD02CD-46B1-4249-ACC1-ACA32E65C024}" srcOrd="0" destOrd="0" parTransId="{F3401889-63F3-4B3B-999B-13DB7BCFCFF1}" sibTransId="{7894BB25-A211-44F8-8389-6F1EE7C7BCA3}"/>
    <dgm:cxn modelId="{D8816998-F440-49DE-B30C-904D41D757F1}" type="presOf" srcId="{82FD02CD-46B1-4249-ACC1-ACA32E65C024}" destId="{68FD6688-235D-4EE0-B233-8C0C4C06554D}" srcOrd="0" destOrd="0" presId="urn:microsoft.com/office/officeart/2005/8/layout/vList6"/>
    <dgm:cxn modelId="{12E4F2AD-227E-4F4B-BD37-57EED6A627A4}" type="presOf" srcId="{E75FFC4B-8E9A-4D42-90AA-E71928FDDE2A}" destId="{6BDDDE49-977A-4A87-8A3E-B1AD81FB0320}" srcOrd="0" destOrd="0" presId="urn:microsoft.com/office/officeart/2005/8/layout/vList6"/>
    <dgm:cxn modelId="{41CECEF5-AAD3-46D7-82A4-C3B6E1F7DE3B}" type="presOf" srcId="{A853A9A6-F8D6-4089-B372-CABC47CF69F0}" destId="{5CCA8ED8-40B8-4B79-8A96-1E01616666CA}" srcOrd="0" destOrd="0" presId="urn:microsoft.com/office/officeart/2005/8/layout/vList6"/>
    <dgm:cxn modelId="{6234F0BB-8DA8-4994-A95F-528940ACCAA3}" type="presParOf" srcId="{5CCA8ED8-40B8-4B79-8A96-1E01616666CA}" destId="{597297B1-C8BE-480F-90B7-EC9834E04EF5}" srcOrd="0" destOrd="0" presId="urn:microsoft.com/office/officeart/2005/8/layout/vList6"/>
    <dgm:cxn modelId="{D1C13278-FC55-4AE3-BC59-C92D643A0A7F}" type="presParOf" srcId="{597297B1-C8BE-480F-90B7-EC9834E04EF5}" destId="{68FD6688-235D-4EE0-B233-8C0C4C06554D}" srcOrd="0" destOrd="0" presId="urn:microsoft.com/office/officeart/2005/8/layout/vList6"/>
    <dgm:cxn modelId="{69D3F8B1-D175-4780-AD50-26A8BF3AC489}" type="presParOf" srcId="{597297B1-C8BE-480F-90B7-EC9834E04EF5}" destId="{6BDDDE49-977A-4A87-8A3E-B1AD81FB03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8E86B73-B897-4268-A501-14FD89C8AF85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A35DAB89-E529-4B96-8D33-C3877321A1C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Closure</a:t>
          </a:r>
          <a:endParaRPr lang="en-GB" dirty="0">
            <a:solidFill>
              <a:schemeClr val="bg1"/>
            </a:solidFill>
          </a:endParaRPr>
        </a:p>
      </dgm:t>
    </dgm:pt>
    <dgm:pt modelId="{97ECE713-ED10-4EB3-A1F5-098F92DB4097}" type="par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8F2D65B9-A69A-4491-A057-238843602A78}" type="sib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4BD57F4-F3C2-4747-A3C1-B3579473812F}" type="pres">
      <dgm:prSet presAssocID="{68E86B73-B897-4268-A501-14FD89C8AF85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42792F94-0C63-4B90-B828-8DD4EC1EDF46}" type="pres">
      <dgm:prSet presAssocID="{A35DAB89-E529-4B96-8D33-C3877321A1C9}" presName="parComposite" presStyleCnt="0"/>
      <dgm:spPr/>
      <dgm:t>
        <a:bodyPr/>
        <a:lstStyle/>
        <a:p>
          <a:endParaRPr lang="en-GB"/>
        </a:p>
      </dgm:t>
    </dgm:pt>
    <dgm:pt modelId="{DBCD0405-D2BF-4F82-8320-5C5908BC705A}" type="pres">
      <dgm:prSet presAssocID="{A35DAB89-E529-4B96-8D33-C3877321A1C9}" presName="parBigCircle" presStyleLbl="node0" presStyleIdx="0" presStyleCnt="1"/>
      <dgm:spPr/>
      <dgm:t>
        <a:bodyPr/>
        <a:lstStyle/>
        <a:p>
          <a:endParaRPr lang="en-GB"/>
        </a:p>
      </dgm:t>
    </dgm:pt>
    <dgm:pt modelId="{4EF5EF85-D25D-4523-B0C6-4F7B7D0FF948}" type="pres">
      <dgm:prSet presAssocID="{A35DAB89-E529-4B96-8D33-C3877321A1C9}" presName="parTx" presStyleLbl="revTx" presStyleIdx="0" presStyleCnt="1"/>
      <dgm:spPr/>
      <dgm:t>
        <a:bodyPr/>
        <a:lstStyle/>
        <a:p>
          <a:endParaRPr lang="en-GB"/>
        </a:p>
      </dgm:t>
    </dgm:pt>
    <dgm:pt modelId="{F68524E3-C939-474E-A965-DCE63D6B0E82}" type="pres">
      <dgm:prSet presAssocID="{A35DAB89-E529-4B96-8D33-C3877321A1C9}" presName="bSpace" presStyleCnt="0"/>
      <dgm:spPr/>
      <dgm:t>
        <a:bodyPr/>
        <a:lstStyle/>
        <a:p>
          <a:endParaRPr lang="en-GB"/>
        </a:p>
      </dgm:t>
    </dgm:pt>
    <dgm:pt modelId="{5629514E-5C02-4217-8C86-B8309BFFFEF5}" type="pres">
      <dgm:prSet presAssocID="{A35DAB89-E529-4B96-8D33-C3877321A1C9}" presName="parBackupNorm" presStyleCnt="0"/>
      <dgm:spPr/>
      <dgm:t>
        <a:bodyPr/>
        <a:lstStyle/>
        <a:p>
          <a:endParaRPr lang="en-GB"/>
        </a:p>
      </dgm:t>
    </dgm:pt>
    <dgm:pt modelId="{F8EA59CA-B38B-418E-B0CB-664344A6E089}" type="pres">
      <dgm:prSet presAssocID="{8F2D65B9-A69A-4491-A057-238843602A78}" presName="parSpace" presStyleCnt="0"/>
      <dgm:spPr/>
      <dgm:t>
        <a:bodyPr/>
        <a:lstStyle/>
        <a:p>
          <a:endParaRPr lang="en-GB"/>
        </a:p>
      </dgm:t>
    </dgm:pt>
  </dgm:ptLst>
  <dgm:cxnLst>
    <dgm:cxn modelId="{06C545FA-427E-4C38-860D-564A7BA650AC}" type="presOf" srcId="{A35DAB89-E529-4B96-8D33-C3877321A1C9}" destId="{4EF5EF85-D25D-4523-B0C6-4F7B7D0FF948}" srcOrd="0" destOrd="0" presId="urn:microsoft.com/office/officeart/2008/layout/CircleAccentTimeline"/>
    <dgm:cxn modelId="{335FE102-C771-4C8B-98A6-18F85A285651}" type="presOf" srcId="{68E86B73-B897-4268-A501-14FD89C8AF85}" destId="{94BD57F4-F3C2-4747-A3C1-B3579473812F}" srcOrd="0" destOrd="0" presId="urn:microsoft.com/office/officeart/2008/layout/CircleAccentTimeline"/>
    <dgm:cxn modelId="{4D905532-508D-45C4-8E2D-5F7F58F929AE}" srcId="{68E86B73-B897-4268-A501-14FD89C8AF85}" destId="{A35DAB89-E529-4B96-8D33-C3877321A1C9}" srcOrd="0" destOrd="0" parTransId="{97ECE713-ED10-4EB3-A1F5-098F92DB4097}" sibTransId="{8F2D65B9-A69A-4491-A057-238843602A78}"/>
    <dgm:cxn modelId="{25BAF4B3-0910-44E4-81D3-C418C91B826E}" type="presParOf" srcId="{94BD57F4-F3C2-4747-A3C1-B3579473812F}" destId="{42792F94-0C63-4B90-B828-8DD4EC1EDF46}" srcOrd="0" destOrd="0" presId="urn:microsoft.com/office/officeart/2008/layout/CircleAccentTimeline"/>
    <dgm:cxn modelId="{6B59AAC2-DAEB-4DBA-B111-8262115DD060}" type="presParOf" srcId="{42792F94-0C63-4B90-B828-8DD4EC1EDF46}" destId="{DBCD0405-D2BF-4F82-8320-5C5908BC705A}" srcOrd="0" destOrd="0" presId="urn:microsoft.com/office/officeart/2008/layout/CircleAccentTimeline"/>
    <dgm:cxn modelId="{6AC43491-35B3-4962-A333-1AD53CB0E566}" type="presParOf" srcId="{42792F94-0C63-4B90-B828-8DD4EC1EDF46}" destId="{4EF5EF85-D25D-4523-B0C6-4F7B7D0FF948}" srcOrd="1" destOrd="0" presId="urn:microsoft.com/office/officeart/2008/layout/CircleAccentTimeline"/>
    <dgm:cxn modelId="{820D6040-A92B-4B45-9271-0F75FA7E5331}" type="presParOf" srcId="{42792F94-0C63-4B90-B828-8DD4EC1EDF46}" destId="{F68524E3-C939-474E-A965-DCE63D6B0E82}" srcOrd="2" destOrd="0" presId="urn:microsoft.com/office/officeart/2008/layout/CircleAccentTimeline"/>
    <dgm:cxn modelId="{216C4F5E-F8C3-4D3F-8550-42F64142D7A7}" type="presParOf" srcId="{94BD57F4-F3C2-4747-A3C1-B3579473812F}" destId="{5629514E-5C02-4217-8C86-B8309BFFFEF5}" srcOrd="1" destOrd="0" presId="urn:microsoft.com/office/officeart/2008/layout/CircleAccentTimeline"/>
    <dgm:cxn modelId="{575E175C-68A5-407C-9DF2-C9C246F0C3FD}" type="presParOf" srcId="{94BD57F4-F3C2-4747-A3C1-B3579473812F}" destId="{F8EA59CA-B38B-418E-B0CB-664344A6E089}" srcOrd="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A7B1CDF-41F3-41FD-87AA-6D4C5D0C0F23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EEC15FEE-CB82-4EBA-9876-14FCC067C84B}">
      <dgm:prSet phldrT="[Text]"/>
      <dgm:spPr/>
      <dgm:t>
        <a:bodyPr/>
        <a:lstStyle/>
        <a:p>
          <a:r>
            <a:rPr lang="en-US" dirty="0" smtClean="0"/>
            <a:t>Exit Criteria (DoD)</a:t>
          </a:r>
          <a:endParaRPr lang="en-GB" dirty="0"/>
        </a:p>
      </dgm:t>
    </dgm:pt>
    <dgm:pt modelId="{B33E5608-39B3-45DF-A2EF-3AD4760CEAFB}" type="parTrans" cxnId="{08DF8718-E8EA-488C-82C3-6B9D956F2357}">
      <dgm:prSet/>
      <dgm:spPr/>
      <dgm:t>
        <a:bodyPr/>
        <a:lstStyle/>
        <a:p>
          <a:endParaRPr lang="en-GB"/>
        </a:p>
      </dgm:t>
    </dgm:pt>
    <dgm:pt modelId="{5EAF2B3C-135F-4AA5-9C0C-3D47BFE42037}" type="sibTrans" cxnId="{08DF8718-E8EA-488C-82C3-6B9D956F2357}">
      <dgm:prSet/>
      <dgm:spPr/>
      <dgm:t>
        <a:bodyPr/>
        <a:lstStyle/>
        <a:p>
          <a:endParaRPr lang="en-GB"/>
        </a:p>
      </dgm:t>
    </dgm:pt>
    <dgm:pt modelId="{B3788D13-9F0D-4E1B-B15B-D531F57DFBA0}" type="pres">
      <dgm:prSet presAssocID="{8A7B1CDF-41F3-41FD-87AA-6D4C5D0C0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DE9A3A-5278-4F76-B760-0EB3B50B0F38}" type="pres">
      <dgm:prSet presAssocID="{EEC15FEE-CB82-4EBA-9876-14FCC067C8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A9770C-EBA6-4FBD-BE97-EF246E9CBF76}" type="presOf" srcId="{EEC15FEE-CB82-4EBA-9876-14FCC067C84B}" destId="{89DE9A3A-5278-4F76-B760-0EB3B50B0F38}" srcOrd="0" destOrd="0" presId="urn:microsoft.com/office/officeart/2005/8/layout/vList2"/>
    <dgm:cxn modelId="{08DF8718-E8EA-488C-82C3-6B9D956F2357}" srcId="{8A7B1CDF-41F3-41FD-87AA-6D4C5D0C0F23}" destId="{EEC15FEE-CB82-4EBA-9876-14FCC067C84B}" srcOrd="0" destOrd="0" parTransId="{B33E5608-39B3-45DF-A2EF-3AD4760CEAFB}" sibTransId="{5EAF2B3C-135F-4AA5-9C0C-3D47BFE42037}"/>
    <dgm:cxn modelId="{8E4ED0DB-A51B-4E22-B266-4B8F7A6F9E9A}" type="presOf" srcId="{8A7B1CDF-41F3-41FD-87AA-6D4C5D0C0F23}" destId="{B3788D13-9F0D-4E1B-B15B-D531F57DFBA0}" srcOrd="0" destOrd="0" presId="urn:microsoft.com/office/officeart/2005/8/layout/vList2"/>
    <dgm:cxn modelId="{0E692B3E-3BD2-4CD8-8FB0-C0048178CE80}" type="presParOf" srcId="{B3788D13-9F0D-4E1B-B15B-D531F57DFBA0}" destId="{89DE9A3A-5278-4F76-B760-0EB3B50B0F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6D7E5-208D-4C52-903E-8DC37C119952}" type="doc">
      <dgm:prSet loTypeId="urn:microsoft.com/office/officeart/2005/8/layout/process1" loCatId="process" qsTypeId="urn:microsoft.com/office/officeart/2005/8/quickstyle/simple5" qsCatId="simple" csTypeId="urn:microsoft.com/office/officeart/2005/8/colors/accent0_2" csCatId="mainScheme" phldr="1"/>
      <dgm:spPr/>
    </dgm:pt>
    <dgm:pt modelId="{11049CF1-E94E-4F36-B186-3417462342B9}">
      <dgm:prSet phldrT="[Text]" custT="1"/>
      <dgm:spPr/>
      <dgm:t>
        <a:bodyPr/>
        <a:lstStyle/>
        <a:p>
          <a:r>
            <a:rPr lang="en-US" sz="1050" dirty="0" smtClean="0"/>
            <a:t>Guidelines for defining Project Objectives</a:t>
          </a:r>
          <a:endParaRPr lang="en-GB" sz="1050" dirty="0"/>
        </a:p>
      </dgm:t>
    </dgm:pt>
    <dgm:pt modelId="{353CD752-FB44-45E5-8BC7-1540497B0055}" type="parTrans" cxnId="{9592E65C-2E6F-430A-8CE3-BF23848D3801}">
      <dgm:prSet/>
      <dgm:spPr/>
      <dgm:t>
        <a:bodyPr/>
        <a:lstStyle/>
        <a:p>
          <a:endParaRPr lang="en-GB" sz="1100"/>
        </a:p>
      </dgm:t>
    </dgm:pt>
    <dgm:pt modelId="{163454EA-34F5-4E5B-A59A-E40B263E0183}" type="sibTrans" cxnId="{9592E65C-2E6F-430A-8CE3-BF23848D3801}">
      <dgm:prSet custT="1"/>
      <dgm:spPr/>
      <dgm:t>
        <a:bodyPr/>
        <a:lstStyle/>
        <a:p>
          <a:endParaRPr lang="en-GB" sz="100"/>
        </a:p>
      </dgm:t>
    </dgm:pt>
    <dgm:pt modelId="{1A5A6A90-ED61-4CCE-B68A-3B58F4E8F956}">
      <dgm:prSet phldrT="[Text]" custT="1"/>
      <dgm:spPr/>
      <dgm:t>
        <a:bodyPr/>
        <a:lstStyle/>
        <a:p>
          <a:r>
            <a:rPr lang="en-GB" sz="1100" dirty="0" smtClean="0"/>
            <a:t>Standard for defining Data Dictionary</a:t>
          </a:r>
          <a:endParaRPr lang="en-GB" sz="1100" dirty="0"/>
        </a:p>
      </dgm:t>
    </dgm:pt>
    <dgm:pt modelId="{F007355F-9D52-44CB-9D7F-46D46E6E6609}" type="parTrans" cxnId="{DFF353F4-5A12-4F35-9349-6D91CF0D8BC1}">
      <dgm:prSet/>
      <dgm:spPr/>
      <dgm:t>
        <a:bodyPr/>
        <a:lstStyle/>
        <a:p>
          <a:endParaRPr lang="en-GB" sz="1100"/>
        </a:p>
      </dgm:t>
    </dgm:pt>
    <dgm:pt modelId="{A5E3ACDC-571D-47C8-805A-5870E620CB93}" type="sibTrans" cxnId="{DFF353F4-5A12-4F35-9349-6D91CF0D8BC1}">
      <dgm:prSet/>
      <dgm:spPr/>
      <dgm:t>
        <a:bodyPr/>
        <a:lstStyle/>
        <a:p>
          <a:endParaRPr lang="en-GB" sz="1100"/>
        </a:p>
      </dgm:t>
    </dgm:pt>
    <dgm:pt modelId="{350958E9-7B3E-4300-910F-9BEB852416D3}" type="pres">
      <dgm:prSet presAssocID="{D806D7E5-208D-4C52-903E-8DC37C119952}" presName="Name0" presStyleCnt="0">
        <dgm:presLayoutVars>
          <dgm:dir/>
          <dgm:resizeHandles val="exact"/>
        </dgm:presLayoutVars>
      </dgm:prSet>
      <dgm:spPr/>
    </dgm:pt>
    <dgm:pt modelId="{3127EC7A-31C3-4FEF-BFAA-C5C373D4FF1B}" type="pres">
      <dgm:prSet presAssocID="{11049CF1-E94E-4F36-B186-3417462342B9}" presName="node" presStyleLbl="node1" presStyleIdx="0" presStyleCnt="2" custScaleX="30215" custLinFactNeighborX="-173" custLinFactNeighborY="-37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AC3FA4-96A6-4DA0-8AFC-D0DE3C1D07C5}" type="pres">
      <dgm:prSet presAssocID="{163454EA-34F5-4E5B-A59A-E40B263E0183}" presName="sibTrans" presStyleLbl="sibTrans2D1" presStyleIdx="0" presStyleCnt="1" custFlipVert="1" custScaleX="8494" custScaleY="20572"/>
      <dgm:spPr/>
      <dgm:t>
        <a:bodyPr/>
        <a:lstStyle/>
        <a:p>
          <a:endParaRPr lang="en-GB"/>
        </a:p>
      </dgm:t>
    </dgm:pt>
    <dgm:pt modelId="{78FEE1FC-696F-40D1-935B-2D908EF9EAA1}" type="pres">
      <dgm:prSet presAssocID="{163454EA-34F5-4E5B-A59A-E40B263E0183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690D5FE4-FD7D-41B5-A898-62091A377CEA}" type="pres">
      <dgm:prSet presAssocID="{1A5A6A90-ED61-4CCE-B68A-3B58F4E8F956}" presName="node" presStyleLbl="node1" presStyleIdx="1" presStyleCnt="2" custScaleX="28302" custScaleY="74074" custLinFactNeighborX="-7828" custLinFactNeighborY="-91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D0033D4-6A1E-4F85-AC7E-1A2B83C8F8D0}" type="presOf" srcId="{1A5A6A90-ED61-4CCE-B68A-3B58F4E8F956}" destId="{690D5FE4-FD7D-41B5-A898-62091A377CEA}" srcOrd="0" destOrd="0" presId="urn:microsoft.com/office/officeart/2005/8/layout/process1"/>
    <dgm:cxn modelId="{F5DE9C89-AB6A-44F6-9966-0A5A02E59ADC}" type="presOf" srcId="{163454EA-34F5-4E5B-A59A-E40B263E0183}" destId="{1EAC3FA4-96A6-4DA0-8AFC-D0DE3C1D07C5}" srcOrd="0" destOrd="0" presId="urn:microsoft.com/office/officeart/2005/8/layout/process1"/>
    <dgm:cxn modelId="{AABE4698-DB15-4F2F-A002-6AD6EAAD65ED}" type="presOf" srcId="{11049CF1-E94E-4F36-B186-3417462342B9}" destId="{3127EC7A-31C3-4FEF-BFAA-C5C373D4FF1B}" srcOrd="0" destOrd="0" presId="urn:microsoft.com/office/officeart/2005/8/layout/process1"/>
    <dgm:cxn modelId="{1D386122-4E2C-42A3-8855-8294A93D2845}" type="presOf" srcId="{163454EA-34F5-4E5B-A59A-E40B263E0183}" destId="{78FEE1FC-696F-40D1-935B-2D908EF9EAA1}" srcOrd="1" destOrd="0" presId="urn:microsoft.com/office/officeart/2005/8/layout/process1"/>
    <dgm:cxn modelId="{9592E65C-2E6F-430A-8CE3-BF23848D3801}" srcId="{D806D7E5-208D-4C52-903E-8DC37C119952}" destId="{11049CF1-E94E-4F36-B186-3417462342B9}" srcOrd="0" destOrd="0" parTransId="{353CD752-FB44-45E5-8BC7-1540497B0055}" sibTransId="{163454EA-34F5-4E5B-A59A-E40B263E0183}"/>
    <dgm:cxn modelId="{DFF353F4-5A12-4F35-9349-6D91CF0D8BC1}" srcId="{D806D7E5-208D-4C52-903E-8DC37C119952}" destId="{1A5A6A90-ED61-4CCE-B68A-3B58F4E8F956}" srcOrd="1" destOrd="0" parTransId="{F007355F-9D52-44CB-9D7F-46D46E6E6609}" sibTransId="{A5E3ACDC-571D-47C8-805A-5870E620CB93}"/>
    <dgm:cxn modelId="{94A639A5-A7A0-44AC-A9AF-5177C7B57354}" type="presOf" srcId="{D806D7E5-208D-4C52-903E-8DC37C119952}" destId="{350958E9-7B3E-4300-910F-9BEB852416D3}" srcOrd="0" destOrd="0" presId="urn:microsoft.com/office/officeart/2005/8/layout/process1"/>
    <dgm:cxn modelId="{07DCDB98-CD4F-43E6-87DC-A2593898DE82}" type="presParOf" srcId="{350958E9-7B3E-4300-910F-9BEB852416D3}" destId="{3127EC7A-31C3-4FEF-BFAA-C5C373D4FF1B}" srcOrd="0" destOrd="0" presId="urn:microsoft.com/office/officeart/2005/8/layout/process1"/>
    <dgm:cxn modelId="{D4677DD6-1FB3-41F9-BB6C-A26D108C6BFD}" type="presParOf" srcId="{350958E9-7B3E-4300-910F-9BEB852416D3}" destId="{1EAC3FA4-96A6-4DA0-8AFC-D0DE3C1D07C5}" srcOrd="1" destOrd="0" presId="urn:microsoft.com/office/officeart/2005/8/layout/process1"/>
    <dgm:cxn modelId="{643F3968-094F-47DF-8ADD-98D138D1CD49}" type="presParOf" srcId="{1EAC3FA4-96A6-4DA0-8AFC-D0DE3C1D07C5}" destId="{78FEE1FC-696F-40D1-935B-2D908EF9EAA1}" srcOrd="0" destOrd="0" presId="urn:microsoft.com/office/officeart/2005/8/layout/process1"/>
    <dgm:cxn modelId="{3B51A9E1-0904-4E46-88D4-519277949F98}" type="presParOf" srcId="{350958E9-7B3E-4300-910F-9BEB852416D3}" destId="{690D5FE4-FD7D-41B5-A898-62091A377CEA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B1CDF-41F3-41FD-87AA-6D4C5D0C0F23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EEC15FEE-CB82-4EBA-9876-14FCC067C84B}">
      <dgm:prSet phldrT="[Text]"/>
      <dgm:spPr/>
      <dgm:t>
        <a:bodyPr/>
        <a:lstStyle/>
        <a:p>
          <a:r>
            <a:rPr lang="en-US" dirty="0" smtClean="0"/>
            <a:t>Exit Criteria (DoD)</a:t>
          </a:r>
          <a:endParaRPr lang="en-GB" dirty="0"/>
        </a:p>
      </dgm:t>
    </dgm:pt>
    <dgm:pt modelId="{B33E5608-39B3-45DF-A2EF-3AD4760CEAFB}" type="parTrans" cxnId="{08DF8718-E8EA-488C-82C3-6B9D956F2357}">
      <dgm:prSet/>
      <dgm:spPr/>
      <dgm:t>
        <a:bodyPr/>
        <a:lstStyle/>
        <a:p>
          <a:endParaRPr lang="en-GB"/>
        </a:p>
      </dgm:t>
    </dgm:pt>
    <dgm:pt modelId="{5EAF2B3C-135F-4AA5-9C0C-3D47BFE42037}" type="sibTrans" cxnId="{08DF8718-E8EA-488C-82C3-6B9D956F2357}">
      <dgm:prSet/>
      <dgm:spPr/>
      <dgm:t>
        <a:bodyPr/>
        <a:lstStyle/>
        <a:p>
          <a:endParaRPr lang="en-GB"/>
        </a:p>
      </dgm:t>
    </dgm:pt>
    <dgm:pt modelId="{B3788D13-9F0D-4E1B-B15B-D531F57DFBA0}" type="pres">
      <dgm:prSet presAssocID="{8A7B1CDF-41F3-41FD-87AA-6D4C5D0C0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DE9A3A-5278-4F76-B760-0EB3B50B0F38}" type="pres">
      <dgm:prSet presAssocID="{EEC15FEE-CB82-4EBA-9876-14FCC067C8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0EDC711-C92D-4E99-BA9B-97A49FA35036}" type="presOf" srcId="{EEC15FEE-CB82-4EBA-9876-14FCC067C84B}" destId="{89DE9A3A-5278-4F76-B760-0EB3B50B0F38}" srcOrd="0" destOrd="0" presId="urn:microsoft.com/office/officeart/2005/8/layout/vList2"/>
    <dgm:cxn modelId="{08DF8718-E8EA-488C-82C3-6B9D956F2357}" srcId="{8A7B1CDF-41F3-41FD-87AA-6D4C5D0C0F23}" destId="{EEC15FEE-CB82-4EBA-9876-14FCC067C84B}" srcOrd="0" destOrd="0" parTransId="{B33E5608-39B3-45DF-A2EF-3AD4760CEAFB}" sibTransId="{5EAF2B3C-135F-4AA5-9C0C-3D47BFE42037}"/>
    <dgm:cxn modelId="{A8BA0B07-96C9-4EBE-B1A8-39AE64AA5F42}" type="presOf" srcId="{8A7B1CDF-41F3-41FD-87AA-6D4C5D0C0F23}" destId="{B3788D13-9F0D-4E1B-B15B-D531F57DFBA0}" srcOrd="0" destOrd="0" presId="urn:microsoft.com/office/officeart/2005/8/layout/vList2"/>
    <dgm:cxn modelId="{A5913BDF-3963-4FA3-9DE2-310963FA4A83}" type="presParOf" srcId="{B3788D13-9F0D-4E1B-B15B-D531F57DFBA0}" destId="{89DE9A3A-5278-4F76-B760-0EB3B50B0F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E83DB8-00BE-4B30-9308-FBE368DCE59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A4F20B54-1BDC-4380-B9E7-73A45C9200F0}">
      <dgm:prSet phldrT="[Text]"/>
      <dgm:spPr/>
      <dgm:t>
        <a:bodyPr/>
        <a:lstStyle/>
        <a:p>
          <a:r>
            <a:rPr lang="en-US" dirty="0" smtClean="0"/>
            <a:t>Ingest Data</a:t>
          </a:r>
          <a:endParaRPr lang="en-GB" dirty="0"/>
        </a:p>
      </dgm:t>
    </dgm:pt>
    <dgm:pt modelId="{FAE71EC7-26AF-4B34-86CD-E502F304F649}" type="parTrans" cxnId="{BD332FB8-C10F-493D-906D-5A3A093E49C3}">
      <dgm:prSet/>
      <dgm:spPr/>
      <dgm:t>
        <a:bodyPr/>
        <a:lstStyle/>
        <a:p>
          <a:endParaRPr lang="en-GB"/>
        </a:p>
      </dgm:t>
    </dgm:pt>
    <dgm:pt modelId="{890FD35D-CF1D-47FB-AA87-F95204AD3C78}" type="sibTrans" cxnId="{BD332FB8-C10F-493D-906D-5A3A093E49C3}">
      <dgm:prSet/>
      <dgm:spPr/>
      <dgm:t>
        <a:bodyPr/>
        <a:lstStyle/>
        <a:p>
          <a:endParaRPr lang="en-GB"/>
        </a:p>
      </dgm:t>
    </dgm:pt>
    <dgm:pt modelId="{FDA63EF9-B22E-4C41-AFEE-62AA2C54D6A9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GB" dirty="0"/>
        </a:p>
      </dgm:t>
    </dgm:pt>
    <dgm:pt modelId="{027F13B1-DE98-4C75-8CFC-899C77701CBC}" type="parTrans" cxnId="{863E240A-4472-4C80-B27A-D601A0FD974C}">
      <dgm:prSet/>
      <dgm:spPr/>
      <dgm:t>
        <a:bodyPr/>
        <a:lstStyle/>
        <a:p>
          <a:endParaRPr lang="en-GB"/>
        </a:p>
      </dgm:t>
    </dgm:pt>
    <dgm:pt modelId="{95CEE53E-80F9-4CD2-B163-6A7C602FFA01}" type="sibTrans" cxnId="{863E240A-4472-4C80-B27A-D601A0FD974C}">
      <dgm:prSet/>
      <dgm:spPr/>
      <dgm:t>
        <a:bodyPr/>
        <a:lstStyle/>
        <a:p>
          <a:endParaRPr lang="en-GB"/>
        </a:p>
      </dgm:t>
    </dgm:pt>
    <dgm:pt modelId="{8CE123EB-60AA-406B-86EB-0B6E03968397}">
      <dgm:prSet phldrT="[Text]"/>
      <dgm:spPr/>
      <dgm:t>
        <a:bodyPr/>
        <a:lstStyle/>
        <a:p>
          <a:r>
            <a:rPr lang="en-US" dirty="0" smtClean="0"/>
            <a:t>Setup Data  Pipeline</a:t>
          </a:r>
          <a:endParaRPr lang="en-GB" dirty="0"/>
        </a:p>
      </dgm:t>
    </dgm:pt>
    <dgm:pt modelId="{4E9579F9-7965-4F59-BC36-D052A8D17554}" type="parTrans" cxnId="{E98700CE-5E2F-4D08-A129-0AA004A3D307}">
      <dgm:prSet/>
      <dgm:spPr/>
      <dgm:t>
        <a:bodyPr/>
        <a:lstStyle/>
        <a:p>
          <a:endParaRPr lang="en-GB"/>
        </a:p>
      </dgm:t>
    </dgm:pt>
    <dgm:pt modelId="{B577D754-1118-4C36-A49D-16940CE18734}" type="sibTrans" cxnId="{E98700CE-5E2F-4D08-A129-0AA004A3D307}">
      <dgm:prSet/>
      <dgm:spPr/>
      <dgm:t>
        <a:bodyPr/>
        <a:lstStyle/>
        <a:p>
          <a:endParaRPr lang="en-GB"/>
        </a:p>
      </dgm:t>
    </dgm:pt>
    <dgm:pt modelId="{0C7B1777-7659-4470-A441-D686540AF4F0}" type="pres">
      <dgm:prSet presAssocID="{EBE83DB8-00BE-4B30-9308-FBE368DCE592}" presName="Name0" presStyleCnt="0">
        <dgm:presLayoutVars>
          <dgm:dir/>
          <dgm:animLvl val="lvl"/>
          <dgm:resizeHandles val="exact"/>
        </dgm:presLayoutVars>
      </dgm:prSet>
      <dgm:spPr/>
    </dgm:pt>
    <dgm:pt modelId="{C8F8377B-A201-41F7-927F-506DF1B02A98}" type="pres">
      <dgm:prSet presAssocID="{A4F20B54-1BDC-4380-B9E7-73A45C9200F0}" presName="parTxOnly" presStyleLbl="node1" presStyleIdx="0" presStyleCnt="3" custLinFactNeighborX="56758" custLinFactNeighborY="-1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9C919B-7F4C-42E1-A15F-4C9119DB69C1}" type="pres">
      <dgm:prSet presAssocID="{890FD35D-CF1D-47FB-AA87-F95204AD3C78}" presName="parTxOnlySpace" presStyleCnt="0"/>
      <dgm:spPr/>
    </dgm:pt>
    <dgm:pt modelId="{EAA14EB4-6C73-4BB5-917B-F8427620AF6C}" type="pres">
      <dgm:prSet presAssocID="{FDA63EF9-B22E-4C41-AFEE-62AA2C54D6A9}" presName="parTxOnly" presStyleLbl="node1" presStyleIdx="1" presStyleCnt="3" custLinFactNeighborX="-4730" custLinFactNeighborY="-1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043D9-4281-49B9-89A3-B0188E207A3A}" type="pres">
      <dgm:prSet presAssocID="{95CEE53E-80F9-4CD2-B163-6A7C602FFA01}" presName="parTxOnlySpace" presStyleCnt="0"/>
      <dgm:spPr/>
    </dgm:pt>
    <dgm:pt modelId="{16CF311A-19D1-4C5F-B731-D16D88411465}" type="pres">
      <dgm:prSet presAssocID="{8CE123EB-60AA-406B-86EB-0B6E03968397}" presName="parTxOnly" presStyleLbl="node1" presStyleIdx="2" presStyleCnt="3" custLinFactNeighborX="-80407" custLinFactNeighborY="-11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63E240A-4472-4C80-B27A-D601A0FD974C}" srcId="{EBE83DB8-00BE-4B30-9308-FBE368DCE592}" destId="{FDA63EF9-B22E-4C41-AFEE-62AA2C54D6A9}" srcOrd="1" destOrd="0" parTransId="{027F13B1-DE98-4C75-8CFC-899C77701CBC}" sibTransId="{95CEE53E-80F9-4CD2-B163-6A7C602FFA01}"/>
    <dgm:cxn modelId="{981EA092-E9E2-4553-9600-F157469DFBFB}" type="presOf" srcId="{A4F20B54-1BDC-4380-B9E7-73A45C9200F0}" destId="{C8F8377B-A201-41F7-927F-506DF1B02A98}" srcOrd="0" destOrd="0" presId="urn:microsoft.com/office/officeart/2005/8/layout/chevron1"/>
    <dgm:cxn modelId="{E98700CE-5E2F-4D08-A129-0AA004A3D307}" srcId="{EBE83DB8-00BE-4B30-9308-FBE368DCE592}" destId="{8CE123EB-60AA-406B-86EB-0B6E03968397}" srcOrd="2" destOrd="0" parTransId="{4E9579F9-7965-4F59-BC36-D052A8D17554}" sibTransId="{B577D754-1118-4C36-A49D-16940CE18734}"/>
    <dgm:cxn modelId="{1553DC7B-9AB3-4B75-8D1B-B280A01CE2F1}" type="presOf" srcId="{FDA63EF9-B22E-4C41-AFEE-62AA2C54D6A9}" destId="{EAA14EB4-6C73-4BB5-917B-F8427620AF6C}" srcOrd="0" destOrd="0" presId="urn:microsoft.com/office/officeart/2005/8/layout/chevron1"/>
    <dgm:cxn modelId="{BD332FB8-C10F-493D-906D-5A3A093E49C3}" srcId="{EBE83DB8-00BE-4B30-9308-FBE368DCE592}" destId="{A4F20B54-1BDC-4380-B9E7-73A45C9200F0}" srcOrd="0" destOrd="0" parTransId="{FAE71EC7-26AF-4B34-86CD-E502F304F649}" sibTransId="{890FD35D-CF1D-47FB-AA87-F95204AD3C78}"/>
    <dgm:cxn modelId="{FBCBD403-7237-41F4-AC94-8929F2D4DFD2}" type="presOf" srcId="{8CE123EB-60AA-406B-86EB-0B6E03968397}" destId="{16CF311A-19D1-4C5F-B731-D16D88411465}" srcOrd="0" destOrd="0" presId="urn:microsoft.com/office/officeart/2005/8/layout/chevron1"/>
    <dgm:cxn modelId="{439B9615-176C-4DEA-A2F9-E27ED82ACEB7}" type="presOf" srcId="{EBE83DB8-00BE-4B30-9308-FBE368DCE592}" destId="{0C7B1777-7659-4470-A441-D686540AF4F0}" srcOrd="0" destOrd="0" presId="urn:microsoft.com/office/officeart/2005/8/layout/chevron1"/>
    <dgm:cxn modelId="{DBE6267E-4F22-435E-81BE-03C3068C6291}" type="presParOf" srcId="{0C7B1777-7659-4470-A441-D686540AF4F0}" destId="{C8F8377B-A201-41F7-927F-506DF1B02A98}" srcOrd="0" destOrd="0" presId="urn:microsoft.com/office/officeart/2005/8/layout/chevron1"/>
    <dgm:cxn modelId="{B0CE0857-CB2D-419E-A0EC-31E1A3E6CD1A}" type="presParOf" srcId="{0C7B1777-7659-4470-A441-D686540AF4F0}" destId="{C89C919B-7F4C-42E1-A15F-4C9119DB69C1}" srcOrd="1" destOrd="0" presId="urn:microsoft.com/office/officeart/2005/8/layout/chevron1"/>
    <dgm:cxn modelId="{1BB5AD94-06DC-45CA-911D-FB2A40060895}" type="presParOf" srcId="{0C7B1777-7659-4470-A441-D686540AF4F0}" destId="{EAA14EB4-6C73-4BB5-917B-F8427620AF6C}" srcOrd="2" destOrd="0" presId="urn:microsoft.com/office/officeart/2005/8/layout/chevron1"/>
    <dgm:cxn modelId="{85FD4734-E47F-4BF7-80F2-1F62503038FB}" type="presParOf" srcId="{0C7B1777-7659-4470-A441-D686540AF4F0}" destId="{4FA043D9-4281-49B9-89A3-B0188E207A3A}" srcOrd="3" destOrd="0" presId="urn:microsoft.com/office/officeart/2005/8/layout/chevron1"/>
    <dgm:cxn modelId="{2CA598C2-0458-4026-9423-A8F9D9CA9647}" type="presParOf" srcId="{0C7B1777-7659-4470-A441-D686540AF4F0}" destId="{16CF311A-19D1-4C5F-B731-D16D884114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53A9A6-F8D6-4089-B372-CABC47CF69F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FD02CD-46B1-4249-ACC1-ACA32E65C024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GB" dirty="0"/>
        </a:p>
      </dgm:t>
    </dgm:pt>
    <dgm:pt modelId="{F3401889-63F3-4B3B-999B-13DB7BCFCFF1}" type="parTrans" cxnId="{394359A1-C1BD-4662-AF7C-8D9A45B30F85}">
      <dgm:prSet/>
      <dgm:spPr/>
      <dgm:t>
        <a:bodyPr/>
        <a:lstStyle/>
        <a:p>
          <a:endParaRPr lang="en-GB"/>
        </a:p>
      </dgm:t>
    </dgm:pt>
    <dgm:pt modelId="{7894BB25-A211-44F8-8389-6F1EE7C7BCA3}" type="sibTrans" cxnId="{394359A1-C1BD-4662-AF7C-8D9A45B30F85}">
      <dgm:prSet/>
      <dgm:spPr/>
      <dgm:t>
        <a:bodyPr/>
        <a:lstStyle/>
        <a:p>
          <a:endParaRPr lang="en-GB"/>
        </a:p>
      </dgm:t>
    </dgm:pt>
    <dgm:pt modelId="{E75FFC4B-8E9A-4D42-90AA-E71928FDDE2A}">
      <dgm:prSet phldrT="[Text]" custT="1"/>
      <dgm:spPr/>
      <dgm:t>
        <a:bodyPr/>
        <a:lstStyle/>
        <a:p>
          <a:pPr marL="0" indent="0"/>
          <a:r>
            <a:rPr lang="en-GB" sz="1000" dirty="0" smtClean="0"/>
            <a:t>Project Charter</a:t>
          </a:r>
          <a:endParaRPr lang="en-GB" sz="1000" dirty="0"/>
        </a:p>
      </dgm:t>
    </dgm:pt>
    <dgm:pt modelId="{8C9B1AD5-CA1A-4365-AA3C-F7EA10F8EA6B}" type="parTrans" cxnId="{09ACB3FE-B935-429D-83A4-05FCF71889CA}">
      <dgm:prSet/>
      <dgm:spPr/>
      <dgm:t>
        <a:bodyPr/>
        <a:lstStyle/>
        <a:p>
          <a:endParaRPr lang="en-GB"/>
        </a:p>
      </dgm:t>
    </dgm:pt>
    <dgm:pt modelId="{C00B0548-F505-4F10-9076-18F3A8D0432A}" type="sibTrans" cxnId="{09ACB3FE-B935-429D-83A4-05FCF71889CA}">
      <dgm:prSet/>
      <dgm:spPr/>
      <dgm:t>
        <a:bodyPr/>
        <a:lstStyle/>
        <a:p>
          <a:endParaRPr lang="en-GB"/>
        </a:p>
      </dgm:t>
    </dgm:pt>
    <dgm:pt modelId="{C9F5FEC2-3168-4DA8-A451-69BC18ECCF3D}">
      <dgm:prSet custT="1"/>
      <dgm:spPr/>
      <dgm:t>
        <a:bodyPr/>
        <a:lstStyle/>
        <a:p>
          <a:pPr marL="0" indent="0"/>
          <a:r>
            <a:rPr lang="en-GB" sz="1000" dirty="0" smtClean="0"/>
            <a:t>Raw data</a:t>
          </a:r>
          <a:endParaRPr lang="en-GB" sz="1000" dirty="0"/>
        </a:p>
      </dgm:t>
    </dgm:pt>
    <dgm:pt modelId="{13A9864E-0E20-4838-BF11-C710542F33C4}" type="parTrans" cxnId="{F150C7CD-9F4D-4E37-B52E-A29FB54E38A3}">
      <dgm:prSet/>
      <dgm:spPr/>
      <dgm:t>
        <a:bodyPr/>
        <a:lstStyle/>
        <a:p>
          <a:endParaRPr lang="en-GB"/>
        </a:p>
      </dgm:t>
    </dgm:pt>
    <dgm:pt modelId="{5B7C657F-04CA-4375-83CA-658DF1F06A26}" type="sibTrans" cxnId="{F150C7CD-9F4D-4E37-B52E-A29FB54E38A3}">
      <dgm:prSet/>
      <dgm:spPr/>
      <dgm:t>
        <a:bodyPr/>
        <a:lstStyle/>
        <a:p>
          <a:endParaRPr lang="en-GB"/>
        </a:p>
      </dgm:t>
    </dgm:pt>
    <dgm:pt modelId="{A694A454-6F52-44BC-901C-05B4122F5BA8}">
      <dgm:prSet custT="1"/>
      <dgm:spPr/>
      <dgm:t>
        <a:bodyPr/>
        <a:lstStyle/>
        <a:p>
          <a:pPr marL="0" indent="0"/>
          <a:r>
            <a:rPr lang="en-GB" sz="1000" dirty="0" smtClean="0"/>
            <a:t>Raw Data Dictionary</a:t>
          </a:r>
          <a:endParaRPr lang="en-GB" sz="1000" dirty="0"/>
        </a:p>
      </dgm:t>
    </dgm:pt>
    <dgm:pt modelId="{5E4F4B71-112D-4E96-A6FA-84394EBE57F1}" type="parTrans" cxnId="{B9AB4D19-E741-43C9-8A1E-FFB212AD9DBC}">
      <dgm:prSet/>
      <dgm:spPr/>
      <dgm:t>
        <a:bodyPr/>
        <a:lstStyle/>
        <a:p>
          <a:endParaRPr lang="en-GB"/>
        </a:p>
      </dgm:t>
    </dgm:pt>
    <dgm:pt modelId="{BC26AE34-B138-4C0F-8614-144EF306545A}" type="sibTrans" cxnId="{B9AB4D19-E741-43C9-8A1E-FFB212AD9DBC}">
      <dgm:prSet/>
      <dgm:spPr/>
      <dgm:t>
        <a:bodyPr/>
        <a:lstStyle/>
        <a:p>
          <a:endParaRPr lang="en-GB"/>
        </a:p>
      </dgm:t>
    </dgm:pt>
    <dgm:pt modelId="{5CCA8ED8-40B8-4B79-8A96-1E01616666CA}" type="pres">
      <dgm:prSet presAssocID="{A853A9A6-F8D6-4089-B372-CABC47CF69F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97297B1-C8BE-480F-90B7-EC9834E04EF5}" type="pres">
      <dgm:prSet presAssocID="{82FD02CD-46B1-4249-ACC1-ACA32E65C024}" presName="linNode" presStyleCnt="0"/>
      <dgm:spPr/>
    </dgm:pt>
    <dgm:pt modelId="{68FD6688-235D-4EE0-B233-8C0C4C06554D}" type="pres">
      <dgm:prSet presAssocID="{82FD02CD-46B1-4249-ACC1-ACA32E65C024}" presName="parentShp" presStyleLbl="node1" presStyleIdx="0" presStyleCnt="1" custScaleX="111663" custScaleY="32017" custLinFactNeighborX="80950" custLinFactNeighborY="-332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DDDE49-977A-4A87-8A3E-B1AD81FB0320}" type="pres">
      <dgm:prSet presAssocID="{82FD02CD-46B1-4249-ACC1-ACA32E65C024}" presName="childShp" presStyleLbl="bgAccFollowNode1" presStyleIdx="0" presStyleCnt="1" custScaleX="254706" custScaleY="58141" custLinFactNeighborX="1969" custLinFactNeighborY="114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3DE1CD5-8D4A-427E-BA39-D9A6440CBF17}" type="presOf" srcId="{C9F5FEC2-3168-4DA8-A451-69BC18ECCF3D}" destId="{6BDDDE49-977A-4A87-8A3E-B1AD81FB0320}" srcOrd="0" destOrd="1" presId="urn:microsoft.com/office/officeart/2005/8/layout/vList6"/>
    <dgm:cxn modelId="{394359A1-C1BD-4662-AF7C-8D9A45B30F85}" srcId="{A853A9A6-F8D6-4089-B372-CABC47CF69F0}" destId="{82FD02CD-46B1-4249-ACC1-ACA32E65C024}" srcOrd="0" destOrd="0" parTransId="{F3401889-63F3-4B3B-999B-13DB7BCFCFF1}" sibTransId="{7894BB25-A211-44F8-8389-6F1EE7C7BCA3}"/>
    <dgm:cxn modelId="{45CE66E0-1BCA-439E-8C7E-5FBE511585A1}" type="presOf" srcId="{A853A9A6-F8D6-4089-B372-CABC47CF69F0}" destId="{5CCA8ED8-40B8-4B79-8A96-1E01616666CA}" srcOrd="0" destOrd="0" presId="urn:microsoft.com/office/officeart/2005/8/layout/vList6"/>
    <dgm:cxn modelId="{09ACB3FE-B935-429D-83A4-05FCF71889CA}" srcId="{82FD02CD-46B1-4249-ACC1-ACA32E65C024}" destId="{E75FFC4B-8E9A-4D42-90AA-E71928FDDE2A}" srcOrd="0" destOrd="0" parTransId="{8C9B1AD5-CA1A-4365-AA3C-F7EA10F8EA6B}" sibTransId="{C00B0548-F505-4F10-9076-18F3A8D0432A}"/>
    <dgm:cxn modelId="{B9AB4D19-E741-43C9-8A1E-FFB212AD9DBC}" srcId="{82FD02CD-46B1-4249-ACC1-ACA32E65C024}" destId="{A694A454-6F52-44BC-901C-05B4122F5BA8}" srcOrd="2" destOrd="0" parTransId="{5E4F4B71-112D-4E96-A6FA-84394EBE57F1}" sibTransId="{BC26AE34-B138-4C0F-8614-144EF306545A}"/>
    <dgm:cxn modelId="{4EB51B12-A54F-4053-94C4-44B072E92845}" type="presOf" srcId="{E75FFC4B-8E9A-4D42-90AA-E71928FDDE2A}" destId="{6BDDDE49-977A-4A87-8A3E-B1AD81FB0320}" srcOrd="0" destOrd="0" presId="urn:microsoft.com/office/officeart/2005/8/layout/vList6"/>
    <dgm:cxn modelId="{18C501A3-F729-407F-ADC2-DEC839974A6A}" type="presOf" srcId="{A694A454-6F52-44BC-901C-05B4122F5BA8}" destId="{6BDDDE49-977A-4A87-8A3E-B1AD81FB0320}" srcOrd="0" destOrd="2" presId="urn:microsoft.com/office/officeart/2005/8/layout/vList6"/>
    <dgm:cxn modelId="{9BDE0A0A-20EC-49E2-85B4-34296126A997}" type="presOf" srcId="{82FD02CD-46B1-4249-ACC1-ACA32E65C024}" destId="{68FD6688-235D-4EE0-B233-8C0C4C06554D}" srcOrd="0" destOrd="0" presId="urn:microsoft.com/office/officeart/2005/8/layout/vList6"/>
    <dgm:cxn modelId="{F150C7CD-9F4D-4E37-B52E-A29FB54E38A3}" srcId="{82FD02CD-46B1-4249-ACC1-ACA32E65C024}" destId="{C9F5FEC2-3168-4DA8-A451-69BC18ECCF3D}" srcOrd="1" destOrd="0" parTransId="{13A9864E-0E20-4838-BF11-C710542F33C4}" sibTransId="{5B7C657F-04CA-4375-83CA-658DF1F06A26}"/>
    <dgm:cxn modelId="{F10AE1EE-6207-4A8E-ACE9-90F670F977B9}" type="presParOf" srcId="{5CCA8ED8-40B8-4B79-8A96-1E01616666CA}" destId="{597297B1-C8BE-480F-90B7-EC9834E04EF5}" srcOrd="0" destOrd="0" presId="urn:microsoft.com/office/officeart/2005/8/layout/vList6"/>
    <dgm:cxn modelId="{CD3C2CD4-1600-4536-A6FC-DAA654F24406}" type="presParOf" srcId="{597297B1-C8BE-480F-90B7-EC9834E04EF5}" destId="{68FD6688-235D-4EE0-B233-8C0C4C06554D}" srcOrd="0" destOrd="0" presId="urn:microsoft.com/office/officeart/2005/8/layout/vList6"/>
    <dgm:cxn modelId="{63E972F0-0718-492A-BC07-51B9226E3868}" type="presParOf" srcId="{597297B1-C8BE-480F-90B7-EC9834E04EF5}" destId="{6BDDDE49-977A-4A87-8A3E-B1AD81FB03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E86B73-B897-4268-A501-14FD89C8AF85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A35DAB89-E529-4B96-8D33-C3877321A1C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Clean Data</a:t>
          </a:r>
          <a:endParaRPr lang="en-GB" dirty="0">
            <a:solidFill>
              <a:schemeClr val="bg1"/>
            </a:solidFill>
          </a:endParaRPr>
        </a:p>
      </dgm:t>
    </dgm:pt>
    <dgm:pt modelId="{97ECE713-ED10-4EB3-A1F5-098F92DB4097}" type="par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8F2D65B9-A69A-4491-A057-238843602A78}" type="sibTrans" cxnId="{4D905532-508D-45C4-8E2D-5F7F58F929AE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93C9253-06E5-4359-BF6D-FD75A55A3AB3}">
      <dgm:prSet phldrT="[Text]"/>
      <dgm:spPr/>
      <dgm:t>
        <a:bodyPr/>
        <a:lstStyle/>
        <a:p>
          <a:endParaRPr lang="en-GB" dirty="0">
            <a:solidFill>
              <a:schemeClr val="bg1"/>
            </a:solidFill>
          </a:endParaRPr>
        </a:p>
      </dgm:t>
    </dgm:pt>
    <dgm:pt modelId="{102ED9F4-121D-40C4-9B22-A71634E6B64B}" type="parTrans" cxnId="{C94D392A-DE2B-4376-9130-E096207BEFD8}">
      <dgm:prSet/>
      <dgm:spPr/>
      <dgm:t>
        <a:bodyPr/>
        <a:lstStyle/>
        <a:p>
          <a:endParaRPr lang="en-GB"/>
        </a:p>
      </dgm:t>
    </dgm:pt>
    <dgm:pt modelId="{AAA262FB-7580-4DFC-A4DB-BD95405CDD12}" type="sibTrans" cxnId="{C94D392A-DE2B-4376-9130-E096207BEFD8}">
      <dgm:prSet/>
      <dgm:spPr/>
      <dgm:t>
        <a:bodyPr/>
        <a:lstStyle/>
        <a:p>
          <a:endParaRPr lang="en-GB"/>
        </a:p>
      </dgm:t>
    </dgm:pt>
    <dgm:pt modelId="{94BD57F4-F3C2-4747-A3C1-B3579473812F}" type="pres">
      <dgm:prSet presAssocID="{68E86B73-B897-4268-A501-14FD89C8AF85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42792F94-0C63-4B90-B828-8DD4EC1EDF46}" type="pres">
      <dgm:prSet presAssocID="{A35DAB89-E529-4B96-8D33-C3877321A1C9}" presName="parComposite" presStyleCnt="0"/>
      <dgm:spPr/>
    </dgm:pt>
    <dgm:pt modelId="{DBCD0405-D2BF-4F82-8320-5C5908BC705A}" type="pres">
      <dgm:prSet presAssocID="{A35DAB89-E529-4B96-8D33-C3877321A1C9}" presName="parBigCircle" presStyleLbl="node0" presStyleIdx="0" presStyleCnt="1"/>
      <dgm:spPr/>
    </dgm:pt>
    <dgm:pt modelId="{4EF5EF85-D25D-4523-B0C6-4F7B7D0FF948}" type="pres">
      <dgm:prSet presAssocID="{A35DAB89-E529-4B96-8D33-C3877321A1C9}" presName="parTx" presStyleLbl="revTx" presStyleIdx="0" presStyleCnt="3"/>
      <dgm:spPr/>
      <dgm:t>
        <a:bodyPr/>
        <a:lstStyle/>
        <a:p>
          <a:endParaRPr lang="en-GB"/>
        </a:p>
      </dgm:t>
    </dgm:pt>
    <dgm:pt modelId="{F68524E3-C939-474E-A965-DCE63D6B0E82}" type="pres">
      <dgm:prSet presAssocID="{A35DAB89-E529-4B96-8D33-C3877321A1C9}" presName="bSpace" presStyleCnt="0"/>
      <dgm:spPr/>
    </dgm:pt>
    <dgm:pt modelId="{5629514E-5C02-4217-8C86-B8309BFFFEF5}" type="pres">
      <dgm:prSet presAssocID="{A35DAB89-E529-4B96-8D33-C3877321A1C9}" presName="parBackupNorm" presStyleCnt="0"/>
      <dgm:spPr/>
    </dgm:pt>
    <dgm:pt modelId="{F8EA59CA-B38B-418E-B0CB-664344A6E089}" type="pres">
      <dgm:prSet presAssocID="{8F2D65B9-A69A-4491-A057-238843602A78}" presName="parSpace" presStyleCnt="0"/>
      <dgm:spPr/>
    </dgm:pt>
    <dgm:pt modelId="{04354B30-302C-4959-89F2-13FB4C7536E0}" type="pres">
      <dgm:prSet presAssocID="{D93C9253-06E5-4359-BF6D-FD75A55A3AB3}" presName="desBackupLeftNorm" presStyleCnt="0"/>
      <dgm:spPr/>
    </dgm:pt>
    <dgm:pt modelId="{D3A093F8-48E6-41FE-BDB2-BF0427B3DB0E}" type="pres">
      <dgm:prSet presAssocID="{D93C9253-06E5-4359-BF6D-FD75A55A3AB3}" presName="desComposite" presStyleCnt="0"/>
      <dgm:spPr/>
    </dgm:pt>
    <dgm:pt modelId="{D40849C6-0112-4320-B5EA-6065A218886B}" type="pres">
      <dgm:prSet presAssocID="{D93C9253-06E5-4359-BF6D-FD75A55A3AB3}" presName="desCircle" presStyleLbl="node1" presStyleIdx="0" presStyleCnt="1"/>
      <dgm:spPr/>
    </dgm:pt>
    <dgm:pt modelId="{49553C47-F234-480F-8A18-6CCF07D80372}" type="pres">
      <dgm:prSet presAssocID="{D93C9253-06E5-4359-BF6D-FD75A55A3AB3}" presName="chTx" presStyleLbl="revTx" presStyleIdx="1" presStyleCnt="3"/>
      <dgm:spPr/>
      <dgm:t>
        <a:bodyPr/>
        <a:lstStyle/>
        <a:p>
          <a:endParaRPr lang="en-GB"/>
        </a:p>
      </dgm:t>
    </dgm:pt>
    <dgm:pt modelId="{4C53659D-BFCF-40E9-ACE0-A5A839CA1CD4}" type="pres">
      <dgm:prSet presAssocID="{D93C9253-06E5-4359-BF6D-FD75A55A3AB3}" presName="desTx" presStyleLbl="revTx" presStyleIdx="2" presStyleCnt="3">
        <dgm:presLayoutVars>
          <dgm:bulletEnabled val="1"/>
        </dgm:presLayoutVars>
      </dgm:prSet>
      <dgm:spPr/>
    </dgm:pt>
    <dgm:pt modelId="{203E2BD4-E8D7-4ECB-92F6-0BF4FA5049F6}" type="pres">
      <dgm:prSet presAssocID="{D93C9253-06E5-4359-BF6D-FD75A55A3AB3}" presName="desBackupRightNorm" presStyleCnt="0"/>
      <dgm:spPr/>
    </dgm:pt>
    <dgm:pt modelId="{5055EC7C-7805-491F-9B20-316E59A47700}" type="pres">
      <dgm:prSet presAssocID="{AAA262FB-7580-4DFC-A4DB-BD95405CDD12}" presName="desSpace" presStyleCnt="0"/>
      <dgm:spPr/>
    </dgm:pt>
  </dgm:ptLst>
  <dgm:cxnLst>
    <dgm:cxn modelId="{C94D392A-DE2B-4376-9130-E096207BEFD8}" srcId="{A35DAB89-E529-4B96-8D33-C3877321A1C9}" destId="{D93C9253-06E5-4359-BF6D-FD75A55A3AB3}" srcOrd="0" destOrd="0" parTransId="{102ED9F4-121D-40C4-9B22-A71634E6B64B}" sibTransId="{AAA262FB-7580-4DFC-A4DB-BD95405CDD12}"/>
    <dgm:cxn modelId="{A55E6A82-4ACD-467E-AB55-CA7B36F61908}" type="presOf" srcId="{A35DAB89-E529-4B96-8D33-C3877321A1C9}" destId="{4EF5EF85-D25D-4523-B0C6-4F7B7D0FF948}" srcOrd="0" destOrd="0" presId="urn:microsoft.com/office/officeart/2008/layout/CircleAccentTimeline"/>
    <dgm:cxn modelId="{687FAFD2-88DE-46CE-BB05-EF8CEF935A29}" type="presOf" srcId="{D93C9253-06E5-4359-BF6D-FD75A55A3AB3}" destId="{49553C47-F234-480F-8A18-6CCF07D80372}" srcOrd="0" destOrd="0" presId="urn:microsoft.com/office/officeart/2008/layout/CircleAccentTimeline"/>
    <dgm:cxn modelId="{5FAA840B-3797-461B-AFAE-373422CCD910}" type="presOf" srcId="{68E86B73-B897-4268-A501-14FD89C8AF85}" destId="{94BD57F4-F3C2-4747-A3C1-B3579473812F}" srcOrd="0" destOrd="0" presId="urn:microsoft.com/office/officeart/2008/layout/CircleAccentTimeline"/>
    <dgm:cxn modelId="{4D905532-508D-45C4-8E2D-5F7F58F929AE}" srcId="{68E86B73-B897-4268-A501-14FD89C8AF85}" destId="{A35DAB89-E529-4B96-8D33-C3877321A1C9}" srcOrd="0" destOrd="0" parTransId="{97ECE713-ED10-4EB3-A1F5-098F92DB4097}" sibTransId="{8F2D65B9-A69A-4491-A057-238843602A78}"/>
    <dgm:cxn modelId="{F45EE2AB-C56D-490B-A4C3-26DD71B38F44}" type="presParOf" srcId="{94BD57F4-F3C2-4747-A3C1-B3579473812F}" destId="{42792F94-0C63-4B90-B828-8DD4EC1EDF46}" srcOrd="0" destOrd="0" presId="urn:microsoft.com/office/officeart/2008/layout/CircleAccentTimeline"/>
    <dgm:cxn modelId="{B9D8C3AA-381A-4A6D-AEBF-8FE13985C485}" type="presParOf" srcId="{42792F94-0C63-4B90-B828-8DD4EC1EDF46}" destId="{DBCD0405-D2BF-4F82-8320-5C5908BC705A}" srcOrd="0" destOrd="0" presId="urn:microsoft.com/office/officeart/2008/layout/CircleAccentTimeline"/>
    <dgm:cxn modelId="{CC595C24-7528-4B94-8226-78771ACC93A2}" type="presParOf" srcId="{42792F94-0C63-4B90-B828-8DD4EC1EDF46}" destId="{4EF5EF85-D25D-4523-B0C6-4F7B7D0FF948}" srcOrd="1" destOrd="0" presId="urn:microsoft.com/office/officeart/2008/layout/CircleAccentTimeline"/>
    <dgm:cxn modelId="{65F02EC7-91C5-426C-B5F2-C5E967CF0F80}" type="presParOf" srcId="{42792F94-0C63-4B90-B828-8DD4EC1EDF46}" destId="{F68524E3-C939-474E-A965-DCE63D6B0E82}" srcOrd="2" destOrd="0" presId="urn:microsoft.com/office/officeart/2008/layout/CircleAccentTimeline"/>
    <dgm:cxn modelId="{FB267540-CDEE-4B75-85DB-193274F7E9BC}" type="presParOf" srcId="{94BD57F4-F3C2-4747-A3C1-B3579473812F}" destId="{5629514E-5C02-4217-8C86-B8309BFFFEF5}" srcOrd="1" destOrd="0" presId="urn:microsoft.com/office/officeart/2008/layout/CircleAccentTimeline"/>
    <dgm:cxn modelId="{14A176E8-EE3E-425F-993E-3122F6D6B054}" type="presParOf" srcId="{94BD57F4-F3C2-4747-A3C1-B3579473812F}" destId="{F8EA59CA-B38B-418E-B0CB-664344A6E089}" srcOrd="2" destOrd="0" presId="urn:microsoft.com/office/officeart/2008/layout/CircleAccentTimeline"/>
    <dgm:cxn modelId="{6FA09DCA-E8F7-4382-8E4F-114EA418F5D3}" type="presParOf" srcId="{94BD57F4-F3C2-4747-A3C1-B3579473812F}" destId="{04354B30-302C-4959-89F2-13FB4C7536E0}" srcOrd="3" destOrd="0" presId="urn:microsoft.com/office/officeart/2008/layout/CircleAccentTimeline"/>
    <dgm:cxn modelId="{22A447B6-0A6C-4F5B-9954-9C85FABD9BC9}" type="presParOf" srcId="{94BD57F4-F3C2-4747-A3C1-B3579473812F}" destId="{D3A093F8-48E6-41FE-BDB2-BF0427B3DB0E}" srcOrd="4" destOrd="0" presId="urn:microsoft.com/office/officeart/2008/layout/CircleAccentTimeline"/>
    <dgm:cxn modelId="{F6E6DA7F-78A1-4187-9776-A713789C500B}" type="presParOf" srcId="{D3A093F8-48E6-41FE-BDB2-BF0427B3DB0E}" destId="{D40849C6-0112-4320-B5EA-6065A218886B}" srcOrd="0" destOrd="0" presId="urn:microsoft.com/office/officeart/2008/layout/CircleAccentTimeline"/>
    <dgm:cxn modelId="{8861C4A1-7EAE-4E6F-B2D8-8F52D74D858B}" type="presParOf" srcId="{D3A093F8-48E6-41FE-BDB2-BF0427B3DB0E}" destId="{49553C47-F234-480F-8A18-6CCF07D80372}" srcOrd="1" destOrd="0" presId="urn:microsoft.com/office/officeart/2008/layout/CircleAccentTimeline"/>
    <dgm:cxn modelId="{E223EC01-872F-4378-94D4-08F1AC7C7F46}" type="presParOf" srcId="{D3A093F8-48E6-41FE-BDB2-BF0427B3DB0E}" destId="{4C53659D-BFCF-40E9-ACE0-A5A839CA1CD4}" srcOrd="2" destOrd="0" presId="urn:microsoft.com/office/officeart/2008/layout/CircleAccentTimeline"/>
    <dgm:cxn modelId="{1AF4687C-BB81-4C53-9964-4F82B3642B3E}" type="presParOf" srcId="{94BD57F4-F3C2-4747-A3C1-B3579473812F}" destId="{203E2BD4-E8D7-4ECB-92F6-0BF4FA5049F6}" srcOrd="5" destOrd="0" presId="urn:microsoft.com/office/officeart/2008/layout/CircleAccentTimeline"/>
    <dgm:cxn modelId="{EACA69E1-CCCB-42CA-B898-EE2D3B019102}" type="presParOf" srcId="{94BD57F4-F3C2-4747-A3C1-B3579473812F}" destId="{5055EC7C-7805-491F-9B20-316E59A47700}" srcOrd="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7B1CDF-41F3-41FD-87AA-6D4C5D0C0F23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EEC15FEE-CB82-4EBA-9876-14FCC067C84B}">
      <dgm:prSet phldrT="[Text]"/>
      <dgm:spPr/>
      <dgm:t>
        <a:bodyPr/>
        <a:lstStyle/>
        <a:p>
          <a:r>
            <a:rPr lang="en-US" dirty="0" smtClean="0"/>
            <a:t>Exit Criteria (DoD)</a:t>
          </a:r>
          <a:endParaRPr lang="en-GB" dirty="0"/>
        </a:p>
      </dgm:t>
    </dgm:pt>
    <dgm:pt modelId="{B33E5608-39B3-45DF-A2EF-3AD4760CEAFB}" type="parTrans" cxnId="{08DF8718-E8EA-488C-82C3-6B9D956F2357}">
      <dgm:prSet/>
      <dgm:spPr/>
      <dgm:t>
        <a:bodyPr/>
        <a:lstStyle/>
        <a:p>
          <a:endParaRPr lang="en-GB"/>
        </a:p>
      </dgm:t>
    </dgm:pt>
    <dgm:pt modelId="{5EAF2B3C-135F-4AA5-9C0C-3D47BFE42037}" type="sibTrans" cxnId="{08DF8718-E8EA-488C-82C3-6B9D956F2357}">
      <dgm:prSet/>
      <dgm:spPr/>
      <dgm:t>
        <a:bodyPr/>
        <a:lstStyle/>
        <a:p>
          <a:endParaRPr lang="en-GB"/>
        </a:p>
      </dgm:t>
    </dgm:pt>
    <dgm:pt modelId="{66225E14-78F1-4995-A7D4-13F48759F39B}">
      <dgm:prSet phldrT="[Text]"/>
      <dgm:spPr/>
      <dgm:t>
        <a:bodyPr/>
        <a:lstStyle/>
        <a:p>
          <a:r>
            <a:rPr lang="en-US" dirty="0" smtClean="0"/>
            <a:t>Gate Review</a:t>
          </a:r>
          <a:endParaRPr lang="en-GB" dirty="0"/>
        </a:p>
      </dgm:t>
    </dgm:pt>
    <dgm:pt modelId="{3B0A5D00-0093-4772-B574-579CCAD263A4}" type="parTrans" cxnId="{C034E477-61F6-490E-950F-AF5BE0A92E12}">
      <dgm:prSet/>
      <dgm:spPr/>
      <dgm:t>
        <a:bodyPr/>
        <a:lstStyle/>
        <a:p>
          <a:endParaRPr lang="en-GB"/>
        </a:p>
      </dgm:t>
    </dgm:pt>
    <dgm:pt modelId="{4C498B72-CCB8-4A2E-AAFF-F93F937E69E5}" type="sibTrans" cxnId="{C034E477-61F6-490E-950F-AF5BE0A92E12}">
      <dgm:prSet/>
      <dgm:spPr/>
      <dgm:t>
        <a:bodyPr/>
        <a:lstStyle/>
        <a:p>
          <a:endParaRPr lang="en-GB"/>
        </a:p>
      </dgm:t>
    </dgm:pt>
    <dgm:pt modelId="{B3788D13-9F0D-4E1B-B15B-D531F57DFBA0}" type="pres">
      <dgm:prSet presAssocID="{8A7B1CDF-41F3-41FD-87AA-6D4C5D0C0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75EF776-2630-4886-8A02-745166B70BFC}" type="pres">
      <dgm:prSet presAssocID="{66225E14-78F1-4995-A7D4-13F48759F39B}" presName="parentText" presStyleLbl="node1" presStyleIdx="0" presStyleCnt="2" custLinFactNeighborY="-9621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DFDF34-CB4C-4CC9-935A-08BB7A8A8F5C}" type="pres">
      <dgm:prSet presAssocID="{4C498B72-CCB8-4A2E-AAFF-F93F937E69E5}" presName="spacer" presStyleCnt="0"/>
      <dgm:spPr/>
    </dgm:pt>
    <dgm:pt modelId="{89DE9A3A-5278-4F76-B760-0EB3B50B0F38}" type="pres">
      <dgm:prSet presAssocID="{EEC15FEE-CB82-4EBA-9876-14FCC067C84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42CDE5B-0828-48D7-B476-18B098DF0B65}" type="presOf" srcId="{EEC15FEE-CB82-4EBA-9876-14FCC067C84B}" destId="{89DE9A3A-5278-4F76-B760-0EB3B50B0F38}" srcOrd="0" destOrd="0" presId="urn:microsoft.com/office/officeart/2005/8/layout/vList2"/>
    <dgm:cxn modelId="{08DF8718-E8EA-488C-82C3-6B9D956F2357}" srcId="{8A7B1CDF-41F3-41FD-87AA-6D4C5D0C0F23}" destId="{EEC15FEE-CB82-4EBA-9876-14FCC067C84B}" srcOrd="1" destOrd="0" parTransId="{B33E5608-39B3-45DF-A2EF-3AD4760CEAFB}" sibTransId="{5EAF2B3C-135F-4AA5-9C0C-3D47BFE42037}"/>
    <dgm:cxn modelId="{C034E477-61F6-490E-950F-AF5BE0A92E12}" srcId="{8A7B1CDF-41F3-41FD-87AA-6D4C5D0C0F23}" destId="{66225E14-78F1-4995-A7D4-13F48759F39B}" srcOrd="0" destOrd="0" parTransId="{3B0A5D00-0093-4772-B574-579CCAD263A4}" sibTransId="{4C498B72-CCB8-4A2E-AAFF-F93F937E69E5}"/>
    <dgm:cxn modelId="{BA79889F-BAC7-4368-8335-196A68A79BCE}" type="presOf" srcId="{66225E14-78F1-4995-A7D4-13F48759F39B}" destId="{175EF776-2630-4886-8A02-745166B70BFC}" srcOrd="0" destOrd="0" presId="urn:microsoft.com/office/officeart/2005/8/layout/vList2"/>
    <dgm:cxn modelId="{DC055883-4737-432B-AB18-462EB26F9A26}" type="presOf" srcId="{8A7B1CDF-41F3-41FD-87AA-6D4C5D0C0F23}" destId="{B3788D13-9F0D-4E1B-B15B-D531F57DFBA0}" srcOrd="0" destOrd="0" presId="urn:microsoft.com/office/officeart/2005/8/layout/vList2"/>
    <dgm:cxn modelId="{5A35C12B-113D-49BC-A95E-214B6D38ACA6}" type="presParOf" srcId="{B3788D13-9F0D-4E1B-B15B-D531F57DFBA0}" destId="{175EF776-2630-4886-8A02-745166B70BFC}" srcOrd="0" destOrd="0" presId="urn:microsoft.com/office/officeart/2005/8/layout/vList2"/>
    <dgm:cxn modelId="{078DB3D3-3037-471F-9D73-0561BD74C257}" type="presParOf" srcId="{B3788D13-9F0D-4E1B-B15B-D531F57DFBA0}" destId="{F8DFDF34-CB4C-4CC9-935A-08BB7A8A8F5C}" srcOrd="1" destOrd="0" presId="urn:microsoft.com/office/officeart/2005/8/layout/vList2"/>
    <dgm:cxn modelId="{C31029EB-9953-445E-84EC-20355663E1E0}" type="presParOf" srcId="{B3788D13-9F0D-4E1B-B15B-D531F57DFBA0}" destId="{89DE9A3A-5278-4F76-B760-0EB3B50B0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06D7E5-208D-4C52-903E-8DC37C119952}" type="doc">
      <dgm:prSet loTypeId="urn:microsoft.com/office/officeart/2005/8/layout/process1" loCatId="process" qsTypeId="urn:microsoft.com/office/officeart/2005/8/quickstyle/simple5" qsCatId="simple" csTypeId="urn:microsoft.com/office/officeart/2005/8/colors/accent0_2" csCatId="mainScheme" phldr="1"/>
      <dgm:spPr/>
    </dgm:pt>
    <dgm:pt modelId="{11049CF1-E94E-4F36-B186-3417462342B9}">
      <dgm:prSet phldrT="[Text]" custT="1"/>
      <dgm:spPr/>
      <dgm:t>
        <a:bodyPr/>
        <a:lstStyle/>
        <a:p>
          <a:r>
            <a:rPr lang="en-GB" sz="1000" dirty="0" smtClean="0"/>
            <a:t>Standard for defining Data Dictionary</a:t>
          </a:r>
          <a:endParaRPr lang="en-GB" sz="1000" dirty="0"/>
        </a:p>
      </dgm:t>
    </dgm:pt>
    <dgm:pt modelId="{353CD752-FB44-45E5-8BC7-1540497B0055}" type="parTrans" cxnId="{9592E65C-2E6F-430A-8CE3-BF23848D3801}">
      <dgm:prSet/>
      <dgm:spPr/>
      <dgm:t>
        <a:bodyPr/>
        <a:lstStyle/>
        <a:p>
          <a:endParaRPr lang="en-GB" sz="1000"/>
        </a:p>
      </dgm:t>
    </dgm:pt>
    <dgm:pt modelId="{163454EA-34F5-4E5B-A59A-E40B263E0183}" type="sibTrans" cxnId="{9592E65C-2E6F-430A-8CE3-BF23848D3801}">
      <dgm:prSet custT="1"/>
      <dgm:spPr/>
      <dgm:t>
        <a:bodyPr/>
        <a:lstStyle/>
        <a:p>
          <a:endParaRPr lang="en-GB" sz="1000"/>
        </a:p>
      </dgm:t>
    </dgm:pt>
    <dgm:pt modelId="{1A5A6A90-ED61-4CCE-B68A-3B58F4E8F956}">
      <dgm:prSet phldrT="[Text]" custT="1"/>
      <dgm:spPr/>
      <dgm:t>
        <a:bodyPr/>
        <a:lstStyle/>
        <a:p>
          <a:r>
            <a:rPr lang="en-GB" sz="1000" dirty="0" smtClean="0"/>
            <a:t>Standard for generating Data Quality Report</a:t>
          </a:r>
          <a:endParaRPr lang="en-GB" sz="1000" dirty="0"/>
        </a:p>
      </dgm:t>
    </dgm:pt>
    <dgm:pt modelId="{F007355F-9D52-44CB-9D7F-46D46E6E6609}" type="parTrans" cxnId="{DFF353F4-5A12-4F35-9349-6D91CF0D8BC1}">
      <dgm:prSet/>
      <dgm:spPr/>
      <dgm:t>
        <a:bodyPr/>
        <a:lstStyle/>
        <a:p>
          <a:endParaRPr lang="en-GB" sz="1000"/>
        </a:p>
      </dgm:t>
    </dgm:pt>
    <dgm:pt modelId="{A5E3ACDC-571D-47C8-805A-5870E620CB93}" type="sibTrans" cxnId="{DFF353F4-5A12-4F35-9349-6D91CF0D8BC1}">
      <dgm:prSet custT="1"/>
      <dgm:spPr/>
      <dgm:t>
        <a:bodyPr/>
        <a:lstStyle/>
        <a:p>
          <a:endParaRPr lang="en-GB" sz="1000"/>
        </a:p>
      </dgm:t>
    </dgm:pt>
    <dgm:pt modelId="{A5E8832B-1AC3-425C-822C-A866EF7C1DAE}">
      <dgm:prSet phldrT="[Text]" custT="1"/>
      <dgm:spPr/>
      <dgm:t>
        <a:bodyPr/>
        <a:lstStyle/>
        <a:p>
          <a:r>
            <a:rPr lang="en-US" sz="1000" dirty="0" smtClean="0"/>
            <a:t>Architecture Standards</a:t>
          </a:r>
          <a:endParaRPr lang="en-GB" sz="1000" dirty="0"/>
        </a:p>
      </dgm:t>
    </dgm:pt>
    <dgm:pt modelId="{23F719DE-EBEB-4A7D-BC5C-991316BEE82A}" type="parTrans" cxnId="{47176E2F-DC7D-4826-9EEB-4D86748B478B}">
      <dgm:prSet/>
      <dgm:spPr/>
      <dgm:t>
        <a:bodyPr/>
        <a:lstStyle/>
        <a:p>
          <a:endParaRPr lang="en-GB" sz="1000"/>
        </a:p>
      </dgm:t>
    </dgm:pt>
    <dgm:pt modelId="{DBC66EAD-B617-4D8C-AF35-0B6E69D5A282}" type="sibTrans" cxnId="{47176E2F-DC7D-4826-9EEB-4D86748B478B}">
      <dgm:prSet custT="1"/>
      <dgm:spPr/>
      <dgm:t>
        <a:bodyPr/>
        <a:lstStyle/>
        <a:p>
          <a:endParaRPr lang="en-GB" sz="1000"/>
        </a:p>
      </dgm:t>
    </dgm:pt>
    <dgm:pt modelId="{0D23672C-06BF-431E-AC51-637CDBFE1311}">
      <dgm:prSet phldrT="[Text]" custT="1"/>
      <dgm:spPr/>
      <dgm:t>
        <a:bodyPr/>
        <a:lstStyle/>
        <a:p>
          <a:r>
            <a:rPr lang="en-US" sz="1000" dirty="0" smtClean="0"/>
            <a:t>Guideline for generating Solution Architecture</a:t>
          </a:r>
          <a:endParaRPr lang="en-GB" sz="1000" dirty="0"/>
        </a:p>
      </dgm:t>
    </dgm:pt>
    <dgm:pt modelId="{96B8E015-EB8F-4953-B69D-6E40807165DB}" type="parTrans" cxnId="{D7702EC1-E5D3-4479-A36E-7F625FC37AD4}">
      <dgm:prSet/>
      <dgm:spPr/>
      <dgm:t>
        <a:bodyPr/>
        <a:lstStyle/>
        <a:p>
          <a:endParaRPr lang="en-GB" sz="1000"/>
        </a:p>
      </dgm:t>
    </dgm:pt>
    <dgm:pt modelId="{C2606F92-EB13-4E9C-8CB0-B20D1D1FA5E9}" type="sibTrans" cxnId="{D7702EC1-E5D3-4479-A36E-7F625FC37AD4}">
      <dgm:prSet/>
      <dgm:spPr/>
      <dgm:t>
        <a:bodyPr/>
        <a:lstStyle/>
        <a:p>
          <a:endParaRPr lang="en-GB" sz="1000"/>
        </a:p>
      </dgm:t>
    </dgm:pt>
    <dgm:pt modelId="{350958E9-7B3E-4300-910F-9BEB852416D3}" type="pres">
      <dgm:prSet presAssocID="{D806D7E5-208D-4C52-903E-8DC37C119952}" presName="Name0" presStyleCnt="0">
        <dgm:presLayoutVars>
          <dgm:dir/>
          <dgm:resizeHandles val="exact"/>
        </dgm:presLayoutVars>
      </dgm:prSet>
      <dgm:spPr/>
    </dgm:pt>
    <dgm:pt modelId="{3127EC7A-31C3-4FEF-BFAA-C5C373D4FF1B}" type="pres">
      <dgm:prSet presAssocID="{11049CF1-E94E-4F36-B186-3417462342B9}" presName="node" presStyleLbl="node1" presStyleIdx="0" presStyleCnt="4" custScaleX="135448" custScaleY="106828" custLinFactNeighborX="-173" custLinFactNeighborY="-37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AC3FA4-96A6-4DA0-8AFC-D0DE3C1D07C5}" type="pres">
      <dgm:prSet presAssocID="{163454EA-34F5-4E5B-A59A-E40B263E0183}" presName="sibTrans" presStyleLbl="sibTrans2D1" presStyleIdx="0" presStyleCnt="3" custFlipVert="1" custScaleX="8494" custScaleY="20572" custLinFactX="16594" custLinFactNeighborX="100000" custLinFactNeighborY="8244"/>
      <dgm:spPr/>
      <dgm:t>
        <a:bodyPr/>
        <a:lstStyle/>
        <a:p>
          <a:endParaRPr lang="en-GB"/>
        </a:p>
      </dgm:t>
    </dgm:pt>
    <dgm:pt modelId="{78FEE1FC-696F-40D1-935B-2D908EF9EAA1}" type="pres">
      <dgm:prSet presAssocID="{163454EA-34F5-4E5B-A59A-E40B263E0183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690D5FE4-FD7D-41B5-A898-62091A377CEA}" type="pres">
      <dgm:prSet presAssocID="{1A5A6A90-ED61-4CCE-B68A-3B58F4E8F956}" presName="node" presStyleLbl="node1" presStyleIdx="1" presStyleCnt="4" custScaleX="154530" custScaleY="106828" custLinFactNeighborX="-3191" custLinFactNeighborY="-2924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6B0885-1143-49B8-8A69-02E6E0F56AF9}" type="pres">
      <dgm:prSet presAssocID="{A5E3ACDC-571D-47C8-805A-5870E620CB93}" presName="sibTrans" presStyleLbl="sibTrans2D1" presStyleIdx="1" presStyleCnt="3" custFlipVert="0" custFlipHor="0" custScaleX="13600" custScaleY="12662" custLinFactX="51242" custLinFactNeighborX="100000" custLinFactNeighborY="-8244"/>
      <dgm:spPr/>
      <dgm:t>
        <a:bodyPr/>
        <a:lstStyle/>
        <a:p>
          <a:endParaRPr lang="en-GB"/>
        </a:p>
      </dgm:t>
    </dgm:pt>
    <dgm:pt modelId="{E9F67164-518C-4D4B-B0CF-6E26AB0414AE}" type="pres">
      <dgm:prSet presAssocID="{A5E3ACDC-571D-47C8-805A-5870E620CB93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7332E75-350F-4136-A8BD-6DAD508D7BD6}" type="pres">
      <dgm:prSet presAssocID="{A5E8832B-1AC3-425C-822C-A866EF7C1DAE}" presName="node" presStyleLbl="node1" presStyleIdx="2" presStyleCnt="4" custScaleX="147020" custLinFactNeighborX="12644" custLinFactNeighborY="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F91B1D-2657-400C-8D16-A04D401A06EE}" type="pres">
      <dgm:prSet presAssocID="{DBC66EAD-B617-4D8C-AF35-0B6E69D5A282}" presName="sibTrans" presStyleLbl="sibTrans2D1" presStyleIdx="2" presStyleCnt="3" custFlipVert="0" custFlipHor="0" custScaleX="22341" custScaleY="14773" custLinFactX="100000" custLinFactNeighborX="105467" custLinFactNeighborY="-12366"/>
      <dgm:spPr/>
      <dgm:t>
        <a:bodyPr/>
        <a:lstStyle/>
        <a:p>
          <a:endParaRPr lang="en-GB"/>
        </a:p>
      </dgm:t>
    </dgm:pt>
    <dgm:pt modelId="{D1C9F49E-5DD8-4523-B4AE-96E379A69EFB}" type="pres">
      <dgm:prSet presAssocID="{DBC66EAD-B617-4D8C-AF35-0B6E69D5A282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C0495793-30E4-45B5-8619-67FB3106BEBE}" type="pres">
      <dgm:prSet presAssocID="{0D23672C-06BF-431E-AC51-637CDBFE1311}" presName="node" presStyleLbl="node1" presStyleIdx="3" presStyleCnt="4" custScaleX="18103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616DA64-1AF5-445B-A049-991FDD36B583}" type="presOf" srcId="{D806D7E5-208D-4C52-903E-8DC37C119952}" destId="{350958E9-7B3E-4300-910F-9BEB852416D3}" srcOrd="0" destOrd="0" presId="urn:microsoft.com/office/officeart/2005/8/layout/process1"/>
    <dgm:cxn modelId="{9592E65C-2E6F-430A-8CE3-BF23848D3801}" srcId="{D806D7E5-208D-4C52-903E-8DC37C119952}" destId="{11049CF1-E94E-4F36-B186-3417462342B9}" srcOrd="0" destOrd="0" parTransId="{353CD752-FB44-45E5-8BC7-1540497B0055}" sibTransId="{163454EA-34F5-4E5B-A59A-E40B263E0183}"/>
    <dgm:cxn modelId="{30C747A7-4EDF-4FA3-935E-63D57635C73E}" type="presOf" srcId="{11049CF1-E94E-4F36-B186-3417462342B9}" destId="{3127EC7A-31C3-4FEF-BFAA-C5C373D4FF1B}" srcOrd="0" destOrd="0" presId="urn:microsoft.com/office/officeart/2005/8/layout/process1"/>
    <dgm:cxn modelId="{04F16C5F-9ADD-4ACB-A2B7-3959CE80FC80}" type="presOf" srcId="{1A5A6A90-ED61-4CCE-B68A-3B58F4E8F956}" destId="{690D5FE4-FD7D-41B5-A898-62091A377CEA}" srcOrd="0" destOrd="0" presId="urn:microsoft.com/office/officeart/2005/8/layout/process1"/>
    <dgm:cxn modelId="{8E29D309-5E03-4852-84FE-BFC8259F38A0}" type="presOf" srcId="{0D23672C-06BF-431E-AC51-637CDBFE1311}" destId="{C0495793-30E4-45B5-8619-67FB3106BEBE}" srcOrd="0" destOrd="0" presId="urn:microsoft.com/office/officeart/2005/8/layout/process1"/>
    <dgm:cxn modelId="{057C5925-1210-4CF5-A7A1-800005E8390B}" type="presOf" srcId="{DBC66EAD-B617-4D8C-AF35-0B6E69D5A282}" destId="{D1C9F49E-5DD8-4523-B4AE-96E379A69EFB}" srcOrd="1" destOrd="0" presId="urn:microsoft.com/office/officeart/2005/8/layout/process1"/>
    <dgm:cxn modelId="{ABE0455B-2577-4211-AB56-A425DEC1DC4E}" type="presOf" srcId="{163454EA-34F5-4E5B-A59A-E40B263E0183}" destId="{78FEE1FC-696F-40D1-935B-2D908EF9EAA1}" srcOrd="1" destOrd="0" presId="urn:microsoft.com/office/officeart/2005/8/layout/process1"/>
    <dgm:cxn modelId="{DFF353F4-5A12-4F35-9349-6D91CF0D8BC1}" srcId="{D806D7E5-208D-4C52-903E-8DC37C119952}" destId="{1A5A6A90-ED61-4CCE-B68A-3B58F4E8F956}" srcOrd="1" destOrd="0" parTransId="{F007355F-9D52-44CB-9D7F-46D46E6E6609}" sibTransId="{A5E3ACDC-571D-47C8-805A-5870E620CB93}"/>
    <dgm:cxn modelId="{F3875747-C4A5-4210-89B6-2E509F12FA57}" type="presOf" srcId="{A5E3ACDC-571D-47C8-805A-5870E620CB93}" destId="{D36B0885-1143-49B8-8A69-02E6E0F56AF9}" srcOrd="0" destOrd="0" presId="urn:microsoft.com/office/officeart/2005/8/layout/process1"/>
    <dgm:cxn modelId="{9D9CADDA-4262-46DC-85C6-A01600CC0964}" type="presOf" srcId="{DBC66EAD-B617-4D8C-AF35-0B6E69D5A282}" destId="{76F91B1D-2657-400C-8D16-A04D401A06EE}" srcOrd="0" destOrd="0" presId="urn:microsoft.com/office/officeart/2005/8/layout/process1"/>
    <dgm:cxn modelId="{47176E2F-DC7D-4826-9EEB-4D86748B478B}" srcId="{D806D7E5-208D-4C52-903E-8DC37C119952}" destId="{A5E8832B-1AC3-425C-822C-A866EF7C1DAE}" srcOrd="2" destOrd="0" parTransId="{23F719DE-EBEB-4A7D-BC5C-991316BEE82A}" sibTransId="{DBC66EAD-B617-4D8C-AF35-0B6E69D5A282}"/>
    <dgm:cxn modelId="{D7702EC1-E5D3-4479-A36E-7F625FC37AD4}" srcId="{D806D7E5-208D-4C52-903E-8DC37C119952}" destId="{0D23672C-06BF-431E-AC51-637CDBFE1311}" srcOrd="3" destOrd="0" parTransId="{96B8E015-EB8F-4953-B69D-6E40807165DB}" sibTransId="{C2606F92-EB13-4E9C-8CB0-B20D1D1FA5E9}"/>
    <dgm:cxn modelId="{02905C38-D183-4A46-AD18-4A47054ED954}" type="presOf" srcId="{A5E3ACDC-571D-47C8-805A-5870E620CB93}" destId="{E9F67164-518C-4D4B-B0CF-6E26AB0414AE}" srcOrd="1" destOrd="0" presId="urn:microsoft.com/office/officeart/2005/8/layout/process1"/>
    <dgm:cxn modelId="{3374C7A8-9A14-440A-9F87-01F2BCC02BC1}" type="presOf" srcId="{A5E8832B-1AC3-425C-822C-A866EF7C1DAE}" destId="{67332E75-350F-4136-A8BD-6DAD508D7BD6}" srcOrd="0" destOrd="0" presId="urn:microsoft.com/office/officeart/2005/8/layout/process1"/>
    <dgm:cxn modelId="{FC711CD6-4DF1-4618-A4E3-4352CA214033}" type="presOf" srcId="{163454EA-34F5-4E5B-A59A-E40B263E0183}" destId="{1EAC3FA4-96A6-4DA0-8AFC-D0DE3C1D07C5}" srcOrd="0" destOrd="0" presId="urn:microsoft.com/office/officeart/2005/8/layout/process1"/>
    <dgm:cxn modelId="{C4776E00-C516-41EB-8296-DFB187A19E45}" type="presParOf" srcId="{350958E9-7B3E-4300-910F-9BEB852416D3}" destId="{3127EC7A-31C3-4FEF-BFAA-C5C373D4FF1B}" srcOrd="0" destOrd="0" presId="urn:microsoft.com/office/officeart/2005/8/layout/process1"/>
    <dgm:cxn modelId="{CA567A20-10FE-4C96-86D8-0813C3D9279D}" type="presParOf" srcId="{350958E9-7B3E-4300-910F-9BEB852416D3}" destId="{1EAC3FA4-96A6-4DA0-8AFC-D0DE3C1D07C5}" srcOrd="1" destOrd="0" presId="urn:microsoft.com/office/officeart/2005/8/layout/process1"/>
    <dgm:cxn modelId="{36E4A0A7-E35A-45CA-9642-AFD781175B97}" type="presParOf" srcId="{1EAC3FA4-96A6-4DA0-8AFC-D0DE3C1D07C5}" destId="{78FEE1FC-696F-40D1-935B-2D908EF9EAA1}" srcOrd="0" destOrd="0" presId="urn:microsoft.com/office/officeart/2005/8/layout/process1"/>
    <dgm:cxn modelId="{45BA3980-9661-45EC-94F6-8B632737DC29}" type="presParOf" srcId="{350958E9-7B3E-4300-910F-9BEB852416D3}" destId="{690D5FE4-FD7D-41B5-A898-62091A377CEA}" srcOrd="2" destOrd="0" presId="urn:microsoft.com/office/officeart/2005/8/layout/process1"/>
    <dgm:cxn modelId="{8F9BE84D-58D7-4693-B90F-5AEE5837E8A2}" type="presParOf" srcId="{350958E9-7B3E-4300-910F-9BEB852416D3}" destId="{D36B0885-1143-49B8-8A69-02E6E0F56AF9}" srcOrd="3" destOrd="0" presId="urn:microsoft.com/office/officeart/2005/8/layout/process1"/>
    <dgm:cxn modelId="{7860D7B6-8A55-4968-84FE-DEF332E630F9}" type="presParOf" srcId="{D36B0885-1143-49B8-8A69-02E6E0F56AF9}" destId="{E9F67164-518C-4D4B-B0CF-6E26AB0414AE}" srcOrd="0" destOrd="0" presId="urn:microsoft.com/office/officeart/2005/8/layout/process1"/>
    <dgm:cxn modelId="{531BBEB9-6438-46CE-A265-77CF09E0A738}" type="presParOf" srcId="{350958E9-7B3E-4300-910F-9BEB852416D3}" destId="{67332E75-350F-4136-A8BD-6DAD508D7BD6}" srcOrd="4" destOrd="0" presId="urn:microsoft.com/office/officeart/2005/8/layout/process1"/>
    <dgm:cxn modelId="{6C3457EF-4530-4C5F-AFCD-A287765D4D4A}" type="presParOf" srcId="{350958E9-7B3E-4300-910F-9BEB852416D3}" destId="{76F91B1D-2657-400C-8D16-A04D401A06EE}" srcOrd="5" destOrd="0" presId="urn:microsoft.com/office/officeart/2005/8/layout/process1"/>
    <dgm:cxn modelId="{E0BEF835-0395-495E-9DA2-7A9B49C6BB36}" type="presParOf" srcId="{76F91B1D-2657-400C-8D16-A04D401A06EE}" destId="{D1C9F49E-5DD8-4523-B4AE-96E379A69EFB}" srcOrd="0" destOrd="0" presId="urn:microsoft.com/office/officeart/2005/8/layout/process1"/>
    <dgm:cxn modelId="{A24A016B-73AC-40B7-A9F9-C999A93FD780}" type="presParOf" srcId="{350958E9-7B3E-4300-910F-9BEB852416D3}" destId="{C0495793-30E4-45B5-8619-67FB3106BEBE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377B-A201-41F7-927F-506DF1B02A98}">
      <dsp:nvSpPr>
        <dsp:cNvPr id="0" name=""/>
        <dsp:cNvSpPr/>
      </dsp:nvSpPr>
      <dsp:spPr>
        <a:xfrm>
          <a:off x="122621" y="85975"/>
          <a:ext cx="2129630" cy="85185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Define Objectives</a:t>
          </a:r>
          <a:endParaRPr lang="en-GB" sz="1700" kern="1200" dirty="0"/>
        </a:p>
      </dsp:txBody>
      <dsp:txXfrm>
        <a:off x="548547" y="85975"/>
        <a:ext cx="1277778" cy="851852"/>
      </dsp:txXfrm>
    </dsp:sp>
    <dsp:sp modelId="{EAA14EB4-6C73-4BB5-917B-F8427620AF6C}">
      <dsp:nvSpPr>
        <dsp:cNvPr id="0" name=""/>
        <dsp:cNvSpPr/>
      </dsp:nvSpPr>
      <dsp:spPr>
        <a:xfrm>
          <a:off x="1908341" y="85975"/>
          <a:ext cx="2129630" cy="851852"/>
        </a:xfrm>
        <a:prstGeom prst="chevron">
          <a:avLst/>
        </a:prstGeom>
        <a:solidFill>
          <a:schemeClr val="accent2">
            <a:hueOff val="-3115665"/>
            <a:satOff val="-7300"/>
            <a:lumOff val="1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Identify Data Sources</a:t>
          </a:r>
          <a:endParaRPr lang="en-GB" sz="1700" kern="1200" dirty="0"/>
        </a:p>
      </dsp:txBody>
      <dsp:txXfrm>
        <a:off x="2334267" y="85975"/>
        <a:ext cx="1277778" cy="851852"/>
      </dsp:txXfrm>
    </dsp:sp>
    <dsp:sp modelId="{16CF311A-19D1-4C5F-B731-D16D88411465}">
      <dsp:nvSpPr>
        <dsp:cNvPr id="0" name=""/>
        <dsp:cNvSpPr/>
      </dsp:nvSpPr>
      <dsp:spPr>
        <a:xfrm>
          <a:off x="3663844" y="85983"/>
          <a:ext cx="2129630" cy="851852"/>
        </a:xfrm>
        <a:prstGeom prst="chevron">
          <a:avLst/>
        </a:prstGeom>
        <a:solidFill>
          <a:schemeClr val="accent2">
            <a:hueOff val="-6231330"/>
            <a:satOff val="-14601"/>
            <a:lumOff val="301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Hypothesis Exploration</a:t>
          </a:r>
          <a:endParaRPr lang="en-GB" sz="1700" kern="1200" dirty="0"/>
        </a:p>
      </dsp:txBody>
      <dsp:txXfrm>
        <a:off x="4089770" y="85983"/>
        <a:ext cx="1277778" cy="851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377B-A201-41F7-927F-506DF1B02A98}">
      <dsp:nvSpPr>
        <dsp:cNvPr id="0" name=""/>
        <dsp:cNvSpPr/>
      </dsp:nvSpPr>
      <dsp:spPr>
        <a:xfrm>
          <a:off x="94208" y="192140"/>
          <a:ext cx="1611060" cy="64442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Hypothesis</a:t>
          </a:r>
          <a:endParaRPr lang="en-GB" sz="1200" kern="1200" dirty="0"/>
        </a:p>
      </dsp:txBody>
      <dsp:txXfrm>
        <a:off x="416420" y="192140"/>
        <a:ext cx="966636" cy="644424"/>
      </dsp:txXfrm>
    </dsp:sp>
    <dsp:sp modelId="{EAA14EB4-6C73-4BB5-917B-F8427620AF6C}">
      <dsp:nvSpPr>
        <dsp:cNvPr id="0" name=""/>
        <dsp:cNvSpPr/>
      </dsp:nvSpPr>
      <dsp:spPr>
        <a:xfrm>
          <a:off x="1445101" y="192140"/>
          <a:ext cx="1611060" cy="644424"/>
        </a:xfrm>
        <a:prstGeom prst="chevron">
          <a:avLst/>
        </a:prstGeom>
        <a:solidFill>
          <a:schemeClr val="accent2">
            <a:hueOff val="-2077110"/>
            <a:satOff val="-4867"/>
            <a:lumOff val="10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Feature Engineering</a:t>
          </a:r>
          <a:endParaRPr lang="en-GB" sz="1200" kern="1200" dirty="0"/>
        </a:p>
      </dsp:txBody>
      <dsp:txXfrm>
        <a:off x="1767313" y="192140"/>
        <a:ext cx="966636" cy="644424"/>
      </dsp:txXfrm>
    </dsp:sp>
    <dsp:sp modelId="{16CF311A-19D1-4C5F-B731-D16D88411465}">
      <dsp:nvSpPr>
        <dsp:cNvPr id="0" name=""/>
        <dsp:cNvSpPr/>
      </dsp:nvSpPr>
      <dsp:spPr>
        <a:xfrm>
          <a:off x="2773136" y="192147"/>
          <a:ext cx="1611060" cy="644424"/>
        </a:xfrm>
        <a:prstGeom prst="chevron">
          <a:avLst/>
        </a:prstGeom>
        <a:solidFill>
          <a:schemeClr val="accent2">
            <a:hueOff val="-4154220"/>
            <a:satOff val="-9734"/>
            <a:lumOff val="201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Building</a:t>
          </a:r>
          <a:endParaRPr lang="en-GB" sz="1200" kern="1200" dirty="0"/>
        </a:p>
      </dsp:txBody>
      <dsp:txXfrm>
        <a:off x="3095348" y="192147"/>
        <a:ext cx="966636" cy="644424"/>
      </dsp:txXfrm>
    </dsp:sp>
    <dsp:sp modelId="{702C1D0B-1A75-449E-9FFF-A0B68E43B87A}">
      <dsp:nvSpPr>
        <dsp:cNvPr id="0" name=""/>
        <dsp:cNvSpPr/>
      </dsp:nvSpPr>
      <dsp:spPr>
        <a:xfrm>
          <a:off x="4108797" y="199764"/>
          <a:ext cx="1611060" cy="644424"/>
        </a:xfrm>
        <a:prstGeom prst="chevron">
          <a:avLst/>
        </a:prstGeom>
        <a:solidFill>
          <a:schemeClr val="accent2">
            <a:hueOff val="-6231330"/>
            <a:satOff val="-14601"/>
            <a:lumOff val="301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Evaluation</a:t>
          </a:r>
          <a:endParaRPr lang="en-GB" sz="1200" kern="1200" dirty="0"/>
        </a:p>
      </dsp:txBody>
      <dsp:txXfrm>
        <a:off x="4431009" y="199764"/>
        <a:ext cx="966636" cy="644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DDE49-977A-4A87-8A3E-B1AD81FB0320}">
      <dsp:nvSpPr>
        <dsp:cNvPr id="0" name=""/>
        <dsp:cNvSpPr/>
      </dsp:nvSpPr>
      <dsp:spPr>
        <a:xfrm>
          <a:off x="635367" y="344048"/>
          <a:ext cx="1300112" cy="6159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Clean Data</a:t>
          </a:r>
          <a:endParaRPr lang="en-GB" sz="1000" kern="1200" dirty="0"/>
        </a:p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Dictionary</a:t>
          </a:r>
          <a:endParaRPr lang="en-GB" sz="1000" kern="1200" dirty="0"/>
        </a:p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DQR</a:t>
          </a:r>
          <a:endParaRPr lang="en-GB" sz="1000" kern="1200" dirty="0"/>
        </a:p>
      </dsp:txBody>
      <dsp:txXfrm>
        <a:off x="635367" y="421042"/>
        <a:ext cx="1069129" cy="461966"/>
      </dsp:txXfrm>
    </dsp:sp>
    <dsp:sp modelId="{68FD6688-235D-4EE0-B233-8C0C4C06554D}">
      <dsp:nvSpPr>
        <dsp:cNvPr id="0" name=""/>
        <dsp:cNvSpPr/>
      </dsp:nvSpPr>
      <dsp:spPr>
        <a:xfrm>
          <a:off x="689622" y="8129"/>
          <a:ext cx="633168" cy="339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Inputs</a:t>
          </a:r>
          <a:endParaRPr lang="en-GB" sz="1300" kern="1200" dirty="0"/>
        </a:p>
      </dsp:txBody>
      <dsp:txXfrm>
        <a:off x="706180" y="24687"/>
        <a:ext cx="600052" cy="3060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D5FE4-FD7D-41B5-A898-62091A377CEA}">
      <dsp:nvSpPr>
        <dsp:cNvPr id="0" name=""/>
        <dsp:cNvSpPr/>
      </dsp:nvSpPr>
      <dsp:spPr>
        <a:xfrm>
          <a:off x="0" y="0"/>
          <a:ext cx="5413369" cy="495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Guidelines for building and evaluating a ML Model</a:t>
          </a:r>
          <a:endParaRPr lang="en-GB" sz="1100" kern="1200" dirty="0"/>
        </a:p>
      </dsp:txBody>
      <dsp:txXfrm>
        <a:off x="14507" y="14507"/>
        <a:ext cx="5384355" cy="4662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D0405-D2BF-4F82-8320-5C5908BC705A}">
      <dsp:nvSpPr>
        <dsp:cNvPr id="0" name=""/>
        <dsp:cNvSpPr/>
      </dsp:nvSpPr>
      <dsp:spPr>
        <a:xfrm>
          <a:off x="132841" y="689455"/>
          <a:ext cx="571889" cy="571889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5EF85-D25D-4523-B0C6-4F7B7D0FF948}">
      <dsp:nvSpPr>
        <dsp:cNvPr id="0" name=""/>
        <dsp:cNvSpPr/>
      </dsp:nvSpPr>
      <dsp:spPr>
        <a:xfrm rot="17700000">
          <a:off x="334349" y="223248"/>
          <a:ext cx="710922" cy="342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Model</a:t>
          </a:r>
          <a:endParaRPr lang="en-GB" sz="1700" kern="1200" dirty="0">
            <a:solidFill>
              <a:schemeClr val="bg1"/>
            </a:solidFill>
          </a:endParaRPr>
        </a:p>
      </dsp:txBody>
      <dsp:txXfrm>
        <a:off x="334349" y="223248"/>
        <a:ext cx="710922" cy="342609"/>
      </dsp:txXfrm>
    </dsp:sp>
    <dsp:sp modelId="{12C8B312-3688-43D8-B9B4-D738AC93AC03}">
      <dsp:nvSpPr>
        <dsp:cNvPr id="0" name=""/>
        <dsp:cNvSpPr/>
      </dsp:nvSpPr>
      <dsp:spPr>
        <a:xfrm>
          <a:off x="747807" y="826976"/>
          <a:ext cx="296846" cy="296846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888ED-7B7C-468B-BB03-375F0E313505}">
      <dsp:nvSpPr>
        <dsp:cNvPr id="0" name=""/>
        <dsp:cNvSpPr/>
      </dsp:nvSpPr>
      <dsp:spPr>
        <a:xfrm rot="17700000">
          <a:off x="396232" y="1240140"/>
          <a:ext cx="614981" cy="29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bg1"/>
              </a:solidFill>
            </a:rPr>
            <a:t>For Deployment</a:t>
          </a:r>
          <a:endParaRPr lang="en-GB" sz="700" kern="1200" dirty="0">
            <a:solidFill>
              <a:schemeClr val="bg1"/>
            </a:solidFill>
          </a:endParaRPr>
        </a:p>
      </dsp:txBody>
      <dsp:txXfrm>
        <a:off x="396232" y="1240140"/>
        <a:ext cx="614981" cy="296520"/>
      </dsp:txXfrm>
    </dsp:sp>
    <dsp:sp modelId="{7648B5DA-2E44-458E-BE6C-E8371479AC3D}">
      <dsp:nvSpPr>
        <dsp:cNvPr id="0" name=""/>
        <dsp:cNvSpPr/>
      </dsp:nvSpPr>
      <dsp:spPr>
        <a:xfrm rot="17700000">
          <a:off x="781247" y="414139"/>
          <a:ext cx="614981" cy="29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E9A3A-5278-4F76-B760-0EB3B50B0F38}">
      <dsp:nvSpPr>
        <dsp:cNvPr id="0" name=""/>
        <dsp:cNvSpPr/>
      </dsp:nvSpPr>
      <dsp:spPr>
        <a:xfrm>
          <a:off x="0" y="14194"/>
          <a:ext cx="1394460" cy="22113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Exit Criteria (DoD)</a:t>
          </a:r>
          <a:endParaRPr lang="en-GB" sz="900" kern="1200" dirty="0"/>
        </a:p>
      </dsp:txBody>
      <dsp:txXfrm>
        <a:off x="10795" y="24989"/>
        <a:ext cx="1372870" cy="199540"/>
      </dsp:txXfrm>
    </dsp:sp>
    <dsp:sp modelId="{D5B96F42-7B19-40C6-9C1D-A86BA04C5DB8}">
      <dsp:nvSpPr>
        <dsp:cNvPr id="0" name=""/>
        <dsp:cNvSpPr/>
      </dsp:nvSpPr>
      <dsp:spPr>
        <a:xfrm>
          <a:off x="0" y="261245"/>
          <a:ext cx="1394460" cy="22113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Gate Review</a:t>
          </a:r>
          <a:endParaRPr lang="en-GB" sz="900" kern="1200" dirty="0"/>
        </a:p>
      </dsp:txBody>
      <dsp:txXfrm>
        <a:off x="10795" y="272040"/>
        <a:ext cx="1372870" cy="1995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377B-A201-41F7-927F-506DF1B02A98}">
      <dsp:nvSpPr>
        <dsp:cNvPr id="0" name=""/>
        <dsp:cNvSpPr/>
      </dsp:nvSpPr>
      <dsp:spPr>
        <a:xfrm>
          <a:off x="0" y="0"/>
          <a:ext cx="5705612" cy="5638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Operationalizing the Model</a:t>
          </a:r>
          <a:endParaRPr lang="en-GB" sz="2900" kern="1200" dirty="0"/>
        </a:p>
      </dsp:txBody>
      <dsp:txXfrm>
        <a:off x="281940" y="0"/>
        <a:ext cx="5141732" cy="5638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DDE49-977A-4A87-8A3E-B1AD81FB0320}">
      <dsp:nvSpPr>
        <dsp:cNvPr id="0" name=""/>
        <dsp:cNvSpPr/>
      </dsp:nvSpPr>
      <dsp:spPr>
        <a:xfrm>
          <a:off x="597503" y="345208"/>
          <a:ext cx="1315116" cy="813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Model</a:t>
          </a:r>
          <a:endParaRPr lang="en-GB" sz="1000" kern="1200" dirty="0"/>
        </a:p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Data pipeline</a:t>
          </a:r>
          <a:endParaRPr lang="en-GB" sz="1000" kern="1200" dirty="0"/>
        </a:p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Solution Architecture</a:t>
          </a:r>
          <a:endParaRPr lang="en-GB" sz="1000" kern="1200" dirty="0"/>
        </a:p>
      </dsp:txBody>
      <dsp:txXfrm>
        <a:off x="597503" y="446837"/>
        <a:ext cx="1010229" cy="609773"/>
      </dsp:txXfrm>
    </dsp:sp>
    <dsp:sp modelId="{68FD6688-235D-4EE0-B233-8C0C4C06554D}">
      <dsp:nvSpPr>
        <dsp:cNvPr id="0" name=""/>
        <dsp:cNvSpPr/>
      </dsp:nvSpPr>
      <dsp:spPr>
        <a:xfrm>
          <a:off x="656463" y="17756"/>
          <a:ext cx="595671" cy="39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Inputs</a:t>
          </a:r>
          <a:endParaRPr lang="en-GB" sz="1200" kern="1200" dirty="0"/>
        </a:p>
      </dsp:txBody>
      <dsp:txXfrm>
        <a:off x="675758" y="37051"/>
        <a:ext cx="557081" cy="3566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D5FE4-FD7D-41B5-A898-62091A377CEA}">
      <dsp:nvSpPr>
        <dsp:cNvPr id="0" name=""/>
        <dsp:cNvSpPr/>
      </dsp:nvSpPr>
      <dsp:spPr>
        <a:xfrm>
          <a:off x="3686" y="0"/>
          <a:ext cx="4484493" cy="480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Guidelines for deploying a ML Model</a:t>
          </a:r>
          <a:endParaRPr lang="en-GB" sz="1100" kern="1200" dirty="0"/>
        </a:p>
      </dsp:txBody>
      <dsp:txXfrm>
        <a:off x="17746" y="14060"/>
        <a:ext cx="4456373" cy="4519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D0405-D2BF-4F82-8320-5C5908BC705A}">
      <dsp:nvSpPr>
        <dsp:cNvPr id="0" name=""/>
        <dsp:cNvSpPr/>
      </dsp:nvSpPr>
      <dsp:spPr>
        <a:xfrm>
          <a:off x="311725" y="689455"/>
          <a:ext cx="571889" cy="571889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5EF85-D25D-4523-B0C6-4F7B7D0FF948}">
      <dsp:nvSpPr>
        <dsp:cNvPr id="0" name=""/>
        <dsp:cNvSpPr/>
      </dsp:nvSpPr>
      <dsp:spPr>
        <a:xfrm rot="17700000">
          <a:off x="513233" y="223248"/>
          <a:ext cx="710922" cy="342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0" rIns="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Model Deployed</a:t>
          </a:r>
          <a:endParaRPr lang="en-GB" sz="1100" kern="1200" dirty="0">
            <a:solidFill>
              <a:schemeClr val="bg1"/>
            </a:solidFill>
          </a:endParaRPr>
        </a:p>
      </dsp:txBody>
      <dsp:txXfrm>
        <a:off x="513233" y="223248"/>
        <a:ext cx="710922" cy="3426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E9A3A-5278-4F76-B760-0EB3B50B0F38}">
      <dsp:nvSpPr>
        <dsp:cNvPr id="0" name=""/>
        <dsp:cNvSpPr/>
      </dsp:nvSpPr>
      <dsp:spPr>
        <a:xfrm>
          <a:off x="0" y="2585"/>
          <a:ext cx="1394460" cy="491399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Exit Criteria (DoD)</a:t>
          </a:r>
          <a:endParaRPr lang="en-GB" sz="1200" kern="1200" dirty="0"/>
        </a:p>
      </dsp:txBody>
      <dsp:txXfrm>
        <a:off x="23988" y="26573"/>
        <a:ext cx="1346484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DDE49-977A-4A87-8A3E-B1AD81FB0320}">
      <dsp:nvSpPr>
        <dsp:cNvPr id="0" name=""/>
        <dsp:cNvSpPr/>
      </dsp:nvSpPr>
      <dsp:spPr>
        <a:xfrm>
          <a:off x="635367" y="397138"/>
          <a:ext cx="1300112" cy="5100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Problem Statement</a:t>
          </a:r>
          <a:endParaRPr lang="en-GB" sz="1000" kern="1200" dirty="0"/>
        </a:p>
      </dsp:txBody>
      <dsp:txXfrm>
        <a:off x="635367" y="460890"/>
        <a:ext cx="1108858" cy="382509"/>
      </dsp:txXfrm>
    </dsp:sp>
    <dsp:sp modelId="{68FD6688-235D-4EE0-B233-8C0C4C06554D}">
      <dsp:nvSpPr>
        <dsp:cNvPr id="0" name=""/>
        <dsp:cNvSpPr/>
      </dsp:nvSpPr>
      <dsp:spPr>
        <a:xfrm>
          <a:off x="689622" y="7619"/>
          <a:ext cx="633168" cy="33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Inputs</a:t>
          </a:r>
          <a:endParaRPr lang="en-GB" sz="1300" kern="1200" dirty="0"/>
        </a:p>
      </dsp:txBody>
      <dsp:txXfrm>
        <a:off x="706196" y="24193"/>
        <a:ext cx="600020" cy="3063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377B-A201-41F7-927F-506DF1B02A98}">
      <dsp:nvSpPr>
        <dsp:cNvPr id="0" name=""/>
        <dsp:cNvSpPr/>
      </dsp:nvSpPr>
      <dsp:spPr>
        <a:xfrm>
          <a:off x="4872" y="60368"/>
          <a:ext cx="3000605" cy="43493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Validation</a:t>
          </a:r>
          <a:endParaRPr lang="en-GB" sz="2300" kern="1200" dirty="0"/>
        </a:p>
      </dsp:txBody>
      <dsp:txXfrm>
        <a:off x="222338" y="60368"/>
        <a:ext cx="2565674" cy="434931"/>
      </dsp:txXfrm>
    </dsp:sp>
    <dsp:sp modelId="{AA43E830-AD15-4FFD-8CDA-7B5C3FC29BC4}">
      <dsp:nvSpPr>
        <dsp:cNvPr id="0" name=""/>
        <dsp:cNvSpPr/>
      </dsp:nvSpPr>
      <dsp:spPr>
        <a:xfrm>
          <a:off x="2705564" y="67067"/>
          <a:ext cx="3000605" cy="429745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 Hand-Off</a:t>
          </a:r>
          <a:endParaRPr lang="en-GB" sz="2300" kern="1200" dirty="0"/>
        </a:p>
      </dsp:txBody>
      <dsp:txXfrm>
        <a:off x="2920437" y="67067"/>
        <a:ext cx="2570860" cy="42974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DDE49-977A-4A87-8A3E-B1AD81FB0320}">
      <dsp:nvSpPr>
        <dsp:cNvPr id="0" name=""/>
        <dsp:cNvSpPr/>
      </dsp:nvSpPr>
      <dsp:spPr>
        <a:xfrm>
          <a:off x="597503" y="611898"/>
          <a:ext cx="1315116" cy="2799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92075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Model deployed</a:t>
          </a:r>
          <a:endParaRPr lang="en-GB" sz="1000" kern="1200" dirty="0"/>
        </a:p>
      </dsp:txBody>
      <dsp:txXfrm>
        <a:off x="597503" y="646887"/>
        <a:ext cx="1210149" cy="209935"/>
      </dsp:txXfrm>
    </dsp:sp>
    <dsp:sp modelId="{68FD6688-235D-4EE0-B233-8C0C4C06554D}">
      <dsp:nvSpPr>
        <dsp:cNvPr id="0" name=""/>
        <dsp:cNvSpPr/>
      </dsp:nvSpPr>
      <dsp:spPr>
        <a:xfrm>
          <a:off x="747902" y="78127"/>
          <a:ext cx="595671" cy="395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Inputs</a:t>
          </a:r>
          <a:endParaRPr lang="en-GB" sz="1200" kern="1200" dirty="0"/>
        </a:p>
      </dsp:txBody>
      <dsp:txXfrm>
        <a:off x="767215" y="97440"/>
        <a:ext cx="557045" cy="35701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D0405-D2BF-4F82-8320-5C5908BC705A}">
      <dsp:nvSpPr>
        <dsp:cNvPr id="0" name=""/>
        <dsp:cNvSpPr/>
      </dsp:nvSpPr>
      <dsp:spPr>
        <a:xfrm>
          <a:off x="311725" y="689455"/>
          <a:ext cx="571889" cy="57188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5EF85-D25D-4523-B0C6-4F7B7D0FF948}">
      <dsp:nvSpPr>
        <dsp:cNvPr id="0" name=""/>
        <dsp:cNvSpPr/>
      </dsp:nvSpPr>
      <dsp:spPr>
        <a:xfrm rot="17700000">
          <a:off x="513233" y="223248"/>
          <a:ext cx="710922" cy="342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Closure</a:t>
          </a:r>
          <a:endParaRPr lang="en-GB" sz="1400" kern="1200" dirty="0">
            <a:solidFill>
              <a:schemeClr val="bg1"/>
            </a:solidFill>
          </a:endParaRPr>
        </a:p>
      </dsp:txBody>
      <dsp:txXfrm>
        <a:off x="513233" y="223248"/>
        <a:ext cx="710922" cy="34260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E9A3A-5278-4F76-B760-0EB3B50B0F38}">
      <dsp:nvSpPr>
        <dsp:cNvPr id="0" name=""/>
        <dsp:cNvSpPr/>
      </dsp:nvSpPr>
      <dsp:spPr>
        <a:xfrm>
          <a:off x="0" y="2585"/>
          <a:ext cx="1394460" cy="491399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Exit Criteria (DoD)</a:t>
          </a:r>
          <a:endParaRPr lang="en-GB" sz="1200" kern="1200" dirty="0"/>
        </a:p>
      </dsp:txBody>
      <dsp:txXfrm>
        <a:off x="23988" y="26573"/>
        <a:ext cx="1346484" cy="443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7EC7A-31C3-4FEF-BFAA-C5C373D4FF1B}">
      <dsp:nvSpPr>
        <dsp:cNvPr id="0" name=""/>
        <dsp:cNvSpPr/>
      </dsp:nvSpPr>
      <dsp:spPr>
        <a:xfrm>
          <a:off x="1354" y="0"/>
          <a:ext cx="1663671" cy="617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Guidelines for defining Project Objectives</a:t>
          </a:r>
          <a:endParaRPr lang="en-GB" sz="1050" kern="1200" dirty="0"/>
        </a:p>
      </dsp:txBody>
      <dsp:txXfrm>
        <a:off x="19432" y="18078"/>
        <a:ext cx="1627515" cy="581064"/>
      </dsp:txXfrm>
    </dsp:sp>
    <dsp:sp modelId="{1EAC3FA4-96A6-4DA0-8AFC-D0DE3C1D07C5}">
      <dsp:nvSpPr>
        <dsp:cNvPr id="0" name=""/>
        <dsp:cNvSpPr/>
      </dsp:nvSpPr>
      <dsp:spPr>
        <a:xfrm flipV="1">
          <a:off x="1772166" y="245122"/>
          <a:ext cx="9793" cy="1269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" kern="1200"/>
        </a:p>
      </dsp:txBody>
      <dsp:txXfrm rot="10800000">
        <a:off x="1772166" y="270517"/>
        <a:ext cx="6855" cy="76184"/>
      </dsp:txXfrm>
    </dsp:sp>
    <dsp:sp modelId="{690D5FE4-FD7D-41B5-A898-62091A377CEA}">
      <dsp:nvSpPr>
        <dsp:cNvPr id="0" name=""/>
        <dsp:cNvSpPr/>
      </dsp:nvSpPr>
      <dsp:spPr>
        <a:xfrm>
          <a:off x="1882573" y="0"/>
          <a:ext cx="1558339" cy="617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Standard for defining Data Dictionary</a:t>
          </a:r>
          <a:endParaRPr lang="en-GB" sz="1100" kern="1200" dirty="0"/>
        </a:p>
      </dsp:txBody>
      <dsp:txXfrm>
        <a:off x="1900651" y="18078"/>
        <a:ext cx="1522183" cy="581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E9A3A-5278-4F76-B760-0EB3B50B0F38}">
      <dsp:nvSpPr>
        <dsp:cNvPr id="0" name=""/>
        <dsp:cNvSpPr/>
      </dsp:nvSpPr>
      <dsp:spPr>
        <a:xfrm>
          <a:off x="0" y="2585"/>
          <a:ext cx="1394460" cy="491399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Exit Criteria (DoD)</a:t>
          </a:r>
          <a:endParaRPr lang="en-GB" sz="1200" kern="1200" dirty="0"/>
        </a:p>
      </dsp:txBody>
      <dsp:txXfrm>
        <a:off x="23988" y="26573"/>
        <a:ext cx="1346484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377B-A201-41F7-927F-506DF1B02A98}">
      <dsp:nvSpPr>
        <dsp:cNvPr id="0" name=""/>
        <dsp:cNvSpPr/>
      </dsp:nvSpPr>
      <dsp:spPr>
        <a:xfrm>
          <a:off x="122621" y="85975"/>
          <a:ext cx="2129630" cy="85185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Ingest Data</a:t>
          </a:r>
          <a:endParaRPr lang="en-GB" sz="1800" kern="1200" dirty="0"/>
        </a:p>
      </dsp:txBody>
      <dsp:txXfrm>
        <a:off x="548547" y="85975"/>
        <a:ext cx="1277778" cy="851852"/>
      </dsp:txXfrm>
    </dsp:sp>
    <dsp:sp modelId="{EAA14EB4-6C73-4BB5-917B-F8427620AF6C}">
      <dsp:nvSpPr>
        <dsp:cNvPr id="0" name=""/>
        <dsp:cNvSpPr/>
      </dsp:nvSpPr>
      <dsp:spPr>
        <a:xfrm>
          <a:off x="1908341" y="85975"/>
          <a:ext cx="2129630" cy="851852"/>
        </a:xfrm>
        <a:prstGeom prst="chevron">
          <a:avLst/>
        </a:prstGeom>
        <a:solidFill>
          <a:schemeClr val="accent2">
            <a:hueOff val="-3115665"/>
            <a:satOff val="-7300"/>
            <a:lumOff val="1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GB" sz="1800" kern="1200" dirty="0"/>
        </a:p>
      </dsp:txBody>
      <dsp:txXfrm>
        <a:off x="2334267" y="85975"/>
        <a:ext cx="1277778" cy="851852"/>
      </dsp:txXfrm>
    </dsp:sp>
    <dsp:sp modelId="{16CF311A-19D1-4C5F-B731-D16D88411465}">
      <dsp:nvSpPr>
        <dsp:cNvPr id="0" name=""/>
        <dsp:cNvSpPr/>
      </dsp:nvSpPr>
      <dsp:spPr>
        <a:xfrm>
          <a:off x="3663844" y="85983"/>
          <a:ext cx="2129630" cy="851852"/>
        </a:xfrm>
        <a:prstGeom prst="chevron">
          <a:avLst/>
        </a:prstGeom>
        <a:solidFill>
          <a:schemeClr val="accent2">
            <a:hueOff val="-6231330"/>
            <a:satOff val="-14601"/>
            <a:lumOff val="301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Setup Data  Pipeline</a:t>
          </a:r>
          <a:endParaRPr lang="en-GB" sz="1800" kern="1200" dirty="0"/>
        </a:p>
      </dsp:txBody>
      <dsp:txXfrm>
        <a:off x="4089770" y="85983"/>
        <a:ext cx="1277778" cy="851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DDE49-977A-4A87-8A3E-B1AD81FB0320}">
      <dsp:nvSpPr>
        <dsp:cNvPr id="0" name=""/>
        <dsp:cNvSpPr/>
      </dsp:nvSpPr>
      <dsp:spPr>
        <a:xfrm>
          <a:off x="439213" y="344048"/>
          <a:ext cx="1496266" cy="6159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Project Charter</a:t>
          </a:r>
          <a:endParaRPr lang="en-GB" sz="1000" kern="1200" dirty="0"/>
        </a:p>
        <a:p>
          <a:pPr marL="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Raw data</a:t>
          </a:r>
          <a:endParaRPr lang="en-GB" sz="1000" kern="1200" dirty="0"/>
        </a:p>
        <a:p>
          <a:pPr marL="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Raw Data Dictionary</a:t>
          </a:r>
          <a:endParaRPr lang="en-GB" sz="1000" kern="1200" dirty="0"/>
        </a:p>
      </dsp:txBody>
      <dsp:txXfrm>
        <a:off x="439213" y="421042"/>
        <a:ext cx="1265283" cy="461966"/>
      </dsp:txXfrm>
    </dsp:sp>
    <dsp:sp modelId="{68FD6688-235D-4EE0-B233-8C0C4C06554D}">
      <dsp:nvSpPr>
        <dsp:cNvPr id="0" name=""/>
        <dsp:cNvSpPr/>
      </dsp:nvSpPr>
      <dsp:spPr>
        <a:xfrm>
          <a:off x="476492" y="8129"/>
          <a:ext cx="437308" cy="339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Inputs</a:t>
          </a:r>
          <a:endParaRPr lang="en-GB" sz="800" kern="1200" dirty="0"/>
        </a:p>
      </dsp:txBody>
      <dsp:txXfrm>
        <a:off x="493050" y="24687"/>
        <a:ext cx="404192" cy="306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D0405-D2BF-4F82-8320-5C5908BC705A}">
      <dsp:nvSpPr>
        <dsp:cNvPr id="0" name=""/>
        <dsp:cNvSpPr/>
      </dsp:nvSpPr>
      <dsp:spPr>
        <a:xfrm>
          <a:off x="147107" y="552779"/>
          <a:ext cx="458519" cy="458519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5EF85-D25D-4523-B0C6-4F7B7D0FF948}">
      <dsp:nvSpPr>
        <dsp:cNvPr id="0" name=""/>
        <dsp:cNvSpPr/>
      </dsp:nvSpPr>
      <dsp:spPr>
        <a:xfrm rot="17700000">
          <a:off x="308669" y="178992"/>
          <a:ext cx="569990" cy="2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Clean Data</a:t>
          </a:r>
          <a:endParaRPr lang="en-GB" sz="900" kern="1200" dirty="0">
            <a:solidFill>
              <a:schemeClr val="bg1"/>
            </a:solidFill>
          </a:endParaRPr>
        </a:p>
      </dsp:txBody>
      <dsp:txXfrm>
        <a:off x="308669" y="178992"/>
        <a:ext cx="569990" cy="274691"/>
      </dsp:txXfrm>
    </dsp:sp>
    <dsp:sp modelId="{D40849C6-0112-4320-B5EA-6065A218886B}">
      <dsp:nvSpPr>
        <dsp:cNvPr id="0" name=""/>
        <dsp:cNvSpPr/>
      </dsp:nvSpPr>
      <dsp:spPr>
        <a:xfrm>
          <a:off x="640164" y="663038"/>
          <a:ext cx="238000" cy="238000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53C47-F234-480F-8A18-6CCF07D80372}">
      <dsp:nvSpPr>
        <dsp:cNvPr id="0" name=""/>
        <dsp:cNvSpPr/>
      </dsp:nvSpPr>
      <dsp:spPr>
        <a:xfrm rot="17700000">
          <a:off x="358285" y="994297"/>
          <a:ext cx="493068" cy="23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 dirty="0">
            <a:solidFill>
              <a:schemeClr val="bg1"/>
            </a:solidFill>
          </a:endParaRPr>
        </a:p>
      </dsp:txBody>
      <dsp:txXfrm>
        <a:off x="358285" y="994297"/>
        <a:ext cx="493068" cy="237739"/>
      </dsp:txXfrm>
    </dsp:sp>
    <dsp:sp modelId="{4C53659D-BFCF-40E9-ACE0-A5A839CA1CD4}">
      <dsp:nvSpPr>
        <dsp:cNvPr id="0" name=""/>
        <dsp:cNvSpPr/>
      </dsp:nvSpPr>
      <dsp:spPr>
        <a:xfrm rot="17700000">
          <a:off x="666975" y="332040"/>
          <a:ext cx="493068" cy="23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F776-2630-4886-8A02-745166B70BFC}">
      <dsp:nvSpPr>
        <dsp:cNvPr id="0" name=""/>
        <dsp:cNvSpPr/>
      </dsp:nvSpPr>
      <dsp:spPr>
        <a:xfrm>
          <a:off x="0" y="0"/>
          <a:ext cx="1504950" cy="27027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Gate Review</a:t>
          </a:r>
          <a:endParaRPr lang="en-GB" sz="1100" kern="1200" dirty="0"/>
        </a:p>
      </dsp:txBody>
      <dsp:txXfrm>
        <a:off x="13193" y="13193"/>
        <a:ext cx="1478564" cy="243884"/>
      </dsp:txXfrm>
    </dsp:sp>
    <dsp:sp modelId="{89DE9A3A-5278-4F76-B760-0EB3B50B0F38}">
      <dsp:nvSpPr>
        <dsp:cNvPr id="0" name=""/>
        <dsp:cNvSpPr/>
      </dsp:nvSpPr>
      <dsp:spPr>
        <a:xfrm>
          <a:off x="0" y="305400"/>
          <a:ext cx="1504950" cy="27027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Exit Criteria (DoD)</a:t>
          </a:r>
          <a:endParaRPr lang="en-GB" sz="1100" kern="1200" dirty="0"/>
        </a:p>
      </dsp:txBody>
      <dsp:txXfrm>
        <a:off x="13193" y="318593"/>
        <a:ext cx="1478564" cy="2438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7EC7A-31C3-4FEF-BFAA-C5C373D4FF1B}">
      <dsp:nvSpPr>
        <dsp:cNvPr id="0" name=""/>
        <dsp:cNvSpPr/>
      </dsp:nvSpPr>
      <dsp:spPr>
        <a:xfrm>
          <a:off x="1526" y="0"/>
          <a:ext cx="1009698" cy="617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Standard for defining Data Dictionary</a:t>
          </a:r>
          <a:endParaRPr lang="en-GB" sz="1000" kern="1200" dirty="0"/>
        </a:p>
      </dsp:txBody>
      <dsp:txXfrm>
        <a:off x="19604" y="18078"/>
        <a:ext cx="973542" cy="581064"/>
      </dsp:txXfrm>
    </dsp:sp>
    <dsp:sp modelId="{1EAC3FA4-96A6-4DA0-8AFC-D0DE3C1D07C5}">
      <dsp:nvSpPr>
        <dsp:cNvPr id="0" name=""/>
        <dsp:cNvSpPr/>
      </dsp:nvSpPr>
      <dsp:spPr>
        <a:xfrm flipV="1">
          <a:off x="1271390" y="304834"/>
          <a:ext cx="10547" cy="380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 rot="10800000">
        <a:off x="1271390" y="312440"/>
        <a:ext cx="7383" cy="22819"/>
      </dsp:txXfrm>
    </dsp:sp>
    <dsp:sp modelId="{690D5FE4-FD7D-41B5-A898-62091A377CEA}">
      <dsp:nvSpPr>
        <dsp:cNvPr id="0" name=""/>
        <dsp:cNvSpPr/>
      </dsp:nvSpPr>
      <dsp:spPr>
        <a:xfrm>
          <a:off x="1245515" y="0"/>
          <a:ext cx="1151945" cy="617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Standard for generating Data Quality Report</a:t>
          </a:r>
          <a:endParaRPr lang="en-GB" sz="1000" kern="1200" dirty="0"/>
        </a:p>
      </dsp:txBody>
      <dsp:txXfrm>
        <a:off x="1263593" y="18078"/>
        <a:ext cx="1115789" cy="581064"/>
      </dsp:txXfrm>
    </dsp:sp>
    <dsp:sp modelId="{D36B0885-1143-49B8-8A69-02E6E0F56AF9}">
      <dsp:nvSpPr>
        <dsp:cNvPr id="0" name=""/>
        <dsp:cNvSpPr/>
      </dsp:nvSpPr>
      <dsp:spPr>
        <a:xfrm rot="10416">
          <a:off x="3084985" y="284247"/>
          <a:ext cx="38699" cy="234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084985" y="288918"/>
        <a:ext cx="31677" cy="14044"/>
      </dsp:txXfrm>
    </dsp:sp>
    <dsp:sp modelId="{67332E75-350F-4136-A8BD-6DAD508D7BD6}">
      <dsp:nvSpPr>
        <dsp:cNvPr id="0" name=""/>
        <dsp:cNvSpPr/>
      </dsp:nvSpPr>
      <dsp:spPr>
        <a:xfrm>
          <a:off x="2934360" y="24757"/>
          <a:ext cx="1095961" cy="577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Architecture Standards</a:t>
          </a:r>
          <a:endParaRPr lang="en-GB" sz="1000" kern="1200" dirty="0"/>
        </a:p>
      </dsp:txBody>
      <dsp:txXfrm>
        <a:off x="2951282" y="41679"/>
        <a:ext cx="1062117" cy="543925"/>
      </dsp:txXfrm>
    </dsp:sp>
    <dsp:sp modelId="{76F91B1D-2657-400C-8D16-A04D401A06EE}">
      <dsp:nvSpPr>
        <dsp:cNvPr id="0" name=""/>
        <dsp:cNvSpPr/>
      </dsp:nvSpPr>
      <dsp:spPr>
        <a:xfrm rot="21587206">
          <a:off x="4230253" y="274838"/>
          <a:ext cx="15324" cy="273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4230253" y="280309"/>
        <a:ext cx="10727" cy="16387"/>
      </dsp:txXfrm>
    </dsp:sp>
    <dsp:sp modelId="{C0495793-30E4-45B5-8619-67FB3106BEBE}">
      <dsp:nvSpPr>
        <dsp:cNvPr id="0" name=""/>
        <dsp:cNvSpPr/>
      </dsp:nvSpPr>
      <dsp:spPr>
        <a:xfrm>
          <a:off x="4159746" y="19725"/>
          <a:ext cx="1349534" cy="577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Guideline for generating Solution Architecture</a:t>
          </a:r>
          <a:endParaRPr lang="en-GB" sz="1000" kern="1200" dirty="0"/>
        </a:p>
      </dsp:txBody>
      <dsp:txXfrm>
        <a:off x="4176668" y="36647"/>
        <a:ext cx="1315690" cy="543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B9D1-6A67-4F21-8011-30CAA4C6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7406-1CCB-4617-AA56-4A8880DBEAF0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6AAE9-A8BC-48FD-92FA-80EC32FDA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2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BF34-FCEC-4BD4-963C-A47899FC74D0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7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4" y="1672590"/>
            <a:ext cx="719435" cy="1170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293E33-6628-408A-9DBE-9570A9D8D9A7}"/>
              </a:ext>
            </a:extLst>
          </p:cNvPr>
          <p:cNvSpPr/>
          <p:nvPr userDrawn="1"/>
        </p:nvSpPr>
        <p:spPr>
          <a:xfrm>
            <a:off x="0" y="0"/>
            <a:ext cx="1231900" cy="1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5923" y="1526105"/>
            <a:ext cx="5319077" cy="5185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Standard presentation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="" xmlns:a16="http://schemas.microsoft.com/office/drawing/2014/main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5923" y="2003435"/>
            <a:ext cx="5319077" cy="3333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RR Pioneer" panose="020B05030502010401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9A983F41-D3FD-4E15-BD9F-EAE3A8037E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35923" y="2563670"/>
            <a:ext cx="5319077" cy="250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Author Name, Job Title</a:t>
            </a:r>
            <a:endParaRPr lang="en-GB" dirty="0"/>
          </a:p>
        </p:txBody>
      </p:sp>
      <p:sp>
        <p:nvSpPr>
          <p:cNvPr id="23" name="Text Placeholder 18">
            <a:extLst>
              <a:ext uri="{FF2B5EF4-FFF2-40B4-BE49-F238E27FC236}">
                <a16:creationId xmlns="" xmlns:a16="http://schemas.microsoft.com/office/drawing/2014/main" id="{F6D4537E-02BA-4044-A3E6-F6F14EA7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5923" y="2782737"/>
            <a:ext cx="5319077" cy="349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0224BB6-6785-1746-83F2-7FF5D261D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5288" y="3635375"/>
            <a:ext cx="5011737" cy="1508125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800" b="0" i="0">
                <a:latin typeface="RR Pioneer Light Condensed" panose="020B0306050201060103" pitchFamily="34" charset="0"/>
              </a:defRPr>
            </a:lvl2pPr>
            <a:lvl3pPr marL="685800" indent="0">
              <a:buNone/>
              <a:defRPr sz="800" b="0" i="0">
                <a:latin typeface="RR Pioneer Light Condensed" panose="020B0306050201060103" pitchFamily="34" charset="0"/>
              </a:defRPr>
            </a:lvl3pPr>
            <a:lvl4pPr marL="1028700" indent="0">
              <a:buNone/>
              <a:defRPr sz="800" b="0" i="0">
                <a:latin typeface="RR Pioneer Light Condensed" panose="020B0306050201060103" pitchFamily="34" charset="0"/>
              </a:defRPr>
            </a:lvl4pPr>
            <a:lvl5pPr marL="1371600" indent="0">
              <a:buNone/>
              <a:defRPr sz="800" b="0" i="0">
                <a:latin typeface="RR Pioneer Light Condensed" panose="020B03060502010601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=""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2382"/>
            <a:ext cx="6869102" cy="513549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166FF738-0FA4-4BDF-B2DF-396A537BDB62}"/>
              </a:ext>
            </a:extLst>
          </p:cNvPr>
          <p:cNvSpPr/>
          <p:nvPr userDrawn="1"/>
        </p:nvSpPr>
        <p:spPr>
          <a:xfrm flipH="1">
            <a:off x="2274898" y="2903220"/>
            <a:ext cx="6869102" cy="2234660"/>
          </a:xfrm>
          <a:prstGeom prst="rect">
            <a:avLst/>
          </a:prstGeom>
          <a:solidFill>
            <a:srgbClr val="3B3A3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43" name="Text Placeholder 9">
            <a:extLst>
              <a:ext uri="{FF2B5EF4-FFF2-40B4-BE49-F238E27FC236}">
                <a16:creationId xmlns="" xmlns:a16="http://schemas.microsoft.com/office/drawing/2014/main" id="{5AB45233-7906-46F1-BA2A-F0ADFAEF25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2893" y="3346678"/>
            <a:ext cx="4626727" cy="1522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5E2F978A-90E7-4C4F-BE57-D778C35B79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7217A2E-4BC5-9B47-9D33-6ABF627F390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=""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=""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10297" y="2382"/>
            <a:ext cx="3033703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60402020202020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0452FCCD-B6B3-E549-BF3F-1030320CDB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DE045-1D16-F041-B7A3-D014DFB01D0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43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=""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=""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30617" y="2382"/>
            <a:ext cx="3013383" cy="216418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="" xmlns:a16="http://schemas.microsoft.com/office/drawing/2014/main" id="{FD24E852-DC2D-4F10-B3B5-F14AFFB99A9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30617" y="2265522"/>
            <a:ext cx="3013383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="" xmlns:a16="http://schemas.microsoft.com/office/drawing/2014/main" id="{0457EF96-ED99-4499-9812-AA782FF4E0C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979420"/>
            <a:ext cx="3759455" cy="216408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48BC83D7-D7E8-894B-AA6F-BC3DBCA1DB6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BDE796E-7CC6-1F47-8BBD-C6C31B3C5BB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5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F5E716E7-D794-41A7-815B-8C905EE38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15124" y="2621084"/>
            <a:ext cx="2428875" cy="2522416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01FD96D8-39C9-41C8-BB4F-CE6C85A2C63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15124" y="1708"/>
            <a:ext cx="2428875" cy="2522416"/>
          </a:xfrm>
          <a:prstGeom prst="rect">
            <a:avLst/>
          </a:prstGeom>
          <a:solidFill>
            <a:srgbClr val="8A8A8F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=""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-1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="" xmlns:a16="http://schemas.microsoft.com/office/drawing/2014/main" id="{017FDEF5-64FD-4D0F-B51C-F6FA4686104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74897" y="2619374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042E0B7C-0309-478A-BD9B-4CE7B2B88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77370" y="730411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C91ECF96-1D45-401F-B3E4-D013B70E0F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77370" y="3349787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2C5B5DD1-7C0C-4798-81E6-48FCE30D2C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0DDF40A9-3BE5-554D-ABB6-E21D16717B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5775645-D09D-A443-8A1F-DA0F30AD0541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93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FBE52856-7403-461F-A845-BC8C6FA7FE2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629148" y="3516886"/>
            <a:ext cx="451485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7D3482F8-D1AD-4FEC-BBB9-6780D5A7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3516886"/>
            <a:ext cx="4514851" cy="1626614"/>
          </a:xfrm>
          <a:prstGeom prst="roundRect">
            <a:avLst>
              <a:gd name="adj" fmla="val 0"/>
            </a:avLst>
          </a:prstGeom>
          <a:solidFill>
            <a:srgbClr val="666666"/>
          </a:solidFill>
        </p:spPr>
        <p:txBody>
          <a:bodyPr lIns="360000" tIns="288000" rIns="72000" bIns="0" anchor="t"/>
          <a:lstStyle>
            <a:lvl1pPr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=""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="" xmlns:a16="http://schemas.microsoft.com/office/drawing/2014/main" id="{0168FFE4-0131-401E-8272-B08535AF232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29148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AA8959AA-4A54-4916-A224-C618B779BF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2243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493B5B1F-9EB3-4A47-9A38-EE884DA164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91394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947051C-E06A-4F74-94B8-773148FCB1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9F89C9B-38FB-47E9-AAC4-929B13B6B0BF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B39C170D-BEE3-492E-A602-140BC624A61C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145356C-0935-4AAC-A920-A8ECACC4E63C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656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A62C2EBD-B235-42BC-BD46-422022C022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05200"/>
            <a:ext cx="2220902" cy="1638300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lang="en-GB" sz="1800" kern="1200" dirty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0F2346F3-8DE5-4043-964E-BA64A585CF4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8991" y="3505200"/>
            <a:ext cx="2220902" cy="1638300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6125558C-F60E-428F-A54B-BED4BBBC28C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1" y="3505200"/>
            <a:ext cx="2220902" cy="1638300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=""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=""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=""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5230D184-F475-BB48-93EE-25617CC4F40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059508-073F-704F-B12D-385FA5EB669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7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DF083A9-DDBD-4A33-B101-472E9D67D43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0" y="3524506"/>
            <a:ext cx="2981324" cy="1626614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7984107D-77EB-45E0-AC4B-A63ADF5FEB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5624" y="3524506"/>
            <a:ext cx="2971800" cy="1626614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AF842B46-F038-4D67-BEA0-1256AF8C664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181724" y="3524506"/>
            <a:ext cx="2971800" cy="1626614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09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70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131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="" xmlns:a16="http://schemas.microsoft.com/office/drawing/2014/main" id="{277A7473-F058-45DB-9C54-BE51DBB5469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0"/>
            <a:ext cx="9144002" cy="341947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A624602-EBCD-4789-A04E-F15D61D8CD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88E8F7-9A78-4AFC-8E93-A518ABE77BE0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2AF1BD9A-DBBB-4C46-A2D9-3EB2FC28D26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E8CC268-4427-49BA-B961-5FA6CE8FFB33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400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36439945-88CA-4F95-BA50-C5756EEEEC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24506"/>
            <a:ext cx="2220902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2032A473-42CC-4259-955F-692BEFCF7B8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1371" y="3524506"/>
            <a:ext cx="222090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21555064-892E-4510-8066-046BDF6CADD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07851" y="3524506"/>
            <a:ext cx="222090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=""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982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=""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223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=""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464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A076E41-D034-4EA7-AA87-2C2D4A9EF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897" y="1325217"/>
            <a:ext cx="6869102" cy="1023252"/>
          </a:xfrm>
          <a:prstGeom prst="roundRect">
            <a:avLst>
              <a:gd name="adj" fmla="val 0"/>
            </a:avLst>
          </a:prstGeom>
          <a:solidFill>
            <a:srgbClr val="C8C7CC"/>
          </a:solidFill>
        </p:spPr>
        <p:txBody>
          <a:bodyPr lIns="360000" tIns="288000" rIns="72000" bIns="0" anchor="t"/>
          <a:lstStyle>
            <a:lvl1pPr>
              <a:defRPr lang="en-GB" sz="1800" kern="1200" dirty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0584650F-EE7D-42A0-AE68-EE98EA105D4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612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="" xmlns:a16="http://schemas.microsoft.com/office/drawing/2014/main" id="{A942E4C7-9B64-47B6-A4F9-9DB8B60A77B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-1"/>
            <a:ext cx="6869102" cy="1325217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1F1D6473-D187-4334-BD67-0B143671C54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1853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E183C503-4DE8-4247-8174-2513BCA1D6C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933C9BD-181D-B540-B2D5-C21E1467F57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96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FC6B06F3-69FD-4851-878C-2F40E8B7B7D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-1" y="3516886"/>
            <a:ext cx="2171699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60343445-C4EC-4E8A-9F33-1124C05C3E9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8379" y="3516886"/>
            <a:ext cx="221742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A3E91CFD-8110-4D06-8696-0961E85263B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19460" y="3516886"/>
            <a:ext cx="221742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A8920CBA-662D-42A4-AAFF-C1855CC290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8" y="3516886"/>
            <a:ext cx="221742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=""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0"/>
            <a:ext cx="9144000" cy="34194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38450" y="4247297"/>
            <a:ext cx="187323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BB8DBAA-9C54-4B59-8827-D7749CC510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BBA1600-266A-4031-BFD7-A564079BD906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="" xmlns:a16="http://schemas.microsoft.com/office/drawing/2014/main" id="{C1BA85D0-486A-4581-AC70-3ED097FBFEE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AA7DAC2-B520-4806-96A4-5F4B76809C27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0620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63268C6-01BC-412D-A23E-48D4A1022940}"/>
              </a:ext>
            </a:extLst>
          </p:cNvPr>
          <p:cNvSpPr/>
          <p:nvPr userDrawn="1"/>
        </p:nvSpPr>
        <p:spPr>
          <a:xfrm>
            <a:off x="0" y="4570834"/>
            <a:ext cx="2121535" cy="572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3">
            <a:extLst>
              <a:ext uri="{FF2B5EF4-FFF2-40B4-BE49-F238E27FC236}">
                <a16:creationId xmlns="" xmlns:a16="http://schemas.microsoft.com/office/drawing/2014/main" id="{C7C9963D-A1B2-4EBD-A66A-4277E95842A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39" name="Text Placeholder 3">
            <a:extLst>
              <a:ext uri="{FF2B5EF4-FFF2-40B4-BE49-F238E27FC236}">
                <a16:creationId xmlns="" xmlns:a16="http://schemas.microsoft.com/office/drawing/2014/main" id="{04CFA8C7-212F-4713-BB44-7469FF7B31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478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7C43E4CD-1F22-4C87-9D53-34F134E8402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6957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1" name="Text Placeholder 3">
            <a:extLst>
              <a:ext uri="{FF2B5EF4-FFF2-40B4-BE49-F238E27FC236}">
                <a16:creationId xmlns="" xmlns:a16="http://schemas.microsoft.com/office/drawing/2014/main" id="{D0B263CE-1CFC-4FB7-96DA-9BD5A44A1FD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435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="" xmlns:a16="http://schemas.microsoft.com/office/drawing/2014/main" id="{C58631EE-6827-435A-A14B-D336BAC0AC9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914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=""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32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="" xmlns:a16="http://schemas.microsoft.com/office/drawing/2014/main" id="{B02C9759-695D-401C-92C4-87D6D437CA9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8478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AE1B69E8-9E9C-4A61-AA75-0E53D4F350E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6344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="" xmlns:a16="http://schemas.microsoft.com/office/drawing/2014/main" id="{3C3D3AC3-F285-42B0-861D-3B0109B1CFC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6957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="" xmlns:a16="http://schemas.microsoft.com/office/drawing/2014/main" id="{4408C94F-1181-45D3-84CF-8EBFCC39A2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189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="" xmlns:a16="http://schemas.microsoft.com/office/drawing/2014/main" id="{4EF7C142-7323-42A3-9A41-CD2781DD30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5435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0BF7A7B1-9F50-4D6B-BBEF-4B320464458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676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="" xmlns:a16="http://schemas.microsoft.com/office/drawing/2014/main" id="{6C3059DC-3D20-4BEA-945B-4F6DE3C5590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914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="" xmlns:a16="http://schemas.microsoft.com/office/drawing/2014/main" id="{FC417CE3-DE1E-4384-BD5C-A0321BAC0A3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223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0794FFA-1B0E-49B6-9C1F-D168D7F20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D215422-480E-4EC6-B705-3AD54CC34E9D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="" xmlns:a16="http://schemas.microsoft.com/office/drawing/2014/main" id="{CAA204DF-42E9-4944-AF42-74DB6829D796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324FBFB-4984-4A9F-A8EF-C09785E36F88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32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9115D2D-0F88-4CB1-A313-66954B453F14}"/>
              </a:ext>
            </a:extLst>
          </p:cNvPr>
          <p:cNvSpPr/>
          <p:nvPr userDrawn="1"/>
        </p:nvSpPr>
        <p:spPr>
          <a:xfrm>
            <a:off x="68580" y="4640580"/>
            <a:ext cx="2072640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837" y="766917"/>
            <a:ext cx="7441440" cy="16464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sz="5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Standard presentation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="" xmlns:a16="http://schemas.microsoft.com/office/drawing/2014/main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837" y="2527002"/>
            <a:ext cx="7441440" cy="717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F97F8"/>
                </a:solidFill>
                <a:latin typeface="RR Pioneer Bold" panose="020B08030502010401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sub-title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42" y="235675"/>
            <a:ext cx="719435" cy="11706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4305D3-AFB3-6149-8AD8-3E62A38B62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8837" y="3251041"/>
            <a:ext cx="5065712" cy="883989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2pPr>
            <a:lvl3pPr marL="6858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3pPr>
            <a:lvl4pPr marL="10287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4pPr>
            <a:lvl5pPr marL="13716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B0A1DB-66ED-D84A-84CC-C1C555AB3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563" y="4143375"/>
            <a:ext cx="5087937" cy="817563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rgbClr val="EFEFF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GB" dirty="0"/>
              <a:t>Business sensitivity classification | © 2018 Rolls-Royce </a:t>
            </a:r>
            <a:br>
              <a:rPr lang="en-GB" dirty="0"/>
            </a:br>
            <a:r>
              <a:rPr lang="en-GB" dirty="0"/>
              <a:t>Business proprietary classification </a:t>
            </a:r>
            <a:br>
              <a:rPr lang="en-GB" dirty="0"/>
            </a:br>
            <a:r>
              <a:rPr lang="en-GB" dirty="0"/>
              <a:t>Export Control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34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A06A67E-B23D-4408-B307-3E7F72914E60}"/>
              </a:ext>
            </a:extLst>
          </p:cNvPr>
          <p:cNvSpPr/>
          <p:nvPr userDrawn="1"/>
        </p:nvSpPr>
        <p:spPr>
          <a:xfrm>
            <a:off x="44450" y="4524375"/>
            <a:ext cx="4079875" cy="60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icture Placeholder 4">
            <a:extLst>
              <a:ext uri="{FF2B5EF4-FFF2-40B4-BE49-F238E27FC236}">
                <a16:creationId xmlns="" xmlns:a16="http://schemas.microsoft.com/office/drawing/2014/main" id="{29B68F93-237E-455D-863D-E589FB3C25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699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3" name="Text Placeholder 3">
            <a:extLst>
              <a:ext uri="{FF2B5EF4-FFF2-40B4-BE49-F238E27FC236}">
                <a16:creationId xmlns="" xmlns:a16="http://schemas.microsoft.com/office/drawing/2014/main" id="{23385D5E-5D75-4FCF-92BD-CAA657DB2AE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699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4" name="Text Placeholder 3">
            <a:extLst>
              <a:ext uri="{FF2B5EF4-FFF2-40B4-BE49-F238E27FC236}">
                <a16:creationId xmlns="" xmlns:a16="http://schemas.microsoft.com/office/drawing/2014/main" id="{B41EB338-165E-4CE6-B129-877D23924D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699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5" name="Text Placeholder 3">
            <a:extLst>
              <a:ext uri="{FF2B5EF4-FFF2-40B4-BE49-F238E27FC236}">
                <a16:creationId xmlns="" xmlns:a16="http://schemas.microsoft.com/office/drawing/2014/main" id="{BD409BD8-8F85-4B35-B04E-8624DE164DF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5699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6" name="Picture Placeholder 4">
            <a:extLst>
              <a:ext uri="{FF2B5EF4-FFF2-40B4-BE49-F238E27FC236}">
                <a16:creationId xmlns="" xmlns:a16="http://schemas.microsoft.com/office/drawing/2014/main" id="{46CA0176-B5EC-4D12-B796-1EF384F4E924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10342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8" name="Text Placeholder 3">
            <a:extLst>
              <a:ext uri="{FF2B5EF4-FFF2-40B4-BE49-F238E27FC236}">
                <a16:creationId xmlns="" xmlns:a16="http://schemas.microsoft.com/office/drawing/2014/main" id="{67934658-0A34-41CF-A15D-F4123448FB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10342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9" name="Text Placeholder 3">
            <a:extLst>
              <a:ext uri="{FF2B5EF4-FFF2-40B4-BE49-F238E27FC236}">
                <a16:creationId xmlns="" xmlns:a16="http://schemas.microsoft.com/office/drawing/2014/main" id="{FD0B4905-1BC6-467C-B939-0FEE04EE19E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10342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0" name="Text Placeholder 3">
            <a:extLst>
              <a:ext uri="{FF2B5EF4-FFF2-40B4-BE49-F238E27FC236}">
                <a16:creationId xmlns="" xmlns:a16="http://schemas.microsoft.com/office/drawing/2014/main" id="{4F19F118-6366-4FA0-B056-58E2108B9D4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10342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="" xmlns:a16="http://schemas.microsoft.com/office/drawing/2014/main" id="{EF4FF19E-EE8A-4449-8ECF-0642335D198D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463695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3" name="Text Placeholder 3">
            <a:extLst>
              <a:ext uri="{FF2B5EF4-FFF2-40B4-BE49-F238E27FC236}">
                <a16:creationId xmlns="" xmlns:a16="http://schemas.microsoft.com/office/drawing/2014/main" id="{C39A4347-7CF8-413A-9469-49A02BC6E21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63695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4" name="Text Placeholder 3">
            <a:extLst>
              <a:ext uri="{FF2B5EF4-FFF2-40B4-BE49-F238E27FC236}">
                <a16:creationId xmlns="" xmlns:a16="http://schemas.microsoft.com/office/drawing/2014/main" id="{43A71997-70AE-4283-88C7-5CC9E077717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3695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5" name="Text Placeholder 3">
            <a:extLst>
              <a:ext uri="{FF2B5EF4-FFF2-40B4-BE49-F238E27FC236}">
                <a16:creationId xmlns="" xmlns:a16="http://schemas.microsoft.com/office/drawing/2014/main" id="{CA87AF89-839B-476D-8D42-2AFDBC6AE6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3695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6" name="Picture Placeholder 4">
            <a:extLst>
              <a:ext uri="{FF2B5EF4-FFF2-40B4-BE49-F238E27FC236}">
                <a16:creationId xmlns="" xmlns:a16="http://schemas.microsoft.com/office/drawing/2014/main" id="{2EAB547A-7F6A-4735-843A-8CA96B61EA82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617047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7F9BF68E-FB16-4740-9CDA-7DA5B773C1D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7047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9" name="Text Placeholder 3">
            <a:extLst>
              <a:ext uri="{FF2B5EF4-FFF2-40B4-BE49-F238E27FC236}">
                <a16:creationId xmlns="" xmlns:a16="http://schemas.microsoft.com/office/drawing/2014/main" id="{E68F94FD-99EC-41D5-B2E6-F9DD1CDCFBE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7047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0" name="Text Placeholder 3">
            <a:extLst>
              <a:ext uri="{FF2B5EF4-FFF2-40B4-BE49-F238E27FC236}">
                <a16:creationId xmlns="" xmlns:a16="http://schemas.microsoft.com/office/drawing/2014/main" id="{58371EE6-BB5F-4937-9A79-C6C83D10CA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7047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1" name="Picture Placeholder 4">
            <a:extLst>
              <a:ext uri="{FF2B5EF4-FFF2-40B4-BE49-F238E27FC236}">
                <a16:creationId xmlns="" xmlns:a16="http://schemas.microsoft.com/office/drawing/2014/main" id="{CDF67BC0-CE8D-4CD9-BCDC-94C8F7F84F0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7040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73" name="Text Placeholder 3">
            <a:extLst>
              <a:ext uri="{FF2B5EF4-FFF2-40B4-BE49-F238E27FC236}">
                <a16:creationId xmlns="" xmlns:a16="http://schemas.microsoft.com/office/drawing/2014/main" id="{28B13383-7B36-45D1-B79D-EE6354EB0A8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7040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4" name="Text Placeholder 3">
            <a:extLst>
              <a:ext uri="{FF2B5EF4-FFF2-40B4-BE49-F238E27FC236}">
                <a16:creationId xmlns="" xmlns:a16="http://schemas.microsoft.com/office/drawing/2014/main" id="{A65E1BC6-73F8-424C-BE36-2F47206C3C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040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5" name="Text Placeholder 3">
            <a:extLst>
              <a:ext uri="{FF2B5EF4-FFF2-40B4-BE49-F238E27FC236}">
                <a16:creationId xmlns="" xmlns:a16="http://schemas.microsoft.com/office/drawing/2014/main" id="{D58B3A1B-6E4A-4BF7-92CD-9BC592151E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7040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6" name="Text Placeholder 3">
            <a:extLst>
              <a:ext uri="{FF2B5EF4-FFF2-40B4-BE49-F238E27FC236}">
                <a16:creationId xmlns="" xmlns:a16="http://schemas.microsoft.com/office/drawing/2014/main" id="{F956B62F-B554-4D75-94CB-81B5159598D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362812" y="3209061"/>
            <a:ext cx="1733551" cy="477976"/>
          </a:xfrm>
          <a:prstGeom prst="rect">
            <a:avLst/>
          </a:prstGeom>
          <a:solidFill>
            <a:srgbClr val="4F98FF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7" name="Text Placeholder 3">
            <a:extLst>
              <a:ext uri="{FF2B5EF4-FFF2-40B4-BE49-F238E27FC236}">
                <a16:creationId xmlns="" xmlns:a16="http://schemas.microsoft.com/office/drawing/2014/main" id="{0ABED303-B30E-4256-807C-64E5F310AD4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65810" y="1046885"/>
            <a:ext cx="2590798" cy="47797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8" name="Text Placeholder 3">
            <a:extLst>
              <a:ext uri="{FF2B5EF4-FFF2-40B4-BE49-F238E27FC236}">
                <a16:creationId xmlns="" xmlns:a16="http://schemas.microsoft.com/office/drawing/2014/main" id="{B1994E32-5860-4273-AB8E-3EF08539728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820013" y="4494933"/>
            <a:ext cx="819152" cy="47797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BE3CFFA-F8E4-4604-85EB-1B4533232B84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60C739F-B1BE-C34B-8CB6-DA0BDDBD896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47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023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978682"/>
            <a:ext cx="6869102" cy="216481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DCA881E9-6342-E144-9FE4-7E5768EFB1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B001AEE-19A2-C949-91CA-1362EA6BE0C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26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3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5195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195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25195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bg2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5195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410225-223D-8948-A2C1-5821B9ADC58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51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033802"/>
            <a:ext cx="6869102" cy="310969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4DD735AA-3E85-E946-B818-67611DFEAB4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2792DC5-96AA-F240-B6D9-B18D9A58130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59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5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6097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6097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76097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B82D12F-2FF2-404A-9091-F26B8F337ACC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66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-1"/>
            <a:ext cx="3118905" cy="5143501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3236" y="855034"/>
            <a:ext cx="2443124" cy="311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5400062" y="0"/>
            <a:ext cx="37439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34810" y="4212042"/>
            <a:ext cx="2369625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E782EFBB-41F0-E344-B328-916E407345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0B52316D-5720-494C-BBD3-1725BAEEFB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4863" y="855663"/>
            <a:ext cx="2878137" cy="37163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484504E-6DAB-E44A-899F-E49C566C4792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35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Grap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2643758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Charts</a:t>
            </a:r>
            <a:endParaRPr lang="en-GB" dirty="0"/>
          </a:p>
        </p:txBody>
      </p:sp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2009CBBA-31ED-7F45-8D1D-C65934AB2E3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B54FBE-814D-1644-9F9C-72D142DD50FD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74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Boxes with description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3245804" y="319405"/>
            <a:ext cx="2399887" cy="1281457"/>
          </a:xfrm>
          <a:prstGeom prst="roundRect">
            <a:avLst>
              <a:gd name="adj" fmla="val 4279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5726793" y="319405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3245804" y="1675646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5726793" y="1675646"/>
            <a:ext cx="2399887" cy="1281457"/>
          </a:xfrm>
          <a:prstGeom prst="roundRect">
            <a:avLst>
              <a:gd name="adj" fmla="val 3288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3245804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5726793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383365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3983113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4852536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5422255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5868144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6467892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7337315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7907034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3383365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3983113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4852536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5422255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868144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6467892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7337315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7907034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383365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983113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4852536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5422255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3" hasCustomPrompt="1"/>
          </p:nvPr>
        </p:nvSpPr>
        <p:spPr>
          <a:xfrm>
            <a:off x="5868144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467892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7337315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7907034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7" hasCustomPrompt="1"/>
          </p:nvPr>
        </p:nvSpPr>
        <p:spPr>
          <a:xfrm>
            <a:off x="3251285" y="4537276"/>
            <a:ext cx="4827844" cy="31958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900">
                <a:solidFill>
                  <a:srgbClr val="10069F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</a:t>
            </a:r>
            <a:endParaRPr lang="en-GB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8EEE60AE-CE3C-2C4C-94E1-98EEC308800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6117B44-118E-DA49-ABFE-757139F898DA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95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9EC6EB6-0EEE-4BBB-B4A6-72BF5D802D88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AA855-7E6E-4927-A811-F63C075068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5262" y="1634400"/>
            <a:ext cx="6084887" cy="4248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0B840D-89AD-469A-9906-0384E3FD26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6000" y="2145600"/>
            <a:ext cx="6084000" cy="334800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FCDBA-3B9B-4385-BED9-F418223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D434FC-96CE-4780-AAED-545A26CDF9E2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10B49E-C956-4407-B999-F88F1FA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6B4624-DA49-4DF6-A561-977EFFD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6C48FDF-A71D-4C3F-941C-7810A66ADD6B}"/>
              </a:ext>
            </a:extLst>
          </p:cNvPr>
          <p:cNvGrpSpPr/>
          <p:nvPr userDrawn="1"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0243F37-DF11-45EB-AE4F-DFEC6F8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9237F685-2071-4F45-97B9-11A484770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F5FD398A-E096-4E6E-89DC-100A5424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7E86416-DF3C-4150-A8E7-60289DFFA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263" y="2566800"/>
            <a:ext cx="6083300" cy="244800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Job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87897AC3-FB94-4825-8939-95C9C0234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2898000"/>
            <a:ext cx="6083300" cy="24480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346D7C4-096A-4546-981B-47B5DF66A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3052800"/>
            <a:ext cx="1623600" cy="1440000"/>
          </a:xfrm>
        </p:spPr>
        <p:txBody>
          <a:bodyPr anchor="b" anchorCtr="0">
            <a:noAutofit/>
          </a:bodyPr>
          <a:lstStyle>
            <a:lvl1pPr>
              <a:defRPr sz="8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BUSINESS STATEMENT: Insert mandatory statement, this can be copied and pasted from the markings summary slide.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543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Export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9EC6EB6-0EEE-4BBB-B4A6-72BF5D802D88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AA855-7E6E-4927-A811-F63C075068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5262" y="500400"/>
            <a:ext cx="6084000" cy="12492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0B840D-89AD-469A-9906-0384E3FD26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6000" y="1796400"/>
            <a:ext cx="6084000" cy="334800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FCDBA-3B9B-4385-BED9-F418223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ECA9A-1BE9-4E52-98B0-4F3A596BF324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10B49E-C956-4407-B999-F88F1FA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6B4624-DA49-4DF6-A561-977EFFD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6C48FDF-A71D-4C3F-941C-7810A66ADD6B}"/>
              </a:ext>
            </a:extLst>
          </p:cNvPr>
          <p:cNvGrpSpPr/>
          <p:nvPr userDrawn="1"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0243F37-DF11-45EB-AE4F-DFEC6F8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9237F685-2071-4F45-97B9-11A484770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F5FD398A-E096-4E6E-89DC-100A5424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7E86416-DF3C-4150-A8E7-60289DFFA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263" y="2181600"/>
            <a:ext cx="6083300" cy="244800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Job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87897AC3-FB94-4825-8939-95C9C0234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2473200"/>
            <a:ext cx="6083300" cy="24480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346D7C4-096A-4546-981B-47B5DF66A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3052800"/>
            <a:ext cx="1623600" cy="1440000"/>
          </a:xfrm>
        </p:spPr>
        <p:txBody>
          <a:bodyPr anchor="b" anchorCtr="0">
            <a:noAutofit/>
          </a:bodyPr>
          <a:lstStyle>
            <a:lvl1pPr>
              <a:defRPr sz="8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BUSINESS STATEMENT: Insert mandatory statement, this can be copied and pasted from the markings summary slide.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23CD3FFE-B4FD-4319-BC0B-255BAFEF989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53984450"/>
              </p:ext>
            </p:extLst>
          </p:nvPr>
        </p:nvGraphicFramePr>
        <p:xfrm>
          <a:off x="2735262" y="2855690"/>
          <a:ext cx="6084888" cy="1095160"/>
        </p:xfrm>
        <a:graphic>
          <a:graphicData uri="http://schemas.openxmlformats.org/drawingml/2006/table">
            <a:tbl>
              <a:tblPr firstRow="1" bandRow="1"/>
              <a:tblGrid>
                <a:gridCol w="2028296">
                  <a:extLst>
                    <a:ext uri="{9D8B030D-6E8A-4147-A177-3AD203B41FA5}">
                      <a16:colId xmlns="" xmlns:a16="http://schemas.microsoft.com/office/drawing/2014/main" val="1311732103"/>
                    </a:ext>
                  </a:extLst>
                </a:gridCol>
                <a:gridCol w="2028296">
                  <a:extLst>
                    <a:ext uri="{9D8B030D-6E8A-4147-A177-3AD203B41FA5}">
                      <a16:colId xmlns="" xmlns:a16="http://schemas.microsoft.com/office/drawing/2014/main" val="2932825049"/>
                    </a:ext>
                  </a:extLst>
                </a:gridCol>
                <a:gridCol w="2028296">
                  <a:extLst>
                    <a:ext uri="{9D8B030D-6E8A-4147-A177-3AD203B41FA5}">
                      <a16:colId xmlns="" xmlns:a16="http://schemas.microsoft.com/office/drawing/2014/main" val="1377039470"/>
                    </a:ext>
                  </a:extLst>
                </a:gridCol>
              </a:tblGrid>
              <a:tr h="224068">
                <a:tc gridSpan="3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This document is subject to the following Export Control Information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1746911"/>
                  </a:ext>
                </a:extLst>
              </a:tr>
              <a:tr h="18465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Country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Export Classification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Date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4109106"/>
                  </a:ext>
                </a:extLst>
              </a:tr>
              <a:tr h="3189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3941994"/>
                  </a:ext>
                </a:extLst>
              </a:tr>
              <a:tr h="3189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4885933"/>
                  </a:ext>
                </a:extLst>
              </a:tr>
            </a:tbl>
          </a:graphicData>
        </a:graphic>
      </p:graphicFrame>
      <p:sp>
        <p:nvSpPr>
          <p:cNvPr id="19" name="Text Placeholder 13">
            <a:extLst>
              <a:ext uri="{FF2B5EF4-FFF2-40B4-BE49-F238E27FC236}">
                <a16:creationId xmlns="" xmlns:a16="http://schemas.microsoft.com/office/drawing/2014/main" id="{A801F9D5-0A32-4DE1-9377-D59BE787AA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36000" y="3358800"/>
            <a:ext cx="2005200" cy="594000"/>
          </a:xfrm>
        </p:spPr>
        <p:txBody>
          <a:bodyPr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704AEA61-F308-493F-B5DC-9F6FA87EF5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0" y="3358800"/>
            <a:ext cx="1990800" cy="594000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="" xmlns:a16="http://schemas.microsoft.com/office/drawing/2014/main" id="{CB52E09F-28F7-4386-8813-1A24206A80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1200" y="3358800"/>
            <a:ext cx="2008800" cy="594000"/>
          </a:xfrm>
        </p:spPr>
        <p:txBody>
          <a:bodyPr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="" xmlns:a16="http://schemas.microsoft.com/office/drawing/2014/main" id="{F272C130-F343-4C01-8F73-979904DD26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36000" y="4050000"/>
            <a:ext cx="6084000" cy="471600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8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R Agenda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EBB0657-379C-4CC6-B8CE-7F03C72CB751}"/>
              </a:ext>
            </a:extLst>
          </p:cNvPr>
          <p:cNvSpPr/>
          <p:nvPr userDrawn="1"/>
        </p:nvSpPr>
        <p:spPr>
          <a:xfrm flipH="1"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59B2AF-D3A1-47AE-A89F-3607AAD2D9F6}"/>
              </a:ext>
            </a:extLst>
          </p:cNvPr>
          <p:cNvSpPr txBox="1"/>
          <p:nvPr userDrawn="1"/>
        </p:nvSpPr>
        <p:spPr>
          <a:xfrm>
            <a:off x="220281" y="909949"/>
            <a:ext cx="1786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 sz="1500" kern="1200" dirty="0">
                <a:solidFill>
                  <a:schemeClr val="bg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0BE73F0C-D1BA-4042-9EAB-BFA8A30C154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163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B803B6F6-4544-4977-8CFE-E48B25F4B4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426075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5F135389-B117-461A-A6FE-79DD621CEBCE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2316163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58FE9296-ED53-4CFF-96E4-612EB099F262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426075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5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50F73E1E-9CCE-48CA-92D7-31598DCCA868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316163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6002F2C-86D6-4867-A7EC-073060EA94E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426075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99EBA073-B9D0-4BE7-9F09-A82EE0DE8599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2316163" y="359218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ACC5CEDA-2D81-42D8-B065-9CD45E53F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6557" y="909949"/>
            <a:ext cx="2762250" cy="21910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4" name="Text Placeholder 5">
            <a:extLst>
              <a:ext uri="{FF2B5EF4-FFF2-40B4-BE49-F238E27FC236}">
                <a16:creationId xmlns="" xmlns:a16="http://schemas.microsoft.com/office/drawing/2014/main" id="{CD6CC4A0-63E7-4956-AA94-6C23373DBF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6557" y="115853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4" name="Text Placeholder 5">
            <a:extLst>
              <a:ext uri="{FF2B5EF4-FFF2-40B4-BE49-F238E27FC236}">
                <a16:creationId xmlns="" xmlns:a16="http://schemas.microsoft.com/office/drawing/2014/main" id="{7239CBB0-658E-B64A-8251-A7DAD1A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06557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9" name="Text Placeholder 5">
            <a:extLst>
              <a:ext uri="{FF2B5EF4-FFF2-40B4-BE49-F238E27FC236}">
                <a16:creationId xmlns="" xmlns:a16="http://schemas.microsoft.com/office/drawing/2014/main" id="{C13B1675-0332-AB47-8CC4-75174AC2F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06557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0" name="Text Placeholder 5">
            <a:extLst>
              <a:ext uri="{FF2B5EF4-FFF2-40B4-BE49-F238E27FC236}">
                <a16:creationId xmlns="" xmlns:a16="http://schemas.microsoft.com/office/drawing/2014/main" id="{A10E3D0E-7867-8B43-827D-DA1CDEDC322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10655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1" name="Text Placeholder 5">
            <a:extLst>
              <a:ext uri="{FF2B5EF4-FFF2-40B4-BE49-F238E27FC236}">
                <a16:creationId xmlns="" xmlns:a16="http://schemas.microsoft.com/office/drawing/2014/main" id="{F8781869-7FAF-1745-879D-100D0AB5888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10655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2" name="Text Placeholder 5">
            <a:extLst>
              <a:ext uri="{FF2B5EF4-FFF2-40B4-BE49-F238E27FC236}">
                <a16:creationId xmlns="" xmlns:a16="http://schemas.microsoft.com/office/drawing/2014/main" id="{FFC70A1F-0930-D24A-B623-E15A76AE7D0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103272" y="385207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5" name="Text Placeholder 5">
            <a:extLst>
              <a:ext uri="{FF2B5EF4-FFF2-40B4-BE49-F238E27FC236}">
                <a16:creationId xmlns="" xmlns:a16="http://schemas.microsoft.com/office/drawing/2014/main" id="{D30524BF-3757-184D-ACEB-F9D97BCC53A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103272" y="359432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6" name="Text Placeholder 5">
            <a:extLst>
              <a:ext uri="{FF2B5EF4-FFF2-40B4-BE49-F238E27FC236}">
                <a16:creationId xmlns="" xmlns:a16="http://schemas.microsoft.com/office/drawing/2014/main" id="{3B706B29-4221-6D45-B4FF-9B9FDFCF06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51750" y="1167696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7" name="Text Placeholder 5">
            <a:extLst>
              <a:ext uri="{FF2B5EF4-FFF2-40B4-BE49-F238E27FC236}">
                <a16:creationId xmlns="" xmlns:a16="http://schemas.microsoft.com/office/drawing/2014/main" id="{6105409E-2F29-E449-A530-5910E1341B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51750" y="909949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8" name="Text Placeholder 5">
            <a:extLst>
              <a:ext uri="{FF2B5EF4-FFF2-40B4-BE49-F238E27FC236}">
                <a16:creationId xmlns="" xmlns:a16="http://schemas.microsoft.com/office/drawing/2014/main" id="{F4BD4B11-E07E-2443-8293-0709AC507E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51750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9" name="Text Placeholder 5">
            <a:extLst>
              <a:ext uri="{FF2B5EF4-FFF2-40B4-BE49-F238E27FC236}">
                <a16:creationId xmlns="" xmlns:a16="http://schemas.microsoft.com/office/drawing/2014/main" id="{CB36D4E8-D66B-7E48-9488-363D0E657AE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51750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60" name="Text Placeholder 5">
            <a:extLst>
              <a:ext uri="{FF2B5EF4-FFF2-40B4-BE49-F238E27FC236}">
                <a16:creationId xmlns="" xmlns:a16="http://schemas.microsoft.com/office/drawing/2014/main" id="{C78DA7B3-F873-1546-80CF-CC04E9B506C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4264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61" name="Text Placeholder 5">
            <a:extLst>
              <a:ext uri="{FF2B5EF4-FFF2-40B4-BE49-F238E27FC236}">
                <a16:creationId xmlns="" xmlns:a16="http://schemas.microsoft.com/office/drawing/2014/main" id="{FCF5698A-C916-7841-B1F5-0EEC61923C8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4264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DD053AA-BBF3-E946-AF63-5A283100676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51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FF66933E-E17F-4B66-B4D5-DA383FF768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73320" y="0"/>
            <a:ext cx="6870679" cy="5143500"/>
          </a:xfrm>
          <a:solidFill>
            <a:srgbClr val="8A8A8F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10B49E-C956-4407-B999-F88F1FA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6B4624-DA49-4DF6-A561-977EFFD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6C48FDF-A71D-4C3F-941C-7810A66ADD6B}"/>
              </a:ext>
            </a:extLst>
          </p:cNvPr>
          <p:cNvGrpSpPr/>
          <p:nvPr userDrawn="1"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0243F37-DF11-45EB-AE4F-DFEC6F8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9237F685-2071-4F45-97B9-11A484770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F5FD398A-E096-4E6E-89DC-100A5424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346D7C4-096A-4546-981B-47B5DF66A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3052800"/>
            <a:ext cx="1623600" cy="1440000"/>
          </a:xfrm>
        </p:spPr>
        <p:txBody>
          <a:bodyPr anchor="b" anchorCtr="0">
            <a:noAutofit/>
          </a:bodyPr>
          <a:lstStyle>
            <a:lvl1pPr>
              <a:defRPr sz="8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BUSINESS STATEMENT: Insert mandatory statement, this can be copied and pasted from the markings summary slide. 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="" xmlns:a16="http://schemas.microsoft.com/office/drawing/2014/main" id="{DBCF3A6C-3424-46D4-9092-264CD734E3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8538" y="3041650"/>
            <a:ext cx="6868800" cy="2101850"/>
          </a:xfrm>
          <a:solidFill>
            <a:schemeClr val="bg2"/>
          </a:solidFill>
        </p:spPr>
        <p:txBody>
          <a:bodyPr lIns="432000" tIns="180000" bIns="1908000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0B840D-89AD-469A-9906-0384E3FD26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6000" y="3686400"/>
            <a:ext cx="6084000" cy="334800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7E86416-DF3C-4150-A8E7-60289DFFA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263" y="4042800"/>
            <a:ext cx="6083300" cy="244800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Job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87897AC3-FB94-4825-8939-95C9C0234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4323600"/>
            <a:ext cx="6083300" cy="24480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FCDBA-3B9B-4385-BED9-F418223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EBDF33-BCD7-4A9B-A119-D2AC3C8A95FB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161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Colb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473773-4CD8-44E8-8C23-7C72AD6500A9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DE6A97-E7CD-4B8D-B45A-AAD68408E36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C1B786A-3DB0-4204-B54C-3639510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C6634F13-D58B-46A6-93A1-8F971957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65EB297-8F82-412B-8CF4-A0C2F5DE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2AABB29-22AC-4C62-A174-9E5A0A1EFA21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021B20-6F0E-4481-874A-F21AE9FD3CC4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150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9D87F9-FAAA-45DA-8D51-260A233F9300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DE6A97-E7CD-4B8D-B45A-AAD68408E36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C1B786A-3DB0-4204-B54C-3639510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C6634F13-D58B-46A6-93A1-8F971957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65EB297-8F82-412B-8CF4-A0C2F5DE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2AABB29-22AC-4C62-A174-9E5A0A1EFA21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021B20-6F0E-4481-874A-F21AE9FD3CC4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557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Turquoise">
    <p:bg>
      <p:bgPr>
        <a:solidFill>
          <a:srgbClr val="00B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F17C4-F0F3-4000-879B-F1A0049AC560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DE6A97-E7CD-4B8D-B45A-AAD68408E36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C1B786A-3DB0-4204-B54C-3639510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C6634F13-D58B-46A6-93A1-8F971957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65EB297-8F82-412B-8CF4-A0C2F5DE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2AABB29-22AC-4C62-A174-9E5A0A1EFA21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021B20-6F0E-4481-874A-F21AE9FD3CC4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902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Light Green">
    <p:bg>
      <p:bgPr>
        <a:solidFill>
          <a:srgbClr val="81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CFAD52-820A-4865-B436-32A3D99F0FD5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DE6A97-E7CD-4B8D-B45A-AAD68408E36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C1B786A-3DB0-4204-B54C-3639510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C6634F13-D58B-46A6-93A1-8F971957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65EB297-8F82-412B-8CF4-A0C2F5DE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2AABB29-22AC-4C62-A174-9E5A0A1EFA21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021B20-6F0E-4481-874A-F21AE9FD3CC4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027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Orange">
    <p:bg>
      <p:bgPr>
        <a:solidFill>
          <a:srgbClr val="DB3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5A45-E403-4EC5-95F5-89B83892FD4C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DE6A97-E7CD-4B8D-B45A-AAD68408E36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C1B786A-3DB0-4204-B54C-3639510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C6634F13-D58B-46A6-93A1-8F971957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65EB297-8F82-412B-8CF4-A0C2F5DE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2AABB29-22AC-4C62-A174-9E5A0A1EFA21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021B20-6F0E-4481-874A-F21AE9FD3CC4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198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Magenta">
    <p:bg>
      <p:bgPr>
        <a:solidFill>
          <a:srgbClr val="E21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E86B34-749F-495D-A7B7-34CFD9390E1B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DE6A97-E7CD-4B8D-B45A-AAD68408E36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C1B786A-3DB0-4204-B54C-3639510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C6634F13-D58B-46A6-93A1-8F971957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65EB297-8F82-412B-8CF4-A0C2F5DE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2AABB29-22AC-4C62-A174-9E5A0A1EFA21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021B20-6F0E-4481-874A-F21AE9FD3CC4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025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Lilac">
    <p:bg>
      <p:bgPr>
        <a:solidFill>
          <a:srgbClr val="8C2A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09D3F5-AD9E-4B2C-AE6C-A042764A84E8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DE6A97-E7CD-4B8D-B45A-AAD68408E36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0C1B786A-3DB0-4204-B54C-3639510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C6634F13-D58B-46A6-93A1-8F971957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65EB297-8F82-412B-8CF4-A0C2F5DE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2AABB29-22AC-4C62-A174-9E5A0A1EFA21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021B20-6F0E-4481-874A-F21AE9FD3CC4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946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8A6D69-BAB1-4B9F-9F1C-0C24500536B0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80DDC5-516A-4852-820E-AA222809433D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1DBB0EEB-076D-481C-ACFA-0038DC75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779CB7F-8A11-4F14-A890-17D489748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5813B530-5B21-436B-AA2C-1BD18DAE3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3B1C-2088-48A4-ADA0-0FD4E40D9FA3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4400" y="8928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="" xmlns:a16="http://schemas.microsoft.com/office/drawing/2014/main" id="{B4DE9B5E-37A7-40D8-8ACF-3DCE9F9964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00" y="986400"/>
            <a:ext cx="52164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Subject title</a:t>
            </a:r>
          </a:p>
          <a:p>
            <a:pPr lvl="1"/>
            <a:r>
              <a:rPr lang="en-US" dirty="0"/>
              <a:t>Presenter name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7088707D-4FCB-41DE-A56D-ADEB3FE76F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14400" y="18324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chemeClr val="tx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D40E0593-EB9B-4A05-80F6-A08DEB72D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00" y="1926000"/>
            <a:ext cx="5216400" cy="648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14400" y="27720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EF7B9319-A865-41BA-A7C5-F298FBFA04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00" y="2862000"/>
            <a:ext cx="52164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4400" y="37116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A99FD2FE-C1D1-4613-80A2-068D29011B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00" y="3801600"/>
            <a:ext cx="52164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935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8A6D69-BAB1-4B9F-9F1C-0C24500536B0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80DDC5-516A-4852-820E-AA222809433D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1DBB0EEB-076D-481C-ACFA-0038DC75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779CB7F-8A11-4F14-A890-17D489748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5813B530-5B21-436B-AA2C-1BD18DAE3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D30E-5C22-42FF-8238-E12B54603823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87600" y="842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rgbClr val="00BFBD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="" xmlns:a16="http://schemas.microsoft.com/office/drawing/2014/main" id="{B4DE9B5E-37A7-40D8-8ACF-3DCE9F9964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0000" y="9864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Subject title</a:t>
            </a:r>
          </a:p>
          <a:p>
            <a:pPr lvl="1"/>
            <a:r>
              <a:rPr lang="en-US" dirty="0"/>
              <a:t>Presenter name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7088707D-4FCB-41DE-A56D-ADEB3FE76F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87600" y="17820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D40E0593-EB9B-4A05-80F6-A08DEB72D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0000" y="1926000"/>
            <a:ext cx="2257200" cy="648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87600" y="27288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EF7B9319-A865-41BA-A7C5-F298FBFA04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0000" y="28620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7600" y="3668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A99FD2FE-C1D1-4613-80A2-068D29011B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000" y="38016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="" xmlns:a16="http://schemas.microsoft.com/office/drawing/2014/main" id="{3687C8C2-4A6E-4505-A0CA-BD757C1878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0400" y="842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5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="" xmlns:a16="http://schemas.microsoft.com/office/drawing/2014/main" id="{B007AE3F-C973-4099-83AB-43B7623EE2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62800" y="9864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Subject title</a:t>
            </a:r>
          </a:p>
          <a:p>
            <a:pPr lvl="1"/>
            <a:r>
              <a:rPr lang="en-US" dirty="0"/>
              <a:t>Presenter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="" xmlns:a16="http://schemas.microsoft.com/office/drawing/2014/main" id="{05BCD523-3C1D-4657-82AD-B6CCC31CE7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0400" y="17820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="" xmlns:a16="http://schemas.microsoft.com/office/drawing/2014/main" id="{572D1E19-E6B1-48CE-98A6-AF80ACBBBE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62800" y="1926000"/>
            <a:ext cx="2257200" cy="648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D07DE159-2594-469A-8B54-C29C5B00E6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20400" y="27288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="" xmlns:a16="http://schemas.microsoft.com/office/drawing/2014/main" id="{6CC6ABBC-E647-46D6-BC80-A3A224653C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62800" y="28620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15616DB8-38F8-4E2A-B14D-A688F83650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20400" y="3668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tx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="" xmlns:a16="http://schemas.microsoft.com/office/drawing/2014/main" id="{FD1008C4-EB83-4B7B-9AF7-42BBDD1CE3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2800" y="38016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56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1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Text over one column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3B9182-7B1B-4746-8146-EAC173E26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5" y="1880816"/>
            <a:ext cx="5836835" cy="262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327832D-C61A-5549-869A-D8182188BB5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8" y="306930"/>
            <a:ext cx="314380" cy="5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2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im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8A6D69-BAB1-4B9F-9F1C-0C24500536B0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80DDC5-516A-4852-820E-AA222809433D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1DBB0EEB-076D-481C-ACFA-0038DC75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779CB7F-8A11-4F14-A890-17D489748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5813B530-5B21-436B-AA2C-1BD18DAE3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6-DD1F-45B8-B50A-A71E0D6C45BF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6000" y="9216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7088707D-4FCB-41DE-A56D-ADEB3FE76F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6000" y="14184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tx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6000" y="19116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rgbClr val="00BFBD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36000" y="24048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CC185541-CC8A-415B-920E-1D25F0BDFD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36000" y="28980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rgbClr val="8C2ACE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27521806-5F3E-4380-9018-52D90E68A66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36000" y="33912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="" xmlns:a16="http://schemas.microsoft.com/office/drawing/2014/main" id="{B58788C1-4EE6-4FF8-9EEB-648CFA84C84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36000" y="38844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="" xmlns:a16="http://schemas.microsoft.com/office/drawing/2014/main" id="{B7DB6273-4136-4735-8763-3EBF05198D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51600" y="9216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="" xmlns:a16="http://schemas.microsoft.com/office/drawing/2014/main" id="{E2FD8835-740D-496D-A8C7-CB6621301C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51600" y="14154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="" xmlns:a16="http://schemas.microsoft.com/office/drawing/2014/main" id="{46D5B35D-AB37-4A9E-A09C-8BA5D426099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51600" y="19092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="" xmlns:a16="http://schemas.microsoft.com/office/drawing/2014/main" id="{C646F4CC-15E4-401F-BC27-7CF470DCE2C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51600" y="24030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2" name="Text Placeholder 17">
            <a:extLst>
              <a:ext uri="{FF2B5EF4-FFF2-40B4-BE49-F238E27FC236}">
                <a16:creationId xmlns="" xmlns:a16="http://schemas.microsoft.com/office/drawing/2014/main" id="{394A2C57-4795-4A36-85B1-5B848A8707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51600" y="28968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="" xmlns:a16="http://schemas.microsoft.com/office/drawing/2014/main" id="{BC74ED1D-CCC6-4EB3-B2BC-1AB9813A31F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51600" y="33906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="" xmlns:a16="http://schemas.microsoft.com/office/drawing/2014/main" id="{CFB69E36-8C34-444C-883B-9706E37C8D4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51600" y="38844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EFAE492-7044-43E5-9F2A-214E993BE17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649663" y="922338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="" xmlns:a16="http://schemas.microsoft.com/office/drawing/2014/main" id="{AD6B0FDE-EEBD-4BC4-B16C-63B0D55C8F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49663" y="1416015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3D3DF682-7299-4E4B-A5D9-681CDA40BC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649663" y="3884400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="" xmlns:a16="http://schemas.microsoft.com/office/drawing/2014/main" id="{4E12F9DD-D5DB-4218-9BE4-F03DB8DCA7D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49663" y="3390723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127E20F4-00C6-4A59-97CD-90AA85101EF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49663" y="2897046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3DA1B93C-BCED-424F-8F7C-7505E8D8A5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9663" y="2403369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CC2D9536-24A9-498D-9B2D-3DBC533913E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49663" y="1909692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6955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Presenter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8A6D69-BAB1-4B9F-9F1C-0C24500536B0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80DDC5-516A-4852-820E-AA222809433D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1DBB0EEB-076D-481C-ACFA-0038DC75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779CB7F-8A11-4F14-A890-17D489748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5813B530-5B21-436B-AA2C-1BD18DAE3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42A8-43D5-4549-AAC1-4467BD845F35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8800" y="9432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800" y="27144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38800" y="36000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7" name="Text Placeholder 13">
            <a:extLst>
              <a:ext uri="{FF2B5EF4-FFF2-40B4-BE49-F238E27FC236}">
                <a16:creationId xmlns="" xmlns:a16="http://schemas.microsoft.com/office/drawing/2014/main" id="{63EC7F57-1C57-4358-A3D7-1FA28962C29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1100" y="18288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13">
            <a:extLst>
              <a:ext uri="{FF2B5EF4-FFF2-40B4-BE49-F238E27FC236}">
                <a16:creationId xmlns="" xmlns:a16="http://schemas.microsoft.com/office/drawing/2014/main" id="{FF50AA91-B7F7-4254-8161-4183AF6D69E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801100" y="27144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5" name="Text Placeholder 11">
            <a:extLst>
              <a:ext uri="{FF2B5EF4-FFF2-40B4-BE49-F238E27FC236}">
                <a16:creationId xmlns="" xmlns:a16="http://schemas.microsoft.com/office/drawing/2014/main" id="{7DFE5359-80DA-4AB8-9A32-B728CAEF990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38000" y="1206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6" name="Text Placeholder 11">
            <a:extLst>
              <a:ext uri="{FF2B5EF4-FFF2-40B4-BE49-F238E27FC236}">
                <a16:creationId xmlns="" xmlns:a16="http://schemas.microsoft.com/office/drawing/2014/main" id="{E98F95EC-068C-4AB0-8DA6-8C8C7D9CE37E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438000" y="155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07" name="Text Placeholder 11">
            <a:extLst>
              <a:ext uri="{FF2B5EF4-FFF2-40B4-BE49-F238E27FC236}">
                <a16:creationId xmlns="" xmlns:a16="http://schemas.microsoft.com/office/drawing/2014/main" id="{3DEF6142-04CC-4ED6-BF99-0ADD6143150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438000" y="1378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08" name="Text Placeholder 11">
            <a:extLst>
              <a:ext uri="{FF2B5EF4-FFF2-40B4-BE49-F238E27FC236}">
                <a16:creationId xmlns="" xmlns:a16="http://schemas.microsoft.com/office/drawing/2014/main" id="{3DB19055-F0A4-4433-98DA-7C3EC1DED3A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353200" y="1206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9" name="Text Placeholder 11">
            <a:extLst>
              <a:ext uri="{FF2B5EF4-FFF2-40B4-BE49-F238E27FC236}">
                <a16:creationId xmlns="" xmlns:a16="http://schemas.microsoft.com/office/drawing/2014/main" id="{5988A211-A462-4382-9B73-C6622E3C117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353200" y="155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0" name="Text Placeholder 11">
            <a:extLst>
              <a:ext uri="{FF2B5EF4-FFF2-40B4-BE49-F238E27FC236}">
                <a16:creationId xmlns="" xmlns:a16="http://schemas.microsoft.com/office/drawing/2014/main" id="{C6FEFAFE-30D6-4F88-9D1A-C7AEB8F9EC5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353200" y="1378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7" name="Text Placeholder 13">
            <a:extLst>
              <a:ext uri="{FF2B5EF4-FFF2-40B4-BE49-F238E27FC236}">
                <a16:creationId xmlns="" xmlns:a16="http://schemas.microsoft.com/office/drawing/2014/main" id="{9494BA91-4138-4485-885B-A9F489117268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638800" y="18288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rgbClr val="C15EFF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2" name="Text Placeholder 11">
            <a:extLst>
              <a:ext uri="{FF2B5EF4-FFF2-40B4-BE49-F238E27FC236}">
                <a16:creationId xmlns="" xmlns:a16="http://schemas.microsoft.com/office/drawing/2014/main" id="{55F75FCF-8D50-44D6-9FD3-CB95B5A4C6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3438000" y="9900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183" name="Text Placeholder 11">
            <a:extLst>
              <a:ext uri="{FF2B5EF4-FFF2-40B4-BE49-F238E27FC236}">
                <a16:creationId xmlns="" xmlns:a16="http://schemas.microsoft.com/office/drawing/2014/main" id="{002D017E-F843-474A-8F00-A1FE9472CFCD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5353200" y="9900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95" name="Text Placeholder 13">
            <a:extLst>
              <a:ext uri="{FF2B5EF4-FFF2-40B4-BE49-F238E27FC236}">
                <a16:creationId xmlns="" xmlns:a16="http://schemas.microsoft.com/office/drawing/2014/main" id="{136B5A7D-E39C-4AF6-B794-13BE4DC65CB7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5801100" y="9432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rgbClr val="C15EFF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96" name="Text Placeholder 11">
            <a:extLst>
              <a:ext uri="{FF2B5EF4-FFF2-40B4-BE49-F238E27FC236}">
                <a16:creationId xmlns="" xmlns:a16="http://schemas.microsoft.com/office/drawing/2014/main" id="{46CF5F37-BA7A-4F50-B08C-836632764E52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600300" y="1206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97" name="Text Placeholder 11">
            <a:extLst>
              <a:ext uri="{FF2B5EF4-FFF2-40B4-BE49-F238E27FC236}">
                <a16:creationId xmlns="" xmlns:a16="http://schemas.microsoft.com/office/drawing/2014/main" id="{F4557F8F-5410-4349-B7FE-63320242DCDC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6600300" y="155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98" name="Text Placeholder 11">
            <a:extLst>
              <a:ext uri="{FF2B5EF4-FFF2-40B4-BE49-F238E27FC236}">
                <a16:creationId xmlns="" xmlns:a16="http://schemas.microsoft.com/office/drawing/2014/main" id="{1603CE92-A27B-46D1-91D5-BC350E2324AE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6600300" y="1378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99" name="Text Placeholder 11">
            <a:extLst>
              <a:ext uri="{FF2B5EF4-FFF2-40B4-BE49-F238E27FC236}">
                <a16:creationId xmlns="" xmlns:a16="http://schemas.microsoft.com/office/drawing/2014/main" id="{1AC1689F-7680-4666-AA85-B25DB8AC4EEC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8515500" y="1206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0" name="Text Placeholder 11">
            <a:extLst>
              <a:ext uri="{FF2B5EF4-FFF2-40B4-BE49-F238E27FC236}">
                <a16:creationId xmlns="" xmlns:a16="http://schemas.microsoft.com/office/drawing/2014/main" id="{6D1AEEBB-8F7D-44C7-87FD-216F815A2A02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8515500" y="155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1" name="Text Placeholder 11">
            <a:extLst>
              <a:ext uri="{FF2B5EF4-FFF2-40B4-BE49-F238E27FC236}">
                <a16:creationId xmlns="" xmlns:a16="http://schemas.microsoft.com/office/drawing/2014/main" id="{9DC0BCFB-89ED-4228-88FE-C6A8FCE5669C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8515500" y="1378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2" name="Text Placeholder 11">
            <a:extLst>
              <a:ext uri="{FF2B5EF4-FFF2-40B4-BE49-F238E27FC236}">
                <a16:creationId xmlns="" xmlns:a16="http://schemas.microsoft.com/office/drawing/2014/main" id="{9AE691F4-509D-4DB3-B9F6-5EE4EC7BAAE2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6600300" y="9900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03" name="Text Placeholder 11">
            <a:extLst>
              <a:ext uri="{FF2B5EF4-FFF2-40B4-BE49-F238E27FC236}">
                <a16:creationId xmlns="" xmlns:a16="http://schemas.microsoft.com/office/drawing/2014/main" id="{78D99107-2B22-4C13-A879-D51C293B91AF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8515500" y="9900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5" name="Text Placeholder 11">
            <a:extLst>
              <a:ext uri="{FF2B5EF4-FFF2-40B4-BE49-F238E27FC236}">
                <a16:creationId xmlns="" xmlns:a16="http://schemas.microsoft.com/office/drawing/2014/main" id="{6E3F6195-E96F-4257-B5A3-71A1627C3D01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6600300" y="209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06" name="Text Placeholder 11">
            <a:extLst>
              <a:ext uri="{FF2B5EF4-FFF2-40B4-BE49-F238E27FC236}">
                <a16:creationId xmlns="" xmlns:a16="http://schemas.microsoft.com/office/drawing/2014/main" id="{693D7ABF-8C1C-48D1-9A19-1F56EA8CEE26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6600300" y="243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07" name="Text Placeholder 11">
            <a:extLst>
              <a:ext uri="{FF2B5EF4-FFF2-40B4-BE49-F238E27FC236}">
                <a16:creationId xmlns="" xmlns:a16="http://schemas.microsoft.com/office/drawing/2014/main" id="{E43BC384-2614-4BA8-BE5B-FD338EA01FE0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6600300" y="22644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08" name="Text Placeholder 11">
            <a:extLst>
              <a:ext uri="{FF2B5EF4-FFF2-40B4-BE49-F238E27FC236}">
                <a16:creationId xmlns="" xmlns:a16="http://schemas.microsoft.com/office/drawing/2014/main" id="{8802BFF0-0C42-4981-B310-D11CD7694C5C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8515500" y="209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9" name="Text Placeholder 11">
            <a:extLst>
              <a:ext uri="{FF2B5EF4-FFF2-40B4-BE49-F238E27FC236}">
                <a16:creationId xmlns="" xmlns:a16="http://schemas.microsoft.com/office/drawing/2014/main" id="{B5DA4374-FEBC-47D2-848B-BD35233F5FEF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8515500" y="243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0" name="Text Placeholder 11">
            <a:extLst>
              <a:ext uri="{FF2B5EF4-FFF2-40B4-BE49-F238E27FC236}">
                <a16:creationId xmlns="" xmlns:a16="http://schemas.microsoft.com/office/drawing/2014/main" id="{13DE8CDC-95CC-4BFF-A06E-32A5883490B0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8515500" y="22644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1" name="Text Placeholder 11">
            <a:extLst>
              <a:ext uri="{FF2B5EF4-FFF2-40B4-BE49-F238E27FC236}">
                <a16:creationId xmlns="" xmlns:a16="http://schemas.microsoft.com/office/drawing/2014/main" id="{5D2213E3-F451-4DAD-BF06-48CFB1145280}"/>
              </a:ext>
            </a:extLst>
          </p:cNvPr>
          <p:cNvSpPr>
            <a:spLocks noGrp="1"/>
          </p:cNvSpPr>
          <p:nvPr>
            <p:ph type="body" sz="quarter" idx="149" hasCustomPrompt="1"/>
          </p:nvPr>
        </p:nvSpPr>
        <p:spPr>
          <a:xfrm>
            <a:off x="6600300" y="18756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12" name="Text Placeholder 11">
            <a:extLst>
              <a:ext uri="{FF2B5EF4-FFF2-40B4-BE49-F238E27FC236}">
                <a16:creationId xmlns="" xmlns:a16="http://schemas.microsoft.com/office/drawing/2014/main" id="{8A928A0D-F470-42B2-B53B-3D19D33D76C4}"/>
              </a:ext>
            </a:extLst>
          </p:cNvPr>
          <p:cNvSpPr>
            <a:spLocks noGrp="1"/>
          </p:cNvSpPr>
          <p:nvPr>
            <p:ph type="body" sz="quarter" idx="150" hasCustomPrompt="1"/>
          </p:nvPr>
        </p:nvSpPr>
        <p:spPr>
          <a:xfrm>
            <a:off x="8515500" y="18756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4" name="Text Placeholder 11">
            <a:extLst>
              <a:ext uri="{FF2B5EF4-FFF2-40B4-BE49-F238E27FC236}">
                <a16:creationId xmlns="" xmlns:a16="http://schemas.microsoft.com/office/drawing/2014/main" id="{7A010876-1E6B-43B4-971E-53E187564DBA}"/>
              </a:ext>
            </a:extLst>
          </p:cNvPr>
          <p:cNvSpPr>
            <a:spLocks noGrp="1"/>
          </p:cNvSpPr>
          <p:nvPr>
            <p:ph type="body" sz="quarter" idx="152" hasCustomPrompt="1"/>
          </p:nvPr>
        </p:nvSpPr>
        <p:spPr>
          <a:xfrm>
            <a:off x="3438000" y="209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15" name="Text Placeholder 11">
            <a:extLst>
              <a:ext uri="{FF2B5EF4-FFF2-40B4-BE49-F238E27FC236}">
                <a16:creationId xmlns="" xmlns:a16="http://schemas.microsoft.com/office/drawing/2014/main" id="{E2A44838-39BA-431E-90AE-0E331200F980}"/>
              </a:ext>
            </a:extLst>
          </p:cNvPr>
          <p:cNvSpPr>
            <a:spLocks noGrp="1"/>
          </p:cNvSpPr>
          <p:nvPr>
            <p:ph type="body" sz="quarter" idx="153" hasCustomPrompt="1"/>
          </p:nvPr>
        </p:nvSpPr>
        <p:spPr>
          <a:xfrm>
            <a:off x="3438000" y="243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16" name="Text Placeholder 11">
            <a:extLst>
              <a:ext uri="{FF2B5EF4-FFF2-40B4-BE49-F238E27FC236}">
                <a16:creationId xmlns="" xmlns:a16="http://schemas.microsoft.com/office/drawing/2014/main" id="{3AA3CD39-1402-4270-8890-0E33FC9F5FAA}"/>
              </a:ext>
            </a:extLst>
          </p:cNvPr>
          <p:cNvSpPr>
            <a:spLocks noGrp="1"/>
          </p:cNvSpPr>
          <p:nvPr>
            <p:ph type="body" sz="quarter" idx="154" hasCustomPrompt="1"/>
          </p:nvPr>
        </p:nvSpPr>
        <p:spPr>
          <a:xfrm>
            <a:off x="3438000" y="22644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17" name="Text Placeholder 11">
            <a:extLst>
              <a:ext uri="{FF2B5EF4-FFF2-40B4-BE49-F238E27FC236}">
                <a16:creationId xmlns="" xmlns:a16="http://schemas.microsoft.com/office/drawing/2014/main" id="{077AEBFE-FC17-4D68-9DDF-57A2645FA65B}"/>
              </a:ext>
            </a:extLst>
          </p:cNvPr>
          <p:cNvSpPr>
            <a:spLocks noGrp="1"/>
          </p:cNvSpPr>
          <p:nvPr>
            <p:ph type="body" sz="quarter" idx="155" hasCustomPrompt="1"/>
          </p:nvPr>
        </p:nvSpPr>
        <p:spPr>
          <a:xfrm>
            <a:off x="5353200" y="209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8" name="Text Placeholder 11">
            <a:extLst>
              <a:ext uri="{FF2B5EF4-FFF2-40B4-BE49-F238E27FC236}">
                <a16:creationId xmlns="" xmlns:a16="http://schemas.microsoft.com/office/drawing/2014/main" id="{B35F3DB5-C1F0-4B9F-A0EB-A11164105A5E}"/>
              </a:ext>
            </a:extLst>
          </p:cNvPr>
          <p:cNvSpPr>
            <a:spLocks noGrp="1"/>
          </p:cNvSpPr>
          <p:nvPr>
            <p:ph type="body" sz="quarter" idx="156" hasCustomPrompt="1"/>
          </p:nvPr>
        </p:nvSpPr>
        <p:spPr>
          <a:xfrm>
            <a:off x="5353200" y="243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9" name="Text Placeholder 11">
            <a:extLst>
              <a:ext uri="{FF2B5EF4-FFF2-40B4-BE49-F238E27FC236}">
                <a16:creationId xmlns="" xmlns:a16="http://schemas.microsoft.com/office/drawing/2014/main" id="{A8FCBE80-4A90-4B30-8253-934B693F77A6}"/>
              </a:ext>
            </a:extLst>
          </p:cNvPr>
          <p:cNvSpPr>
            <a:spLocks noGrp="1"/>
          </p:cNvSpPr>
          <p:nvPr>
            <p:ph type="body" sz="quarter" idx="157" hasCustomPrompt="1"/>
          </p:nvPr>
        </p:nvSpPr>
        <p:spPr>
          <a:xfrm>
            <a:off x="5353200" y="22644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0" name="Text Placeholder 11">
            <a:extLst>
              <a:ext uri="{FF2B5EF4-FFF2-40B4-BE49-F238E27FC236}">
                <a16:creationId xmlns="" xmlns:a16="http://schemas.microsoft.com/office/drawing/2014/main" id="{339FED6D-7FF5-4352-B20C-4A77FBA90D00}"/>
              </a:ext>
            </a:extLst>
          </p:cNvPr>
          <p:cNvSpPr>
            <a:spLocks noGrp="1"/>
          </p:cNvSpPr>
          <p:nvPr>
            <p:ph type="body" sz="quarter" idx="158" hasCustomPrompt="1"/>
          </p:nvPr>
        </p:nvSpPr>
        <p:spPr>
          <a:xfrm>
            <a:off x="3438000" y="18756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21" name="Text Placeholder 11">
            <a:extLst>
              <a:ext uri="{FF2B5EF4-FFF2-40B4-BE49-F238E27FC236}">
                <a16:creationId xmlns="" xmlns:a16="http://schemas.microsoft.com/office/drawing/2014/main" id="{81BFDFC7-C8E1-45BB-A814-2421868AF385}"/>
              </a:ext>
            </a:extLst>
          </p:cNvPr>
          <p:cNvSpPr>
            <a:spLocks noGrp="1"/>
          </p:cNvSpPr>
          <p:nvPr>
            <p:ph type="body" sz="quarter" idx="159" hasCustomPrompt="1"/>
          </p:nvPr>
        </p:nvSpPr>
        <p:spPr>
          <a:xfrm>
            <a:off x="5353200" y="18756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3" name="Text Placeholder 11">
            <a:extLst>
              <a:ext uri="{FF2B5EF4-FFF2-40B4-BE49-F238E27FC236}">
                <a16:creationId xmlns="" xmlns:a16="http://schemas.microsoft.com/office/drawing/2014/main" id="{77A56D37-0D7B-424B-98ED-373EDFE7E297}"/>
              </a:ext>
            </a:extLst>
          </p:cNvPr>
          <p:cNvSpPr>
            <a:spLocks noGrp="1"/>
          </p:cNvSpPr>
          <p:nvPr>
            <p:ph type="body" sz="quarter" idx="161" hasCustomPrompt="1"/>
          </p:nvPr>
        </p:nvSpPr>
        <p:spPr>
          <a:xfrm>
            <a:off x="3438000" y="297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24" name="Text Placeholder 11">
            <a:extLst>
              <a:ext uri="{FF2B5EF4-FFF2-40B4-BE49-F238E27FC236}">
                <a16:creationId xmlns="" xmlns:a16="http://schemas.microsoft.com/office/drawing/2014/main" id="{EA1DE5F6-AD75-4FCB-BDCC-A27A9B5F2F06}"/>
              </a:ext>
            </a:extLst>
          </p:cNvPr>
          <p:cNvSpPr>
            <a:spLocks noGrp="1"/>
          </p:cNvSpPr>
          <p:nvPr>
            <p:ph type="body" sz="quarter" idx="162" hasCustomPrompt="1"/>
          </p:nvPr>
        </p:nvSpPr>
        <p:spPr>
          <a:xfrm>
            <a:off x="3438000" y="3322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25" name="Text Placeholder 11">
            <a:extLst>
              <a:ext uri="{FF2B5EF4-FFF2-40B4-BE49-F238E27FC236}">
                <a16:creationId xmlns="" xmlns:a16="http://schemas.microsoft.com/office/drawing/2014/main" id="{E88B79A7-F858-4E58-BBDD-B529D45EADB8}"/>
              </a:ext>
            </a:extLst>
          </p:cNvPr>
          <p:cNvSpPr>
            <a:spLocks noGrp="1"/>
          </p:cNvSpPr>
          <p:nvPr>
            <p:ph type="body" sz="quarter" idx="163" hasCustomPrompt="1"/>
          </p:nvPr>
        </p:nvSpPr>
        <p:spPr>
          <a:xfrm>
            <a:off x="3438000" y="3150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26" name="Text Placeholder 11">
            <a:extLst>
              <a:ext uri="{FF2B5EF4-FFF2-40B4-BE49-F238E27FC236}">
                <a16:creationId xmlns="" xmlns:a16="http://schemas.microsoft.com/office/drawing/2014/main" id="{351A1A2C-4FE4-4442-9F64-D7E81C877F03}"/>
              </a:ext>
            </a:extLst>
          </p:cNvPr>
          <p:cNvSpPr>
            <a:spLocks noGrp="1"/>
          </p:cNvSpPr>
          <p:nvPr>
            <p:ph type="body" sz="quarter" idx="164" hasCustomPrompt="1"/>
          </p:nvPr>
        </p:nvSpPr>
        <p:spPr>
          <a:xfrm>
            <a:off x="5353200" y="297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7" name="Text Placeholder 11">
            <a:extLst>
              <a:ext uri="{FF2B5EF4-FFF2-40B4-BE49-F238E27FC236}">
                <a16:creationId xmlns="" xmlns:a16="http://schemas.microsoft.com/office/drawing/2014/main" id="{9C05EA04-ECAC-4B8B-A27E-457E84FD6D6E}"/>
              </a:ext>
            </a:extLst>
          </p:cNvPr>
          <p:cNvSpPr>
            <a:spLocks noGrp="1"/>
          </p:cNvSpPr>
          <p:nvPr>
            <p:ph type="body" sz="quarter" idx="165" hasCustomPrompt="1"/>
          </p:nvPr>
        </p:nvSpPr>
        <p:spPr>
          <a:xfrm>
            <a:off x="5353200" y="3322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8" name="Text Placeholder 11">
            <a:extLst>
              <a:ext uri="{FF2B5EF4-FFF2-40B4-BE49-F238E27FC236}">
                <a16:creationId xmlns="" xmlns:a16="http://schemas.microsoft.com/office/drawing/2014/main" id="{930D3582-7E06-45F3-A006-DE339000094C}"/>
              </a:ext>
            </a:extLst>
          </p:cNvPr>
          <p:cNvSpPr>
            <a:spLocks noGrp="1"/>
          </p:cNvSpPr>
          <p:nvPr>
            <p:ph type="body" sz="quarter" idx="166" hasCustomPrompt="1"/>
          </p:nvPr>
        </p:nvSpPr>
        <p:spPr>
          <a:xfrm>
            <a:off x="5353200" y="3150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9" name="Text Placeholder 11">
            <a:extLst>
              <a:ext uri="{FF2B5EF4-FFF2-40B4-BE49-F238E27FC236}">
                <a16:creationId xmlns="" xmlns:a16="http://schemas.microsoft.com/office/drawing/2014/main" id="{363B46EF-AB6F-491F-8267-9DF1DFEE92BB}"/>
              </a:ext>
            </a:extLst>
          </p:cNvPr>
          <p:cNvSpPr>
            <a:spLocks noGrp="1"/>
          </p:cNvSpPr>
          <p:nvPr>
            <p:ph type="body" sz="quarter" idx="167" hasCustomPrompt="1"/>
          </p:nvPr>
        </p:nvSpPr>
        <p:spPr>
          <a:xfrm>
            <a:off x="3438000" y="27612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30" name="Text Placeholder 11">
            <a:extLst>
              <a:ext uri="{FF2B5EF4-FFF2-40B4-BE49-F238E27FC236}">
                <a16:creationId xmlns="" xmlns:a16="http://schemas.microsoft.com/office/drawing/2014/main" id="{B34D86FE-580B-4602-876C-F706834124BB}"/>
              </a:ext>
            </a:extLst>
          </p:cNvPr>
          <p:cNvSpPr>
            <a:spLocks noGrp="1"/>
          </p:cNvSpPr>
          <p:nvPr>
            <p:ph type="body" sz="quarter" idx="168" hasCustomPrompt="1"/>
          </p:nvPr>
        </p:nvSpPr>
        <p:spPr>
          <a:xfrm>
            <a:off x="5353200" y="27612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2" name="Text Placeholder 11">
            <a:extLst>
              <a:ext uri="{FF2B5EF4-FFF2-40B4-BE49-F238E27FC236}">
                <a16:creationId xmlns="" xmlns:a16="http://schemas.microsoft.com/office/drawing/2014/main" id="{3552503A-2F02-45C5-AE23-2D9BBF946D5F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3438000" y="3862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33" name="Text Placeholder 11">
            <a:extLst>
              <a:ext uri="{FF2B5EF4-FFF2-40B4-BE49-F238E27FC236}">
                <a16:creationId xmlns="" xmlns:a16="http://schemas.microsoft.com/office/drawing/2014/main" id="{1BBABD89-E84E-4DA9-9DA7-BEFE952EB2B1}"/>
              </a:ext>
            </a:extLst>
          </p:cNvPr>
          <p:cNvSpPr>
            <a:spLocks noGrp="1"/>
          </p:cNvSpPr>
          <p:nvPr>
            <p:ph type="body" sz="quarter" idx="171" hasCustomPrompt="1"/>
          </p:nvPr>
        </p:nvSpPr>
        <p:spPr>
          <a:xfrm>
            <a:off x="3438000" y="42084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34" name="Text Placeholder 11">
            <a:extLst>
              <a:ext uri="{FF2B5EF4-FFF2-40B4-BE49-F238E27FC236}">
                <a16:creationId xmlns="" xmlns:a16="http://schemas.microsoft.com/office/drawing/2014/main" id="{5BE1FF73-C6FA-430D-8266-77C2DB82209E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3438000" y="4035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35" name="Text Placeholder 11">
            <a:extLst>
              <a:ext uri="{FF2B5EF4-FFF2-40B4-BE49-F238E27FC236}">
                <a16:creationId xmlns="" xmlns:a16="http://schemas.microsoft.com/office/drawing/2014/main" id="{FFDDE7F6-2594-4C0E-9CFB-F1FDD0F9409E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5353200" y="3862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6" name="Text Placeholder 11">
            <a:extLst>
              <a:ext uri="{FF2B5EF4-FFF2-40B4-BE49-F238E27FC236}">
                <a16:creationId xmlns="" xmlns:a16="http://schemas.microsoft.com/office/drawing/2014/main" id="{1B6B0FB9-7A74-4E6F-ADE5-EFBE5926602B}"/>
              </a:ext>
            </a:extLst>
          </p:cNvPr>
          <p:cNvSpPr>
            <a:spLocks noGrp="1"/>
          </p:cNvSpPr>
          <p:nvPr>
            <p:ph type="body" sz="quarter" idx="174" hasCustomPrompt="1"/>
          </p:nvPr>
        </p:nvSpPr>
        <p:spPr>
          <a:xfrm>
            <a:off x="5353200" y="42084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7" name="Text Placeholder 11">
            <a:extLst>
              <a:ext uri="{FF2B5EF4-FFF2-40B4-BE49-F238E27FC236}">
                <a16:creationId xmlns="" xmlns:a16="http://schemas.microsoft.com/office/drawing/2014/main" id="{1E5227E1-8B4D-45DB-89FD-9AA6C1114BCE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353200" y="4035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8" name="Text Placeholder 11">
            <a:extLst>
              <a:ext uri="{FF2B5EF4-FFF2-40B4-BE49-F238E27FC236}">
                <a16:creationId xmlns="" xmlns:a16="http://schemas.microsoft.com/office/drawing/2014/main" id="{B798577F-DF6F-45C1-AE7D-43C282300212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3438000" y="36468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39" name="Text Placeholder 11">
            <a:extLst>
              <a:ext uri="{FF2B5EF4-FFF2-40B4-BE49-F238E27FC236}">
                <a16:creationId xmlns="" xmlns:a16="http://schemas.microsoft.com/office/drawing/2014/main" id="{9BB67A01-B3F6-4236-8002-731047454187}"/>
              </a:ext>
            </a:extLst>
          </p:cNvPr>
          <p:cNvSpPr>
            <a:spLocks noGrp="1"/>
          </p:cNvSpPr>
          <p:nvPr>
            <p:ph type="body" sz="quarter" idx="177" hasCustomPrompt="1"/>
          </p:nvPr>
        </p:nvSpPr>
        <p:spPr>
          <a:xfrm>
            <a:off x="5353200" y="36468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1" name="Text Placeholder 11">
            <a:extLst>
              <a:ext uri="{FF2B5EF4-FFF2-40B4-BE49-F238E27FC236}">
                <a16:creationId xmlns="" xmlns:a16="http://schemas.microsoft.com/office/drawing/2014/main" id="{1492D783-9E97-4E03-9E1F-862CE8968230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6600300" y="297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42" name="Text Placeholder 11">
            <a:extLst>
              <a:ext uri="{FF2B5EF4-FFF2-40B4-BE49-F238E27FC236}">
                <a16:creationId xmlns="" xmlns:a16="http://schemas.microsoft.com/office/drawing/2014/main" id="{BB8972E7-31D4-453D-8A40-EDE547C4AB0D}"/>
              </a:ext>
            </a:extLst>
          </p:cNvPr>
          <p:cNvSpPr>
            <a:spLocks noGrp="1"/>
          </p:cNvSpPr>
          <p:nvPr>
            <p:ph type="body" sz="quarter" idx="180" hasCustomPrompt="1"/>
          </p:nvPr>
        </p:nvSpPr>
        <p:spPr>
          <a:xfrm>
            <a:off x="6600300" y="3322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43" name="Text Placeholder 11">
            <a:extLst>
              <a:ext uri="{FF2B5EF4-FFF2-40B4-BE49-F238E27FC236}">
                <a16:creationId xmlns="" xmlns:a16="http://schemas.microsoft.com/office/drawing/2014/main" id="{BBA96762-43C4-435D-96A7-28C137D94316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6600300" y="3150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44" name="Text Placeholder 11">
            <a:extLst>
              <a:ext uri="{FF2B5EF4-FFF2-40B4-BE49-F238E27FC236}">
                <a16:creationId xmlns="" xmlns:a16="http://schemas.microsoft.com/office/drawing/2014/main" id="{FD2CA5C5-73D5-4439-8106-2E28A81726B5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8515500" y="297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5" name="Text Placeholder 11">
            <a:extLst>
              <a:ext uri="{FF2B5EF4-FFF2-40B4-BE49-F238E27FC236}">
                <a16:creationId xmlns="" xmlns:a16="http://schemas.microsoft.com/office/drawing/2014/main" id="{97D77352-2A3D-4721-AEAE-0F68534DD722}"/>
              </a:ext>
            </a:extLst>
          </p:cNvPr>
          <p:cNvSpPr>
            <a:spLocks noGrp="1"/>
          </p:cNvSpPr>
          <p:nvPr>
            <p:ph type="body" sz="quarter" idx="183" hasCustomPrompt="1"/>
          </p:nvPr>
        </p:nvSpPr>
        <p:spPr>
          <a:xfrm>
            <a:off x="8515500" y="3322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6" name="Text Placeholder 11">
            <a:extLst>
              <a:ext uri="{FF2B5EF4-FFF2-40B4-BE49-F238E27FC236}">
                <a16:creationId xmlns="" xmlns:a16="http://schemas.microsoft.com/office/drawing/2014/main" id="{CEBB0834-0C14-4119-9A7F-3927D11AED7E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8515500" y="3150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7" name="Text Placeholder 11">
            <a:extLst>
              <a:ext uri="{FF2B5EF4-FFF2-40B4-BE49-F238E27FC236}">
                <a16:creationId xmlns="" xmlns:a16="http://schemas.microsoft.com/office/drawing/2014/main" id="{56F332A4-A947-419F-8614-97ACCADA423C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6600300" y="27612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48" name="Text Placeholder 11">
            <a:extLst>
              <a:ext uri="{FF2B5EF4-FFF2-40B4-BE49-F238E27FC236}">
                <a16:creationId xmlns="" xmlns:a16="http://schemas.microsoft.com/office/drawing/2014/main" id="{F00163B6-759B-47A6-A776-B487957C91FE}"/>
              </a:ext>
            </a:extLst>
          </p:cNvPr>
          <p:cNvSpPr>
            <a:spLocks noGrp="1"/>
          </p:cNvSpPr>
          <p:nvPr>
            <p:ph type="body" sz="quarter" idx="186" hasCustomPrompt="1"/>
          </p:nvPr>
        </p:nvSpPr>
        <p:spPr>
          <a:xfrm>
            <a:off x="8515500" y="27612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2689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95F06A-3427-4B06-BF82-5C056745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000" y="1929600"/>
            <a:ext cx="6084000" cy="2581200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B5B9-67C1-430D-8596-485E3107E751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="" xmlns:a16="http://schemas.microsoft.com/office/drawing/2014/main" id="{1ECB9FE6-468A-4395-B06E-AAB35682B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6FA0F6CE-FAD1-40C2-AE11-F78D23D71B0A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2736000" y="986400"/>
            <a:ext cx="6084000" cy="871200"/>
          </a:xfrm>
        </p:spPr>
        <p:txBody>
          <a:bodyPr anchor="t" anchorCtr="0">
            <a:noAutofit/>
          </a:bodyPr>
          <a:lstStyle>
            <a:lvl1pPr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2827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30247941-1B8F-4DB8-8745-14214DE043EF}"/>
              </a:ext>
            </a:extLst>
          </p:cNvPr>
          <p:cNvSpPr>
            <a:spLocks noGrp="1"/>
          </p:cNvSpPr>
          <p:nvPr>
            <p:ph type="chart" sz="quarter" idx="36"/>
          </p:nvPr>
        </p:nvSpPr>
        <p:spPr>
          <a:xfrm>
            <a:off x="2736000" y="997183"/>
            <a:ext cx="6084150" cy="3512906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587F-C4B5-47D6-B32C-0F3CA5A0F0B3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4860788F-2A03-494E-8103-991B1DA183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3200F77A-3CB7-4DF4-B500-8AFFEBB9316E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2736000" y="216000"/>
            <a:ext cx="6084000" cy="489600"/>
          </a:xfrm>
        </p:spPr>
        <p:txBody>
          <a:bodyPr anchor="t" anchorCtr="0">
            <a:noAutofit/>
          </a:bodyPr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424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95F06A-3427-4B06-BF82-5C056745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000" y="997182"/>
            <a:ext cx="6084000" cy="3513618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247-4B4D-4C25-A606-32E5427CBAA9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="" xmlns:a16="http://schemas.microsoft.com/office/drawing/2014/main" id="{239CD9D4-A97C-4319-8DEE-753B525F9CE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9432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403D-2715-4A50-8398-852FB0844508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694FCE9F-7CC8-461C-A35B-9B9A4F49161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83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ti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D159010-F6B7-4456-A111-99866DEB1258}"/>
              </a:ext>
            </a:extLst>
          </p:cNvPr>
          <p:cNvSpPr/>
          <p:nvPr userDrawn="1"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B428-B0B5-4219-964E-4EEA6FB7ACDB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507DA3E-1F63-4C47-A79A-F09334506574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4C1498B8-C011-4515-A199-30A100DE2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A5546B1-A973-4131-9EB6-D65FA0CC1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5AE7DAC0-21F8-4959-8B98-D5AA3EAF7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1323BE95-5F85-499F-ABBC-77935810AD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004400"/>
            <a:ext cx="8496300" cy="28296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diagram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208D47E3-3154-48B5-953B-F5E39096A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291200"/>
            <a:ext cx="4161600" cy="331200"/>
          </a:xfr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Notices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6B4A1EF4-EFD7-4E27-B7D9-FA9B1506376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29600" y="4291200"/>
            <a:ext cx="4194000" cy="331200"/>
          </a:xfrm>
        </p:spPr>
        <p:txBody>
          <a:bodyPr anchor="t" anchorCtr="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678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tice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620F-8AA4-42CF-B4BA-9C9C114DB81D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507DA3E-1F63-4C47-A79A-F09334506574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4C1498B8-C011-4515-A199-30A100DE2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A5546B1-A973-4131-9EB6-D65FA0CC1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5AE7DAC0-21F8-4959-8B98-D5AA3EAF7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1323BE95-5F85-499F-ABBC-77935810AD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004400"/>
            <a:ext cx="8496300" cy="28296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diagram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208D47E3-3154-48B5-953B-F5E39096A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291200"/>
            <a:ext cx="4161600" cy="331200"/>
          </a:xfr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Notices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6B4A1EF4-EFD7-4E27-B7D9-FA9B1506376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29600" y="4291200"/>
            <a:ext cx="4194000" cy="331200"/>
          </a:xfrm>
        </p:spPr>
        <p:txBody>
          <a:bodyPr anchor="t" anchorCtr="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993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Bo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731-7FF5-48A3-B2EF-153B53EA9C1D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1F7C4262-B1E2-4390-9CC0-DC843CB2B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42242" y="98742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bg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97151D7D-50CC-418E-B796-D51754FA7F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14000" y="98742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bg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0AE63891-8074-4D46-A9D4-BFF017A3AF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42242" y="217614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tx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71D4C929-2539-4CB6-8559-FC2C66274FB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14150" y="217614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tx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61BC6352-7F9D-4A54-AD55-F7814310EA2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742242" y="3364865"/>
            <a:ext cx="3006000" cy="1134000"/>
          </a:xfrm>
          <a:prstGeom prst="roundRect">
            <a:avLst>
              <a:gd name="adj" fmla="val 4279"/>
            </a:avLst>
          </a:prstGeom>
          <a:solidFill>
            <a:srgbClr val="4F98FF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CFB911FA-14AD-4D97-88E2-66F2A46DC9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14150" y="3364865"/>
            <a:ext cx="3006000" cy="1134000"/>
          </a:xfrm>
          <a:prstGeom prst="roundRect">
            <a:avLst>
              <a:gd name="adj" fmla="val 4279"/>
            </a:avLst>
          </a:prstGeom>
          <a:solidFill>
            <a:srgbClr val="4F98FF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5AB56C8-B62B-40FE-A364-F1C128A65C6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905200" y="15696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3E1B131-4F77-45CF-A50C-F61E8F159AD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99200" y="15696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03A3F461-46BA-46D7-BB45-45025DA1760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983200" y="15696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="" xmlns:a16="http://schemas.microsoft.com/office/drawing/2014/main" id="{6DB0C383-756A-4825-96DB-39AE0E77F02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91600" y="15696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60E3DA9D-D865-4EFD-BA9A-5F95E8FE14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83200" y="27648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="" xmlns:a16="http://schemas.microsoft.com/office/drawing/2014/main" id="{2EB4725C-D96C-4AC9-9835-E902E26EC2B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91600" y="27648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7568C7F1-EC35-498A-8EB0-646BA8BC12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905200" y="27648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="" xmlns:a16="http://schemas.microsoft.com/office/drawing/2014/main" id="{0B48BA38-004F-4E92-B849-96ACB322FC0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99200" y="27648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="" xmlns:a16="http://schemas.microsoft.com/office/drawing/2014/main" id="{A35F4A29-365E-4722-B58C-7EF681A5547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905200" y="39564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="" xmlns:a16="http://schemas.microsoft.com/office/drawing/2014/main" id="{2C3F33B7-2E5B-4B6D-B214-C92650DCC4B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99200" y="39564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="" xmlns:a16="http://schemas.microsoft.com/office/drawing/2014/main" id="{B8A8C08C-4631-444D-AE30-8783BEC3F6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83200" y="3956400"/>
            <a:ext cx="586800" cy="4824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="" xmlns:a16="http://schemas.microsoft.com/office/drawing/2014/main" id="{820DB816-3EF9-4363-A2B8-60A20576417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91600" y="39564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="" xmlns:a16="http://schemas.microsoft.com/office/drawing/2014/main" id="{FD5CF3FE-2B86-4030-A78C-A64903B282C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63600" y="3988800"/>
            <a:ext cx="172800" cy="396000"/>
          </a:xfrm>
        </p:spPr>
        <p:txBody>
          <a:bodyPr anchor="t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%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41963590-F49A-4823-9FEB-EC5B6E1280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90800" y="3956400"/>
            <a:ext cx="1011600" cy="4968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AD8F6A02-DD58-48B5-8D82-EA0E3BBC4A7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463600" y="2865600"/>
            <a:ext cx="172800" cy="396000"/>
          </a:xfrm>
        </p:spPr>
        <p:txBody>
          <a:bodyPr anchor="t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%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="" xmlns:a16="http://schemas.microsoft.com/office/drawing/2014/main" id="{7BC33900-880E-4252-9C64-2777488A33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90800" y="2764800"/>
            <a:ext cx="1011600" cy="4968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="" xmlns:a16="http://schemas.microsoft.com/office/drawing/2014/main" id="{FF6C5DA4-D272-41AC-972C-108F6AECF03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463600" y="1656000"/>
            <a:ext cx="172800" cy="396000"/>
          </a:xfrm>
        </p:spPr>
        <p:txBody>
          <a:bodyPr anchor="t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%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="" xmlns:a16="http://schemas.microsoft.com/office/drawing/2014/main" id="{C4BDB211-379A-466D-9566-314967B29C9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390800" y="1555200"/>
            <a:ext cx="1011600" cy="4968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="" xmlns:a16="http://schemas.microsoft.com/office/drawing/2014/main" id="{57F86536-0705-4118-9182-664D0D31550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049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514-3A53-4794-86D7-C1DF53E600FB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sp>
        <p:nvSpPr>
          <p:cNvPr id="58" name="Text Placeholder 4">
            <a:extLst>
              <a:ext uri="{FF2B5EF4-FFF2-40B4-BE49-F238E27FC236}">
                <a16:creationId xmlns="" xmlns:a16="http://schemas.microsoft.com/office/drawing/2014/main" id="{75A85287-135B-486B-86D4-C63323517DF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35263" y="793048"/>
            <a:ext cx="5932871" cy="374838"/>
          </a:xfrm>
          <a:prstGeom prst="roundRect">
            <a:avLst>
              <a:gd name="adj" fmla="val 11563"/>
            </a:avLst>
          </a:prstGeom>
          <a:solidFill>
            <a:srgbClr val="666666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="" xmlns:a16="http://schemas.microsoft.com/office/drawing/2014/main" id="{1CB650E3-832B-48D1-B8B8-5D4E56D719B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35262" y="1793369"/>
            <a:ext cx="1447200" cy="1101579"/>
          </a:xfrm>
          <a:prstGeom prst="roundRect">
            <a:avLst>
              <a:gd name="adj" fmla="val 4429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0" name="Text Placeholder 19">
            <a:extLst>
              <a:ext uri="{FF2B5EF4-FFF2-40B4-BE49-F238E27FC236}">
                <a16:creationId xmlns="" xmlns:a16="http://schemas.microsoft.com/office/drawing/2014/main" id="{0FC6D592-E436-4BAE-872B-CDE3F921DE9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2862832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="" xmlns:a16="http://schemas.microsoft.com/office/drawing/2014/main" id="{85C6D04F-F4B6-4491-AF54-B8E793775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30486" y="1793369"/>
            <a:ext cx="1447200" cy="1101579"/>
          </a:xfrm>
          <a:prstGeom prst="roundRect">
            <a:avLst>
              <a:gd name="adj" fmla="val 4429"/>
            </a:avLst>
          </a:prstGeom>
          <a:solidFill>
            <a:schemeClr val="tx2"/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="" xmlns:a16="http://schemas.microsoft.com/office/drawing/2014/main" id="{F4338FBE-09E5-4D0B-917D-6947C2D2528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25710" y="1793369"/>
            <a:ext cx="1447200" cy="1101579"/>
          </a:xfrm>
          <a:prstGeom prst="roundRect">
            <a:avLst>
              <a:gd name="adj" fmla="val 5121"/>
            </a:avLst>
          </a:prstGeom>
          <a:solidFill>
            <a:schemeClr val="bg2"/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="" xmlns:a16="http://schemas.microsoft.com/office/drawing/2014/main" id="{71C44EEB-F195-4E66-938F-E1BEA867F63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220934" y="1793369"/>
            <a:ext cx="1447200" cy="1101579"/>
          </a:xfrm>
          <a:prstGeom prst="roundRect">
            <a:avLst>
              <a:gd name="adj" fmla="val 4429"/>
            </a:avLst>
          </a:prstGeom>
          <a:solidFill>
            <a:schemeClr val="accent5"/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4" name="Text Placeholder 19">
            <a:extLst>
              <a:ext uri="{FF2B5EF4-FFF2-40B4-BE49-F238E27FC236}">
                <a16:creationId xmlns="" xmlns:a16="http://schemas.microsoft.com/office/drawing/2014/main" id="{D76CFD0B-C3F4-4A72-9C00-260BB9F1349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366608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5" name="Text Placeholder 19">
            <a:extLst>
              <a:ext uri="{FF2B5EF4-FFF2-40B4-BE49-F238E27FC236}">
                <a16:creationId xmlns="" xmlns:a16="http://schemas.microsoft.com/office/drawing/2014/main" id="{7CDF45B7-CD92-405F-A022-D2134DD260C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861717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6" name="Text Placeholder 19">
            <a:extLst>
              <a:ext uri="{FF2B5EF4-FFF2-40B4-BE49-F238E27FC236}">
                <a16:creationId xmlns="" xmlns:a16="http://schemas.microsoft.com/office/drawing/2014/main" id="{52239209-AA29-4A7E-AECF-CC2095FC3FE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41060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="" xmlns:a16="http://schemas.microsoft.com/office/drawing/2014/main" id="{7CB8A118-3F5B-4E57-838E-DA33C3E8F4C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726863" y="4050078"/>
            <a:ext cx="2941200" cy="374838"/>
          </a:xfrm>
          <a:prstGeom prst="roundRect">
            <a:avLst>
              <a:gd name="adj" fmla="val 9530"/>
            </a:avLst>
          </a:prstGeom>
          <a:solidFill>
            <a:schemeClr val="tx2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="" xmlns:a16="http://schemas.microsoft.com/office/drawing/2014/main" id="{9BD0518C-477E-40F2-845D-9984875E3AA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35263" y="4050078"/>
            <a:ext cx="2941200" cy="374838"/>
          </a:xfrm>
          <a:prstGeom prst="roundRect">
            <a:avLst>
              <a:gd name="adj" fmla="val 9530"/>
            </a:avLst>
          </a:prstGeom>
          <a:solidFill>
            <a:schemeClr val="bg2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9" name="Text Placeholder 4">
            <a:extLst>
              <a:ext uri="{FF2B5EF4-FFF2-40B4-BE49-F238E27FC236}">
                <a16:creationId xmlns="" xmlns:a16="http://schemas.microsoft.com/office/drawing/2014/main" id="{A2ED66F8-5CDB-4DD5-B4B1-3A92BD6C56B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735263" y="3520430"/>
            <a:ext cx="5932800" cy="374838"/>
          </a:xfrm>
          <a:prstGeom prst="roundRect">
            <a:avLst>
              <a:gd name="adj" fmla="val 7497"/>
            </a:avLst>
          </a:prstGeom>
          <a:solidFill>
            <a:srgbClr val="404040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57C24875-1F04-4CF6-9DE6-5D37B1D151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87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2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3AC912-A438-A247-8B29-359A42760C8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814" y="82806"/>
            <a:ext cx="5927598" cy="467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236" y="4535636"/>
            <a:ext cx="315228" cy="5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tic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D159010-F6B7-4456-A111-99866DEB1258}"/>
              </a:ext>
            </a:extLst>
          </p:cNvPr>
          <p:cNvSpPr/>
          <p:nvPr userDrawn="1"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2880-AA46-4483-A5A8-6B82B056248F}" type="datetime1">
              <a:rPr lang="en-US"/>
              <a:pPr/>
              <a:t>6/15/2020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>
              <a:solidFill>
                <a:srgbClr val="10069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507DA3E-1F63-4C47-A79A-F09334506574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4C1498B8-C011-4515-A199-30A100DE2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A5546B1-A973-4131-9EB6-D65FA0CC1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5AE7DAC0-21F8-4959-8B98-D5AA3EAF7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208D47E3-3154-48B5-953B-F5E39096A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291200"/>
            <a:ext cx="8503200" cy="306000"/>
          </a:xfrm>
        </p:spPr>
        <p:txBody>
          <a:bodyPr anchor="ctr" anchorCtr="0">
            <a:norm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Notices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9163CA43-F39D-47AF-8DC3-665E9255E0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34000" y="1015200"/>
            <a:ext cx="2221200" cy="2617200"/>
          </a:xfrm>
          <a:prstGeom prst="roundRect">
            <a:avLst>
              <a:gd name="adj" fmla="val 4279"/>
            </a:avLst>
          </a:prstGeom>
          <a:solidFill>
            <a:schemeClr val="bg2"/>
          </a:solidFill>
        </p:spPr>
        <p:txBody>
          <a:bodyPr lIns="360000" tIns="288000" rIns="14400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smtClean="0">
                <a:solidFill>
                  <a:schemeClr val="bg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Notice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47EEE6DB-D188-408B-8F41-84AEE3F4FC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54200" y="1015200"/>
            <a:ext cx="2221200" cy="2617200"/>
          </a:xfrm>
          <a:prstGeom prst="roundRect">
            <a:avLst>
              <a:gd name="adj" fmla="val 4279"/>
            </a:avLst>
          </a:prstGeom>
          <a:solidFill>
            <a:schemeClr val="tx2"/>
          </a:solidFill>
        </p:spPr>
        <p:txBody>
          <a:bodyPr lIns="360000" tIns="288000" rIns="14400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smtClean="0">
                <a:solidFill>
                  <a:schemeClr val="bg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Notice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CF30B6C-BC8F-48BE-8430-FE037C07BB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74400" y="1015200"/>
            <a:ext cx="2214000" cy="2620800"/>
          </a:xfrm>
          <a:prstGeom prst="roundRect">
            <a:avLst>
              <a:gd name="adj" fmla="val 4279"/>
            </a:avLst>
          </a:prstGeom>
          <a:solidFill>
            <a:srgbClr val="4F98FF"/>
          </a:solidFill>
        </p:spPr>
        <p:txBody>
          <a:bodyPr lIns="360000" tIns="288000" rIns="14400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smtClean="0">
                <a:solidFill>
                  <a:schemeClr val="bg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Notice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1453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7E24CA-5EE6-4B72-A9D9-DAF798B1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ED5BAD-E946-464A-B403-88636AC9004D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9879B1B0-D2DE-4D5E-914E-DD19078D7A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68000" y="0"/>
            <a:ext cx="2217600" cy="860400"/>
          </a:xfrm>
          <a:solidFill>
            <a:schemeClr val="bg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="" xmlns:a16="http://schemas.microsoft.com/office/drawing/2014/main" id="{9DD76131-D74B-45E7-98D0-F53E8B723F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97200" y="0"/>
            <a:ext cx="2217600" cy="860400"/>
          </a:xfrm>
          <a:solidFill>
            <a:schemeClr val="tx2"/>
          </a:solidFill>
        </p:spPr>
        <p:txBody>
          <a:bodyPr lIns="144000" rIns="144000" anchor="ctr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="" xmlns:a16="http://schemas.microsoft.com/office/drawing/2014/main" id="{36F9053C-C469-402D-8719-36C9166F52F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26400" y="0"/>
            <a:ext cx="2217600" cy="860400"/>
          </a:xfrm>
          <a:solidFill>
            <a:srgbClr val="4F98FF"/>
          </a:solidFill>
        </p:spPr>
        <p:txBody>
          <a:bodyPr lIns="144000" rIns="144000" anchor="ctr">
            <a:normAutofit/>
          </a:bodyPr>
          <a:lstStyle>
            <a:lvl1pPr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Title of box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68538" y="874800"/>
            <a:ext cx="2214000" cy="1440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="" xmlns:a16="http://schemas.microsoft.com/office/drawing/2014/main" id="{9F2732AD-76E6-41B8-8EFC-B986FE432FC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00800" y="874800"/>
            <a:ext cx="2214000" cy="1440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="" xmlns:a16="http://schemas.microsoft.com/office/drawing/2014/main" id="{15CE6D4E-BCF7-43D0-8ADD-1BE02864002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930000" y="874800"/>
            <a:ext cx="2214000" cy="1440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4" name="Text Placeholder 25">
            <a:extLst>
              <a:ext uri="{FF2B5EF4-FFF2-40B4-BE49-F238E27FC236}">
                <a16:creationId xmlns="" xmlns:a16="http://schemas.microsoft.com/office/drawing/2014/main" id="{9B50BC3E-4183-42C9-A6B3-7CE2F9E752F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68538" y="2329200"/>
            <a:ext cx="2217600" cy="2814300"/>
          </a:xfrm>
          <a:solidFill>
            <a:srgbClr val="666666"/>
          </a:solidFill>
        </p:spPr>
        <p:txBody>
          <a:bodyPr lIns="144000" tIns="144000" rIns="144000" anchor="t">
            <a:normAutofit/>
          </a:bodyPr>
          <a:lstStyle>
            <a:lvl1pPr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of box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="" xmlns:a16="http://schemas.microsoft.com/office/drawing/2014/main" id="{E96532E0-0B2B-49D1-B4F4-B96883651DC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97200" y="2329200"/>
            <a:ext cx="2217600" cy="2814300"/>
          </a:xfrm>
          <a:solidFill>
            <a:srgbClr val="666666"/>
          </a:solidFill>
        </p:spPr>
        <p:txBody>
          <a:bodyPr lIns="144000" tIns="144000" rIns="144000" anchor="t">
            <a:normAutofit/>
          </a:bodyPr>
          <a:lstStyle>
            <a:lvl1pPr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of box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="" xmlns:a16="http://schemas.microsoft.com/office/drawing/2014/main" id="{066E0B23-5E8A-4EFC-AF77-9D113991B2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926400" y="2329200"/>
            <a:ext cx="2217600" cy="2814300"/>
          </a:xfrm>
          <a:solidFill>
            <a:srgbClr val="666666"/>
          </a:solidFill>
        </p:spPr>
        <p:txBody>
          <a:bodyPr lIns="144000" tIns="144000" rIns="144000" anchor="t">
            <a:normAutofit/>
          </a:bodyPr>
          <a:lstStyle>
            <a:lvl1pPr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of box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911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9879B1B0-D2DE-4D5E-914E-DD19078D7A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6000" y="986400"/>
            <a:ext cx="2973600" cy="478800"/>
          </a:xfrm>
          <a:solidFill>
            <a:schemeClr val="tx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736000" y="1465200"/>
            <a:ext cx="2973600" cy="972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Text Placeholder 25">
            <a:extLst>
              <a:ext uri="{FF2B5EF4-FFF2-40B4-BE49-F238E27FC236}">
                <a16:creationId xmlns=""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36000" y="2592000"/>
            <a:ext cx="2973600" cy="478800"/>
          </a:xfrm>
          <a:solidFill>
            <a:schemeClr val="bg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17" name="Picture Placeholder 29">
            <a:extLst>
              <a:ext uri="{FF2B5EF4-FFF2-40B4-BE49-F238E27FC236}">
                <a16:creationId xmlns="" xmlns:a16="http://schemas.microsoft.com/office/drawing/2014/main" id="{7A599AFC-DF66-4C53-9C93-44EC77358A0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36000" y="3063600"/>
            <a:ext cx="2973600" cy="972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Text Placeholder 25">
            <a:extLst>
              <a:ext uri="{FF2B5EF4-FFF2-40B4-BE49-F238E27FC236}">
                <a16:creationId xmlns="" xmlns:a16="http://schemas.microsoft.com/office/drawing/2014/main" id="{A1D692BB-3BB5-41E9-8F5F-5947B1A2E6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837812" y="986400"/>
            <a:ext cx="1425600" cy="478800"/>
          </a:xfrm>
          <a:solidFill>
            <a:schemeClr val="bg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19" name="Picture Placeholder 29">
            <a:extLst>
              <a:ext uri="{FF2B5EF4-FFF2-40B4-BE49-F238E27FC236}">
                <a16:creationId xmlns="" xmlns:a16="http://schemas.microsoft.com/office/drawing/2014/main" id="{BF4A2E49-1651-4469-BB42-DC7EB48002D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839200" y="1465200"/>
            <a:ext cx="1425600" cy="25704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0" name="Text Placeholder 25">
            <a:extLst>
              <a:ext uri="{FF2B5EF4-FFF2-40B4-BE49-F238E27FC236}">
                <a16:creationId xmlns="" xmlns:a16="http://schemas.microsoft.com/office/drawing/2014/main" id="{111FD45B-4DD1-4E16-86F5-D1F83BDC2AA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91624" y="986400"/>
            <a:ext cx="1425600" cy="47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21" name="Picture Placeholder 29">
            <a:extLst>
              <a:ext uri="{FF2B5EF4-FFF2-40B4-BE49-F238E27FC236}">
                <a16:creationId xmlns="" xmlns:a16="http://schemas.microsoft.com/office/drawing/2014/main" id="{37F1311B-DA96-4EA3-A646-EF2F39885CC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391624" y="1465200"/>
            <a:ext cx="1425600" cy="25704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30D17560-F5B5-43D2-A202-21304922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0702" y="4730400"/>
            <a:ext cx="569298" cy="273844"/>
          </a:xfrm>
        </p:spPr>
        <p:txBody>
          <a:bodyPr/>
          <a:lstStyle/>
          <a:p>
            <a:fld id="{F9BF49F8-EE3A-4049-BA4D-23067E6C374A}" type="datetime1">
              <a:rPr lang="en-US"/>
              <a:pPr/>
              <a:t>6/15/2020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2345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- Imag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68000" y="0"/>
            <a:ext cx="3438000" cy="5144400"/>
          </a:xfrm>
          <a:solidFill>
            <a:srgbClr val="8A8A8F"/>
          </a:solidFill>
        </p:spPr>
        <p:txBody>
          <a:bodyPr lIns="144000" t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9879B1B0-D2DE-4D5E-914E-DD19078D7A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06000" y="0"/>
            <a:ext cx="3438000" cy="2588400"/>
          </a:xfrm>
          <a:solidFill>
            <a:schemeClr val="bg1"/>
          </a:solidFill>
        </p:spPr>
        <p:txBody>
          <a:bodyPr lIns="144000" rIns="144000" anchor="ctr"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=""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706000" y="2559600"/>
            <a:ext cx="3438000" cy="2584800"/>
          </a:xfrm>
          <a:solidFill>
            <a:schemeClr val="tx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6993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68000" y="0"/>
            <a:ext cx="4651200" cy="5144400"/>
          </a:xfrm>
          <a:solidFill>
            <a:srgbClr val="8A8A8F"/>
          </a:solidFill>
        </p:spPr>
        <p:txBody>
          <a:bodyPr lIns="144000" t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=""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926400" y="-900"/>
            <a:ext cx="2217600" cy="5144400"/>
          </a:xfrm>
          <a:solidFill>
            <a:schemeClr val="bg2"/>
          </a:solidFill>
        </p:spPr>
        <p:txBody>
          <a:bodyPr lIns="144000" tIns="360000" rIns="144000" anchor="t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925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Row- Text &amp; In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492800" y="0"/>
            <a:ext cx="4651200" cy="16380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=""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000" y="0"/>
            <a:ext cx="2217600" cy="1638000"/>
          </a:xfrm>
          <a:solidFill>
            <a:schemeClr val="bg2"/>
          </a:solidFill>
        </p:spPr>
        <p:txBody>
          <a:bodyPr lIns="36000" tIns="36000" rIns="36000" bIns="36000" anchor="ctr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29">
            <a:extLst>
              <a:ext uri="{FF2B5EF4-FFF2-40B4-BE49-F238E27FC236}">
                <a16:creationId xmlns="" xmlns:a16="http://schemas.microsoft.com/office/drawing/2014/main" id="{EBFA5408-0C90-41B1-8C93-068EB8F1348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492800" y="3505500"/>
            <a:ext cx="4651200" cy="16380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icture Placeholder 29">
            <a:extLst>
              <a:ext uri="{FF2B5EF4-FFF2-40B4-BE49-F238E27FC236}">
                <a16:creationId xmlns="" xmlns:a16="http://schemas.microsoft.com/office/drawing/2014/main" id="{5CDE14EA-7326-4CE3-9E7E-B11F9CF7787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268000" y="1752750"/>
            <a:ext cx="4651200" cy="16380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25567A47-CB76-4E8E-862C-578E7552B23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926400" y="1752750"/>
            <a:ext cx="2217600" cy="1638000"/>
          </a:xfrm>
          <a:solidFill>
            <a:schemeClr val="tx2"/>
          </a:solidFill>
        </p:spPr>
        <p:txBody>
          <a:bodyPr lIns="36000" tIns="36000" rIns="36000" bIns="36000" anchor="ctr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="" xmlns:a16="http://schemas.microsoft.com/office/drawing/2014/main" id="{F8E17EF7-6508-4CB6-AA2C-02283862D7C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68000" y="3505500"/>
            <a:ext cx="2217600" cy="1638000"/>
          </a:xfrm>
          <a:solidFill>
            <a:schemeClr val="bg2"/>
          </a:solidFill>
        </p:spPr>
        <p:txBody>
          <a:bodyPr lIns="36000" tIns="36000" rIns="36000" bIns="36000" anchor="ctr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EE47CAA-56F3-4F12-B83A-70EDF243DF8B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94580058-F10E-40FD-B32C-2383DC3B9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A661D1A9-3397-4E13-A134-B2C72FA6B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35D45A6-B6FA-4ECC-B1D3-3BF3E0B8B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367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-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B64E928E-4B49-4612-90CF-70E01806213D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0" y="0"/>
            <a:ext cx="2988000" cy="2869200"/>
          </a:xfrm>
          <a:custGeom>
            <a:avLst/>
            <a:gdLst>
              <a:gd name="connsiteX0" fmla="*/ 362108 w 2988000"/>
              <a:gd name="connsiteY0" fmla="*/ 236413 h 2869200"/>
              <a:gd name="connsiteX1" fmla="*/ 326596 w 2988000"/>
              <a:gd name="connsiteY1" fmla="*/ 272310 h 2869200"/>
              <a:gd name="connsiteX2" fmla="*/ 326596 w 2988000"/>
              <a:gd name="connsiteY2" fmla="*/ 717340 h 2869200"/>
              <a:gd name="connsiteX3" fmla="*/ 362108 w 2988000"/>
              <a:gd name="connsiteY3" fmla="*/ 753237 h 2869200"/>
              <a:gd name="connsiteX4" fmla="*/ 607464 w 2988000"/>
              <a:gd name="connsiteY4" fmla="*/ 753237 h 2869200"/>
              <a:gd name="connsiteX5" fmla="*/ 642976 w 2988000"/>
              <a:gd name="connsiteY5" fmla="*/ 717340 h 2869200"/>
              <a:gd name="connsiteX6" fmla="*/ 642976 w 2988000"/>
              <a:gd name="connsiteY6" fmla="*/ 272310 h 2869200"/>
              <a:gd name="connsiteX7" fmla="*/ 607464 w 2988000"/>
              <a:gd name="connsiteY7" fmla="*/ 236413 h 2869200"/>
              <a:gd name="connsiteX8" fmla="*/ 362108 w 2988000"/>
              <a:gd name="connsiteY8" fmla="*/ 236413 h 2869200"/>
              <a:gd name="connsiteX9" fmla="*/ 0 w 2988000"/>
              <a:gd name="connsiteY9" fmla="*/ 0 h 2869200"/>
              <a:gd name="connsiteX10" fmla="*/ 2988000 w 2988000"/>
              <a:gd name="connsiteY10" fmla="*/ 0 h 2869200"/>
              <a:gd name="connsiteX11" fmla="*/ 2988000 w 2988000"/>
              <a:gd name="connsiteY11" fmla="*/ 2869200 h 2869200"/>
              <a:gd name="connsiteX12" fmla="*/ 0 w 2988000"/>
              <a:gd name="connsiteY12" fmla="*/ 2869200 h 28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8000" h="2869200">
                <a:moveTo>
                  <a:pt x="362108" y="236413"/>
                </a:moveTo>
                <a:cubicBezTo>
                  <a:pt x="342277" y="236413"/>
                  <a:pt x="326596" y="252521"/>
                  <a:pt x="326596" y="272310"/>
                </a:cubicBezTo>
                <a:lnTo>
                  <a:pt x="326596" y="717340"/>
                </a:lnTo>
                <a:cubicBezTo>
                  <a:pt x="326596" y="737129"/>
                  <a:pt x="342277" y="753237"/>
                  <a:pt x="362108" y="753237"/>
                </a:cubicBezTo>
                <a:cubicBezTo>
                  <a:pt x="362108" y="753237"/>
                  <a:pt x="362108" y="753237"/>
                  <a:pt x="607464" y="753237"/>
                </a:cubicBezTo>
                <a:cubicBezTo>
                  <a:pt x="626834" y="753237"/>
                  <a:pt x="642976" y="737129"/>
                  <a:pt x="642976" y="717340"/>
                </a:cubicBezTo>
                <a:cubicBezTo>
                  <a:pt x="642976" y="717340"/>
                  <a:pt x="642976" y="717340"/>
                  <a:pt x="642976" y="272310"/>
                </a:cubicBezTo>
                <a:cubicBezTo>
                  <a:pt x="642976" y="252521"/>
                  <a:pt x="626834" y="236413"/>
                  <a:pt x="607464" y="236413"/>
                </a:cubicBezTo>
                <a:cubicBezTo>
                  <a:pt x="607464" y="236413"/>
                  <a:pt x="607464" y="236413"/>
                  <a:pt x="362108" y="236413"/>
                </a:cubicBezTo>
                <a:close/>
                <a:moveTo>
                  <a:pt x="0" y="0"/>
                </a:moveTo>
                <a:lnTo>
                  <a:pt x="2988000" y="0"/>
                </a:lnTo>
                <a:lnTo>
                  <a:pt x="2988000" y="2869200"/>
                </a:lnTo>
                <a:lnTo>
                  <a:pt x="0" y="2869200"/>
                </a:lnTo>
                <a:close/>
              </a:path>
            </a:pathLst>
          </a:custGeom>
          <a:solidFill>
            <a:srgbClr val="8A8A8F"/>
          </a:solidFill>
        </p:spPr>
        <p:txBody>
          <a:bodyPr wrap="square" lIns="36000" tIns="36000" rIns="36000" bIns="36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Picture Placeholder 29">
            <a:extLst>
              <a:ext uri="{FF2B5EF4-FFF2-40B4-BE49-F238E27FC236}">
                <a16:creationId xmlns="" xmlns:a16="http://schemas.microsoft.com/office/drawing/2014/main" id="{476C4321-F18E-4265-B9ED-9D88EB824BD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156000" y="0"/>
            <a:ext cx="2988000" cy="28692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Picture Placeholder 29">
            <a:extLst>
              <a:ext uri="{FF2B5EF4-FFF2-40B4-BE49-F238E27FC236}">
                <a16:creationId xmlns="" xmlns:a16="http://schemas.microsoft.com/office/drawing/2014/main" id="{B58FFC04-A9D7-4D88-9249-9A17F717FC1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078000" y="2274300"/>
            <a:ext cx="2988000" cy="28692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A9C2E229-FA50-438E-B2F5-A7A9972465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973600"/>
            <a:ext cx="2988000" cy="2170800"/>
          </a:xfrm>
          <a:solidFill>
            <a:schemeClr val="bg2"/>
          </a:solidFill>
        </p:spPr>
        <p:txBody>
          <a:bodyPr lIns="324000" tIns="28800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C443A62-A80B-4DC2-A428-1F8B1CF198E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DB745861-705F-4BBF-B587-A06A5F48B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5F24C312-0A63-4796-B6D3-52B546257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BB6AFBD5-8657-45C8-A1BC-591D5F76F2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 Placeholder 17">
            <a:extLst>
              <a:ext uri="{FF2B5EF4-FFF2-40B4-BE49-F238E27FC236}">
                <a16:creationId xmlns="" xmlns:a16="http://schemas.microsoft.com/office/drawing/2014/main" id="{5C7ABC47-FFD6-4F04-B695-DEA9CD83F8F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78000" y="0"/>
            <a:ext cx="2988000" cy="2170800"/>
          </a:xfrm>
          <a:solidFill>
            <a:schemeClr val="tx2"/>
          </a:solidFill>
        </p:spPr>
        <p:txBody>
          <a:bodyPr lIns="324000" tIns="28800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="" xmlns:a16="http://schemas.microsoft.com/office/drawing/2014/main" id="{23744238-95E8-480A-9810-91798B1E441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56000" y="2972700"/>
            <a:ext cx="2988000" cy="2170800"/>
          </a:xfrm>
          <a:solidFill>
            <a:srgbClr val="666666"/>
          </a:solidFill>
        </p:spPr>
        <p:txBody>
          <a:bodyPr lIns="324000" tIns="28800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6933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D01F258-8AC1-40B4-ABA2-E3E43CF4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CDABF-7A91-47B2-8EED-92F6824850FC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F240D156-4E45-42D5-8918-97D1C377F8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720700"/>
            <a:ext cx="2988000" cy="2422800"/>
          </a:xfrm>
          <a:solidFill>
            <a:srgbClr val="8A8A8F"/>
          </a:solidFill>
        </p:spPr>
        <p:txBody>
          <a:bodyPr bIns="50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="" xmlns:a16="http://schemas.microsoft.com/office/drawing/2014/main" id="{1B0D80DB-D4B5-4889-B3E2-A8FC04B672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8000" y="2720700"/>
            <a:ext cx="2988000" cy="2422800"/>
          </a:xfrm>
          <a:solidFill>
            <a:srgbClr val="8A8A8F"/>
          </a:solidFill>
        </p:spPr>
        <p:txBody>
          <a:bodyPr bIns="50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="" xmlns:a16="http://schemas.microsoft.com/office/drawing/2014/main" id="{5A59C1C8-9ADA-433D-B71B-DA91960FE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6000" y="2720700"/>
            <a:ext cx="2988000" cy="2422800"/>
          </a:xfrm>
          <a:solidFill>
            <a:srgbClr val="8A8A8F"/>
          </a:solidFill>
        </p:spPr>
        <p:txBody>
          <a:bodyPr bIns="50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BF561B-367C-4ADE-AC3E-03D2FE37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9465E8E-8CA3-4002-911A-9BD3ED78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A7606F6-7610-41AE-8DA9-3AE9A3B4D2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0"/>
            <a:ext cx="2988000" cy="2628000"/>
          </a:xfrm>
          <a:solidFill>
            <a:schemeClr val="tx2"/>
          </a:solidFill>
        </p:spPr>
        <p:txBody>
          <a:bodyPr lIns="324000"/>
          <a:lstStyle>
            <a:lvl1pPr>
              <a:defRPr sz="8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xxx</a:t>
            </a:r>
          </a:p>
          <a:p>
            <a:pPr lvl="1"/>
            <a:r>
              <a:rPr lang="en-US" dirty="0"/>
              <a:t>Short copy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473FE0F1-574D-4724-AF1B-9BCB79C245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8000" y="0"/>
            <a:ext cx="2988000" cy="2628000"/>
          </a:xfrm>
          <a:solidFill>
            <a:schemeClr val="bg2"/>
          </a:solidFill>
        </p:spPr>
        <p:txBody>
          <a:bodyPr lIns="324000"/>
          <a:lstStyle>
            <a:lvl1pPr>
              <a:defRPr sz="8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xxx</a:t>
            </a:r>
          </a:p>
          <a:p>
            <a:pPr lvl="1"/>
            <a:r>
              <a:rPr lang="en-US" dirty="0"/>
              <a:t>Short copy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943953AA-4694-4F86-AE35-6EDC29F01B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2988000" cy="2628000"/>
          </a:xfrm>
          <a:solidFill>
            <a:srgbClr val="666666"/>
          </a:solidFill>
        </p:spPr>
        <p:txBody>
          <a:bodyPr lIns="324000" tIns="360000"/>
          <a:lstStyle>
            <a:lvl1pPr>
              <a:spcAft>
                <a:spcPts val="7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Title of box </a:t>
            </a:r>
          </a:p>
          <a:p>
            <a:pPr lvl="1"/>
            <a:r>
              <a:rPr lang="en-US" dirty="0"/>
              <a:t>Short copy</a:t>
            </a:r>
          </a:p>
        </p:txBody>
      </p:sp>
    </p:spTree>
    <p:extLst>
      <p:ext uri="{BB962C8B-B14F-4D97-AF65-F5344CB8AC3E}">
        <p14:creationId xmlns:p14="http://schemas.microsoft.com/office/powerpoint/2010/main" val="42609779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Grid - Colb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A40CE8-CAF2-422F-ABA8-294C14661C3F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60D508-9495-43E2-840E-FAF0FF2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97C4CA-04FD-45B7-9A62-2D9B312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B6D34C-C448-424C-BDB4-6418364748F8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2F5604-072F-40EC-8AF4-6D3FCB9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57B773-E4FE-4B72-B09A-CD4FE4C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DF8A76D-AFC8-41D5-9F98-1AE5702527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E83E536-B2B6-4AB3-BE81-CD9C4DFB76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14359" y="39339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ADF8213-F38F-4375-9761-8E9C55E197D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268538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C82CD08F-5B02-418C-8C46-EE4367FA9D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06000" y="39339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77477AAC-B2A4-49D1-891A-755A2F87CF7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760180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="" xmlns:a16="http://schemas.microsoft.com/office/drawing/2014/main" id="{2A3239B9-8F4F-4277-8FF7-1C823513C14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538" y="26226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="" xmlns:a16="http://schemas.microsoft.com/office/drawing/2014/main" id="{98DE704E-239C-40A8-8462-23717F73A3F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014359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7BBB5FF2-7702-41E8-881B-235D2FA8DE2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760180" y="26226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0DB92E4B-5085-4AB3-A2A5-F765BFF1BF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506000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028DC79D-74EE-4881-9271-CF7A5BD8E7C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14359" y="13113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65A75B1C-397A-49AF-AF96-317368B258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268538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8E2D7BD9-A127-45E8-80A7-532666BE5E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506000" y="13113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="" xmlns:a16="http://schemas.microsoft.com/office/drawing/2014/main" id="{52B73AE7-9807-4BCF-8A76-9D3A0226010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60180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F7480620-A5F6-4BA4-A388-6F24F3ADCF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68538" y="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="" xmlns:a16="http://schemas.microsoft.com/office/drawing/2014/main" id="{9AE7B1C6-DC0C-4879-98F2-878553271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14359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8">
            <a:extLst>
              <a:ext uri="{FF2B5EF4-FFF2-40B4-BE49-F238E27FC236}">
                <a16:creationId xmlns="" xmlns:a16="http://schemas.microsoft.com/office/drawing/2014/main" id="{279A2CB4-4269-45ED-8E69-D96F9EBC329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180" y="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="" xmlns:a16="http://schemas.microsoft.com/office/drawing/2014/main" id="{04651492-9A4F-4DE3-BF73-2D48A3C0D6D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506000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6016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Grid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A40CE8-CAF2-422F-ABA8-294C14661C3F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60D508-9495-43E2-840E-FAF0FF2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97C4CA-04FD-45B7-9A62-2D9B312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0E38EC-2CE7-4F38-9F02-03ADBD117DAD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2F5604-072F-40EC-8AF4-6D3FCB9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57B773-E4FE-4B72-B09A-CD4FE4C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DF8A76D-AFC8-41D5-9F98-1AE5702527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E83E536-B2B6-4AB3-BE81-CD9C4DFB76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14359" y="39339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ADF8213-F38F-4375-9761-8E9C55E197D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268538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C82CD08F-5B02-418C-8C46-EE4367FA9D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06000" y="39339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77477AAC-B2A4-49D1-891A-755A2F87CF7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760180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="" xmlns:a16="http://schemas.microsoft.com/office/drawing/2014/main" id="{2A3239B9-8F4F-4277-8FF7-1C823513C14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538" y="26226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="" xmlns:a16="http://schemas.microsoft.com/office/drawing/2014/main" id="{98DE704E-239C-40A8-8462-23717F73A3F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014359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7BBB5FF2-7702-41E8-881B-235D2FA8DE2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760180" y="26226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0DB92E4B-5085-4AB3-A2A5-F765BFF1BF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506000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028DC79D-74EE-4881-9271-CF7A5BD8E7C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14359" y="13113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65A75B1C-397A-49AF-AF96-317368B258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268538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8E2D7BD9-A127-45E8-80A7-532666BE5E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506000" y="13113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="" xmlns:a16="http://schemas.microsoft.com/office/drawing/2014/main" id="{52B73AE7-9807-4BCF-8A76-9D3A0226010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60180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F7480620-A5F6-4BA4-A388-6F24F3ADCF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68538" y="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="" xmlns:a16="http://schemas.microsoft.com/office/drawing/2014/main" id="{9AE7B1C6-DC0C-4879-98F2-878553271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14359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8">
            <a:extLst>
              <a:ext uri="{FF2B5EF4-FFF2-40B4-BE49-F238E27FC236}">
                <a16:creationId xmlns="" xmlns:a16="http://schemas.microsoft.com/office/drawing/2014/main" id="{279A2CB4-4269-45ED-8E69-D96F9EBC329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180" y="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="" xmlns:a16="http://schemas.microsoft.com/office/drawing/2014/main" id="{04651492-9A4F-4DE3-BF73-2D48A3C0D6D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506000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0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0F287B6-A671-1A4E-8BD9-F9DD9755DC7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055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Gri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A40CE8-CAF2-422F-ABA8-294C14661C3F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60D508-9495-43E2-840E-FAF0FF2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97C4CA-04FD-45B7-9A62-2D9B312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373887-F961-41AF-A4CF-E3FD15C14527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2F5604-072F-40EC-8AF4-6D3FCB9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57B773-E4FE-4B72-B09A-CD4FE4C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1DF8A76D-AFC8-41D5-9F98-1AE5702527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E83E536-B2B6-4AB3-BE81-CD9C4DFB76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14359" y="39339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ADF8213-F38F-4375-9761-8E9C55E197D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268538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C82CD08F-5B02-418C-8C46-EE4367FA9D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06000" y="39339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77477AAC-B2A4-49D1-891A-755A2F87CF7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760180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="" xmlns:a16="http://schemas.microsoft.com/office/drawing/2014/main" id="{2A3239B9-8F4F-4277-8FF7-1C823513C14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538" y="26226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="" xmlns:a16="http://schemas.microsoft.com/office/drawing/2014/main" id="{98DE704E-239C-40A8-8462-23717F73A3F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014359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7BBB5FF2-7702-41E8-881B-235D2FA8DE2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760180" y="26226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0DB92E4B-5085-4AB3-A2A5-F765BFF1BF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506000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028DC79D-74EE-4881-9271-CF7A5BD8E7C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14359" y="13113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65A75B1C-397A-49AF-AF96-317368B258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268538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8E2D7BD9-A127-45E8-80A7-532666BE5E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506000" y="13113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="" xmlns:a16="http://schemas.microsoft.com/office/drawing/2014/main" id="{52B73AE7-9807-4BCF-8A76-9D3A0226010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60180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F7480620-A5F6-4BA4-A388-6F24F3ADCF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68538" y="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="" xmlns:a16="http://schemas.microsoft.com/office/drawing/2014/main" id="{9AE7B1C6-DC0C-4879-98F2-878553271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14359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8">
            <a:extLst>
              <a:ext uri="{FF2B5EF4-FFF2-40B4-BE49-F238E27FC236}">
                <a16:creationId xmlns="" xmlns:a16="http://schemas.microsoft.com/office/drawing/2014/main" id="{279A2CB4-4269-45ED-8E69-D96F9EBC329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180" y="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="" xmlns:a16="http://schemas.microsoft.com/office/drawing/2014/main" id="{04651492-9A4F-4DE3-BF73-2D48A3C0D6D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506000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1931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="" xmlns:a16="http://schemas.microsoft.com/office/drawing/2014/main" id="{DB56A04C-E4A5-40F3-9668-78022E96CBAE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9144000" cy="5143500"/>
          </a:xfrm>
          <a:solidFill>
            <a:srgbClr val="8A8A8F"/>
          </a:solidFill>
        </p:spPr>
        <p:txBody>
          <a:bodyPr bIns="648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video by clicking the icon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93B564F-1708-4BB9-BF64-438486BE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E1909F-C778-4FEF-94E1-7C8F675D93FA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5DCC5B-4086-4ACA-91D6-0287B376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7C3A86-C141-4976-908C-C4C78B7C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76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, Sub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7BD6F0-E65B-40FB-A6B0-99AADA93DD53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E0BB1-14CD-4110-8446-A161FC1E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0F3C3D-8F9E-4BFB-8978-75648D7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534A35-60E8-46E7-A7D8-10D9D26A7EB1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B9991A-4B1A-43A7-8F6E-C0B41E40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AB65A3A-2EF3-4EB5-8345-0CA07D4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0A7910FC-12D1-4882-A085-8E9EEA95D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1947A44-802F-4BE4-AC21-8DC6587737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5263" y="987424"/>
            <a:ext cx="6084887" cy="30625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184FE39-5C2E-4DB0-9003-91E27BF84B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735263" y="4208463"/>
            <a:ext cx="6084887" cy="41592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5065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7BD6F0-E65B-40FB-A6B0-99AADA93DD53}"/>
              </a:ext>
            </a:extLst>
          </p:cNvPr>
          <p:cNvSpPr/>
          <p:nvPr userDrawn="1"/>
        </p:nvSpPr>
        <p:spPr>
          <a:xfrm>
            <a:off x="2268538" y="0"/>
            <a:ext cx="6875462" cy="303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E0BB1-14CD-4110-8446-A161FC1E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0F3C3D-8F9E-4BFB-8978-75648D7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3D22873-FEDF-4E03-9261-1AE6C29EFBB3}" type="datetime1">
              <a:rPr lang="en-US" smtClean="0"/>
              <a:pPr/>
              <a:t>6/15/2020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B9991A-4B1A-43A7-8F6E-C0B41E40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AB65A3A-2EF3-4EB5-8345-0CA07D4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0A7910FC-12D1-4882-A085-8E9EEA95D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1947A44-802F-4BE4-AC21-8DC6587737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5263" y="987424"/>
            <a:ext cx="6084887" cy="1080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184FE39-5C2E-4DB0-9003-91E27BF84B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735263" y="2181358"/>
            <a:ext cx="6084887" cy="604800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88C8987-4131-4FBB-8271-0CDDA04E9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35263" y="3227388"/>
            <a:ext cx="6084887" cy="651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1498733-E174-4064-9AD2-1D795DD9249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735263" y="3985200"/>
            <a:ext cx="6084887" cy="60480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</p:txBody>
      </p:sp>
    </p:spTree>
    <p:extLst>
      <p:ext uri="{BB962C8B-B14F-4D97-AF65-F5344CB8AC3E}">
        <p14:creationId xmlns:p14="http://schemas.microsoft.com/office/powerpoint/2010/main" val="1171925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&amp; Statement -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A98BA6D-E7C8-4EE9-B3A0-67F6392EEA0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8D397C-A84F-4549-B3BE-7BDB0C55426B}"/>
              </a:ext>
            </a:extLst>
          </p:cNvPr>
          <p:cNvSpPr/>
          <p:nvPr userDrawn="1"/>
        </p:nvSpPr>
        <p:spPr>
          <a:xfrm>
            <a:off x="0" y="0"/>
            <a:ext cx="9144000" cy="3074796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ABC80C2-2E6C-41EC-BE2A-1E46F50519B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AD8447-4921-4AEB-86DE-C4A04A300150}" type="datetime1">
              <a:rPr lang="en-US"/>
              <a:pPr/>
              <a:t>6/15/2020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069E08-386A-42EE-8383-8D69F627333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AED9DA-7609-4503-A270-4035D41ABEB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A86BA5B-4B75-4231-B686-A651862D3AB4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BC0B0430-F24C-4066-A90B-04C0DD2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9DBD8CFE-09C7-4998-80DB-FA08CB58A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7AC41625-4DEF-4980-B58A-57B060BE3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626B1602-E7F5-4CA8-BD50-1B77547A9E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000" y="987425"/>
            <a:ext cx="6084000" cy="1080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309D30E-C228-4845-AFCC-25E3BF6D962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30000" y="2163600"/>
            <a:ext cx="6084887" cy="604800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87C35724-695E-4AEA-B299-D849E06730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000" y="3236400"/>
            <a:ext cx="6084000" cy="651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3DFE1746-274F-42F4-BF60-08561130DC4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30000" y="3985200"/>
            <a:ext cx="6084000" cy="604800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</p:txBody>
      </p:sp>
    </p:spTree>
    <p:extLst>
      <p:ext uri="{BB962C8B-B14F-4D97-AF65-F5344CB8AC3E}">
        <p14:creationId xmlns:p14="http://schemas.microsoft.com/office/powerpoint/2010/main" val="13207730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 - Til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75EBFE-964E-4DA8-81BB-6F0601C086E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4D45039-F903-4574-A6B7-8457F81F6953}"/>
              </a:ext>
            </a:extLst>
          </p:cNvPr>
          <p:cNvSpPr/>
          <p:nvPr userDrawn="1"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D9EBB6-6E60-4CA5-8357-6D7EC52A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23C0-C451-4217-82E8-A0A67352D97F}" type="datetime1">
              <a:rPr lang="en-US"/>
              <a:pPr/>
              <a:t>6/15/2020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A3AD2E-41EE-4067-A845-2F32AB57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175720-87E1-4F51-95F1-F7561C7A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D0FB40C-46FA-4EF4-B44D-AAC36CFA98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7200"/>
            <a:ext cx="1069200" cy="6156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Country name</a:t>
            </a:r>
          </a:p>
          <a:p>
            <a:pPr lvl="1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F26D659-2D09-4BBD-98E2-9893B3A2F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800" y="4291200"/>
            <a:ext cx="4161600" cy="3312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EF5C680C-3812-4D9D-AF47-92E6645B56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9600" y="4291200"/>
            <a:ext cx="4194000" cy="331200"/>
          </a:xfrm>
        </p:spPr>
        <p:txBody>
          <a:bodyPr>
            <a:normAutofit/>
          </a:bodyPr>
          <a:lstStyle>
            <a:lvl1pPr>
              <a:defRPr sz="120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Body 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C9C2E2C-4AC0-454F-8514-695EA6A7FBBA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4C1EBBA6-B034-40EE-A81D-2F7C9B4F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EC515800-A036-4FCB-8379-575343898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="" xmlns:a16="http://schemas.microsoft.com/office/drawing/2014/main" id="{CB06EC39-8955-41EC-84B0-CF61EBAC8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072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&amp;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37DC009-70F6-4F24-9A70-D8783A7F9A2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42DB91-F56E-44CE-95AC-6C9B5FB8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BD39E8-9075-4D09-BCE0-FCCE69511DB1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A82683-CCED-4B80-AB8A-FFAACD49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983FAC-3460-47FC-A354-50D4574E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6F42FAA-6884-4BFE-86BF-2484EA2F889F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7F9AC876-1F45-498B-9845-3EA7264F7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7046A8F9-7E6E-43CD-991F-2B2620914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F9C18856-9203-490C-BFB1-AF3CEA0A2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5FFEC487-41AD-4CDB-8179-89EEC7B85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5263" y="987424"/>
            <a:ext cx="6084887" cy="23832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4CE5A45B-CB90-430B-AF44-54A22E1DE4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735263" y="3628800"/>
            <a:ext cx="6084887" cy="41592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9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, Q&amp;A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75EBFE-964E-4DA8-81BB-6F0601C086E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4D45039-F903-4574-A6B7-8457F81F6953}"/>
              </a:ext>
            </a:extLst>
          </p:cNvPr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D9EBB6-6E60-4CA5-8357-6D7EC52A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AA6DC-64FE-4441-B0B5-A984042F69BB}" type="datetime1">
              <a:rPr lang="en-US" smtClean="0">
                <a:solidFill>
                  <a:srgbClr val="FFFFFF"/>
                </a:solidFill>
              </a:rPr>
              <a:pPr/>
              <a:t>6/15/2020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A3AD2E-41EE-4067-A845-2F32AB57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Private | © 2019 Rolls-Royce | Not Subject to Export Control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175720-87E1-4F51-95F1-F7561C7A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D0FB40C-46FA-4EF4-B44D-AAC36CFA98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7200"/>
            <a:ext cx="1069200" cy="6156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Country name</a:t>
            </a:r>
          </a:p>
          <a:p>
            <a:pPr lvl="1"/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C9C2E2C-4AC0-454F-8514-695EA6A7FBBA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4C1EBBA6-B034-40EE-A81D-2F7C9B4F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EC515800-A036-4FCB-8379-575343898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="" xmlns:a16="http://schemas.microsoft.com/office/drawing/2014/main" id="{CB06EC39-8955-41EC-84B0-CF61EBAC8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8432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DEDAE5-0FD4-44FE-A85E-759428EB715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B2CDEE8-151E-4D41-89C2-E6FF81A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0BA-86DE-4DA9-BB9E-85EB13B8D444}" type="datetime1">
              <a:rPr lang="en-US"/>
              <a:pPr/>
              <a:t>6/15/2020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57C5C5-AF97-40C6-AEC5-54D1F5FB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AF1169-050B-4604-A3CE-30B241B6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A32BB3F-8AE1-4A2C-9F97-2E9CFA871C4E}"/>
              </a:ext>
            </a:extLst>
          </p:cNvPr>
          <p:cNvGrpSpPr/>
          <p:nvPr userDrawn="1"/>
        </p:nvGrpSpPr>
        <p:grpSpPr>
          <a:xfrm>
            <a:off x="4079484" y="1471359"/>
            <a:ext cx="1044000" cy="1692000"/>
            <a:chOff x="-3513606" y="270529"/>
            <a:chExt cx="1671638" cy="2717801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EBF762FE-FFB5-44B8-AFAC-2C6B26124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F67B798A-D4EC-4B26-BF43-71EE48FBD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9DF1D74-FEA2-4B89-BBC6-52541390E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80"/>
              <a:ext cx="1236662" cy="2378074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F79E64A-4F7F-4C3D-9F78-DA6F2D8592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382963"/>
            <a:ext cx="8496300" cy="665162"/>
          </a:xfrm>
        </p:spPr>
        <p:txBody>
          <a:bodyPr>
            <a:normAutofit/>
          </a:bodyPr>
          <a:lstStyle>
            <a:lvl1pPr algn="ctr">
              <a:defRPr sz="180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03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F20B3E-FD95-7340-AFD0-E3737D609149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1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CBB4290-D62B-9140-977E-28036CDA43E3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88E972-9863-B445-BDAB-EBE00DF6485E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9" Type="http://schemas.openxmlformats.org/officeDocument/2006/relationships/slideLayout" Target="../slideLayouts/slideLayout66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41" Type="http://schemas.openxmlformats.org/officeDocument/2006/relationships/slideLayout" Target="../slideLayouts/slideLayout6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37" Type="http://schemas.openxmlformats.org/officeDocument/2006/relationships/slideLayout" Target="../slideLayouts/slideLayout64.xml"/><Relationship Id="rId40" Type="http://schemas.openxmlformats.org/officeDocument/2006/relationships/slideLayout" Target="../slideLayouts/slideLayout67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36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62.xml"/><Relationship Id="rId43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A43DCB37-4ED7-4852-8388-DD702887E0E4}"/>
              </a:ext>
            </a:extLst>
          </p:cNvPr>
          <p:cNvSpPr/>
          <p:nvPr/>
        </p:nvSpPr>
        <p:spPr>
          <a:xfrm>
            <a:off x="324505" y="4694634"/>
            <a:ext cx="46372" cy="290116"/>
          </a:xfrm>
          <a:custGeom>
            <a:avLst/>
            <a:gdLst>
              <a:gd name="connsiteX0" fmla="*/ 0 w 0"/>
              <a:gd name="connsiteY0" fmla="*/ 0 h 146050"/>
              <a:gd name="connsiteX1" fmla="*/ 0 w 0"/>
              <a:gd name="connsiteY1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A2B363-003F-4AA0-A128-900982C922D4}"/>
              </a:ext>
            </a:extLst>
          </p:cNvPr>
          <p:cNvSpPr txBox="1"/>
          <p:nvPr/>
        </p:nvSpPr>
        <p:spPr>
          <a:xfrm>
            <a:off x="50799" y="5327904"/>
            <a:ext cx="202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  <a:latin typeface="RR Pioneer Medium" panose="020B0603050201040103" pitchFamily="34" charset="0"/>
              </a:rPr>
              <a:t>BLUE</a:t>
            </a:r>
            <a:r>
              <a:rPr lang="en-GB" sz="1000" dirty="0">
                <a:latin typeface="RR Pioneer Light Condensed" panose="020B0306050201060103" pitchFamily="34" charset="0"/>
              </a:rPr>
              <a:t> </a:t>
            </a:r>
            <a: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page number and reference – </a:t>
            </a:r>
            <a:b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adjust</a:t>
            </a:r>
            <a:r>
              <a:rPr lang="en-GB" sz="1000" baseline="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 title slide on main master slide No 1</a:t>
            </a:r>
            <a:endParaRPr lang="en-GB" sz="1000" dirty="0">
              <a:solidFill>
                <a:schemeClr val="bg1"/>
              </a:solidFill>
              <a:latin typeface="RR Pioneer Light Condensed" panose="020B0306050201060103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FE4DF39C-8D4E-4913-BE88-ADA0E30ADAE7}"/>
              </a:ext>
            </a:extLst>
          </p:cNvPr>
          <p:cNvSpPr/>
          <p:nvPr/>
        </p:nvSpPr>
        <p:spPr>
          <a:xfrm flipH="1">
            <a:off x="121920" y="5224272"/>
            <a:ext cx="93473" cy="121920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itle 1">
            <a:extLst>
              <a:ext uri="{FF2B5EF4-FFF2-40B4-BE49-F238E27FC236}">
                <a16:creationId xmlns="" xmlns:a16="http://schemas.microsoft.com/office/drawing/2014/main" id="{61A14AB2-7011-4747-A9E9-F8C00567565B}"/>
              </a:ext>
            </a:extLst>
          </p:cNvPr>
          <p:cNvSpPr txBox="1">
            <a:spLocks/>
          </p:cNvSpPr>
          <p:nvPr/>
        </p:nvSpPr>
        <p:spPr>
          <a:xfrm>
            <a:off x="369314" y="4694634"/>
            <a:ext cx="2028134" cy="315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Business sensitivity classification | © 2018 Rolls-Royce Business proprietary classification </a:t>
            </a:r>
            <a:b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</a:br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Export Control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9B4B42-DD00-5044-84D5-F9B60014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752" y="1370013"/>
            <a:ext cx="5927598" cy="314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648077B2-7371-1C4C-9D56-A07D626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52" y="274638"/>
            <a:ext cx="592759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59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890" r:id="rId2"/>
    <p:sldLayoutId id="2147483895" r:id="rId3"/>
    <p:sldLayoutId id="2147483982" r:id="rId4"/>
    <p:sldLayoutId id="2147483983" r:id="rId5"/>
    <p:sldLayoutId id="2147483652" r:id="rId6"/>
    <p:sldLayoutId id="2147483984" r:id="rId7"/>
    <p:sldLayoutId id="2147483654" r:id="rId8"/>
    <p:sldLayoutId id="2147483985" r:id="rId9"/>
    <p:sldLayoutId id="2147483670" r:id="rId10"/>
    <p:sldLayoutId id="2147483675" r:id="rId11"/>
    <p:sldLayoutId id="2147483677" r:id="rId12"/>
    <p:sldLayoutId id="2147483684" r:id="rId13"/>
    <p:sldLayoutId id="2147483685" r:id="rId14"/>
    <p:sldLayoutId id="2147483687" r:id="rId15"/>
    <p:sldLayoutId id="2147483689" r:id="rId16"/>
    <p:sldLayoutId id="2147483690" r:id="rId17"/>
    <p:sldLayoutId id="2147483692" r:id="rId18"/>
    <p:sldLayoutId id="2147483693" r:id="rId19"/>
    <p:sldLayoutId id="2147483694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879" r:id="rId26"/>
    <p:sldLayoutId id="2147483714" r:id="rId27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+mj-lt"/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/>
        </a:buClr>
        <a:buFont typeface="Wingdings" pitchFamily="2" charset="2"/>
        <a:buChar char="§"/>
        <a:defRPr sz="15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 userDrawn="1">
          <p15:clr>
            <a:srgbClr val="F26B43"/>
          </p15:clr>
        </p15:guide>
        <p15:guide id="2" pos="774" userDrawn="1">
          <p15:clr>
            <a:srgbClr val="F26B43"/>
          </p15:clr>
        </p15:guide>
        <p15:guide id="3" pos="848" userDrawn="1">
          <p15:clr>
            <a:srgbClr val="F26B43"/>
          </p15:clr>
        </p15:guide>
        <p15:guide id="4" pos="1429" userDrawn="1">
          <p15:clr>
            <a:srgbClr val="F26B43"/>
          </p15:clr>
        </p15:guide>
        <p15:guide id="5" pos="1499" userDrawn="1">
          <p15:clr>
            <a:srgbClr val="F26B43"/>
          </p15:clr>
        </p15:guide>
        <p15:guide id="6" pos="2081" userDrawn="1">
          <p15:clr>
            <a:srgbClr val="F26B43"/>
          </p15:clr>
        </p15:guide>
        <p15:guide id="7" pos="2152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pos="2806" userDrawn="1">
          <p15:clr>
            <a:srgbClr val="F26B43"/>
          </p15:clr>
        </p15:guide>
        <p15:guide id="10" pos="3380" userDrawn="1">
          <p15:clr>
            <a:srgbClr val="F26B43"/>
          </p15:clr>
        </p15:guide>
        <p15:guide id="11" pos="3453" userDrawn="1">
          <p15:clr>
            <a:srgbClr val="F26B43"/>
          </p15:clr>
        </p15:guide>
        <p15:guide id="12" pos="4037" userDrawn="1">
          <p15:clr>
            <a:srgbClr val="F26B43"/>
          </p15:clr>
        </p15:guide>
        <p15:guide id="13" pos="4106" userDrawn="1">
          <p15:clr>
            <a:srgbClr val="F26B43"/>
          </p15:clr>
        </p15:guide>
        <p15:guide id="14" pos="4689" userDrawn="1">
          <p15:clr>
            <a:srgbClr val="F26B43"/>
          </p15:clr>
        </p15:guide>
        <p15:guide id="15" pos="4757" userDrawn="1">
          <p15:clr>
            <a:srgbClr val="F26B43"/>
          </p15:clr>
        </p15:guide>
        <p15:guide id="16" pos="5331" userDrawn="1">
          <p15:clr>
            <a:srgbClr val="F26B43"/>
          </p15:clr>
        </p15:guide>
        <p15:guide id="17" pos="5410" userDrawn="1">
          <p15:clr>
            <a:srgbClr val="F26B43"/>
          </p15:clr>
        </p15:guide>
        <p15:guide id="18" orient="horz" pos="146" userDrawn="1">
          <p15:clr>
            <a:srgbClr val="F26B43"/>
          </p15:clr>
        </p15:guide>
        <p15:guide id="19" orient="horz" pos="3003" userDrawn="1">
          <p15:clr>
            <a:srgbClr val="F26B43"/>
          </p15:clr>
        </p15:guide>
        <p15:guide id="20" orient="horz" pos="2550" userDrawn="1">
          <p15:clr>
            <a:srgbClr val="F26B43"/>
          </p15:clr>
        </p15:guide>
        <p15:guide id="21" orient="horz" pos="2051" userDrawn="1">
          <p15:clr>
            <a:srgbClr val="F26B43"/>
          </p15:clr>
        </p15:guide>
        <p15:guide id="22" orient="horz" pos="1590" userDrawn="1">
          <p15:clr>
            <a:srgbClr val="F26B43"/>
          </p15:clr>
        </p15:guide>
        <p15:guide id="23" orient="horz" pos="1098" userDrawn="1">
          <p15:clr>
            <a:srgbClr val="F26B43"/>
          </p15:clr>
        </p15:guide>
        <p15:guide id="24" orient="horz" pos="622" userDrawn="1">
          <p15:clr>
            <a:srgbClr val="F26B43"/>
          </p15:clr>
        </p15:guide>
        <p15:guide id="25" orient="horz" pos="2958" userDrawn="1">
          <p15:clr>
            <a:srgbClr val="F26B43"/>
          </p15:clr>
        </p15:guide>
        <p15:guide id="26" orient="horz" pos="3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33D9988-1ED9-42AC-9D2B-63F85F765A3A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5272E75-62DA-405E-B740-2165DB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5C20BC-7267-4214-A72D-8EA5AD8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000" y="986400"/>
            <a:ext cx="6084000" cy="3520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D45418-82B1-4BC8-A729-E90C1FD3E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0702" y="4730400"/>
            <a:ext cx="56929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GB" sz="700" kern="1200" smtClean="0">
                <a:solidFill>
                  <a:srgbClr val="666666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fld id="{3474EA5D-0829-4903-83E2-12A0DAEA98DE}" type="datetime1">
              <a:rPr lang="en-US"/>
              <a:pPr/>
              <a:t>6/15/2020</a:t>
            </a:fld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C8F470-21F2-4F63-BB0C-454CBC04C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200" y="4705200"/>
            <a:ext cx="16236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r>
              <a:rPr lang="en-GB"/>
              <a:t>Private | © 2019 Rolls-Royce | Not Subject to Export Control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56A3FD-1372-44B2-B6D5-108E5AA81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4730400"/>
            <a:ext cx="198000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bg2"/>
                </a:solidFill>
                <a:latin typeface="+mj-lt"/>
              </a:defRPr>
            </a:lvl1pPr>
          </a:lstStyle>
          <a:p>
            <a:fld id="{6F59B429-512E-4592-B480-D2818264A486}" type="slidenum">
              <a:rPr lang="en-GB" smtClean="0">
                <a:solidFill>
                  <a:srgbClr val="10069F"/>
                </a:solidFill>
              </a:rPr>
              <a:pPr/>
              <a:t>‹#›</a:t>
            </a:fld>
            <a:endParaRPr lang="en-GB" dirty="0">
              <a:solidFill>
                <a:srgbClr val="10069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DB9F2CE-A61A-45B4-9D0D-38C79F48E7D8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B9F87E5C-CD88-40EE-B85E-6D364E37D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3483B77D-48D5-4697-B6E1-EDE1C7AD62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0C6D1CF-AA0C-4976-9D0D-8DFCB0AEBE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43"/>
    </p:custDataLst>
    <p:extLst>
      <p:ext uri="{BB962C8B-B14F-4D97-AF65-F5344CB8AC3E}">
        <p14:creationId xmlns:p14="http://schemas.microsoft.com/office/powerpoint/2010/main" val="525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  <p:sldLayoutId id="2147484004" r:id="rId18"/>
    <p:sldLayoutId id="2147484005" r:id="rId19"/>
    <p:sldLayoutId id="2147484006" r:id="rId20"/>
    <p:sldLayoutId id="2147484007" r:id="rId21"/>
    <p:sldLayoutId id="2147484008" r:id="rId22"/>
    <p:sldLayoutId id="2147484009" r:id="rId23"/>
    <p:sldLayoutId id="2147484010" r:id="rId24"/>
    <p:sldLayoutId id="2147484011" r:id="rId25"/>
    <p:sldLayoutId id="2147484012" r:id="rId26"/>
    <p:sldLayoutId id="2147484013" r:id="rId27"/>
    <p:sldLayoutId id="2147484014" r:id="rId28"/>
    <p:sldLayoutId id="2147484015" r:id="rId29"/>
    <p:sldLayoutId id="2147484016" r:id="rId30"/>
    <p:sldLayoutId id="2147484017" r:id="rId31"/>
    <p:sldLayoutId id="2147484018" r:id="rId32"/>
    <p:sldLayoutId id="2147484019" r:id="rId33"/>
    <p:sldLayoutId id="2147484020" r:id="rId34"/>
    <p:sldLayoutId id="2147484021" r:id="rId35"/>
    <p:sldLayoutId id="2147484022" r:id="rId36"/>
    <p:sldLayoutId id="2147484023" r:id="rId37"/>
    <p:sldLayoutId id="2147484024" r:id="rId38"/>
    <p:sldLayoutId id="2147484025" r:id="rId39"/>
    <p:sldLayoutId id="2147484026" r:id="rId40"/>
    <p:sldLayoutId id="2147484027" r:id="rId4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orient="horz" pos="1620" userDrawn="1">
          <p15:clr>
            <a:srgbClr val="F26B43"/>
          </p15:clr>
        </p15:guide>
        <p15:guide id="4" orient="horz" pos="146" userDrawn="1">
          <p15:clr>
            <a:srgbClr val="F26B43"/>
          </p15:clr>
        </p15:guide>
        <p15:guide id="5" orient="horz" pos="3094" userDrawn="1">
          <p15:clr>
            <a:srgbClr val="F26B43"/>
          </p15:clr>
        </p15:guide>
        <p15:guide id="6" pos="1429" userDrawn="1">
          <p15:clr>
            <a:srgbClr val="F26B43"/>
          </p15:clr>
        </p15:guide>
        <p15:guide id="7" orient="horz" pos="237" userDrawn="1">
          <p15:clr>
            <a:srgbClr val="F26B43"/>
          </p15:clr>
        </p15:guide>
        <p15:guide id="8" orient="horz" pos="3003" userDrawn="1">
          <p15:clr>
            <a:srgbClr val="F26B43"/>
          </p15:clr>
        </p15:guide>
        <p15:guide id="9" orient="horz" pos="2913" userDrawn="1">
          <p15:clr>
            <a:srgbClr val="F26B43"/>
          </p15:clr>
        </p15:guide>
        <p15:guide id="11" orient="horz" pos="622" userDrawn="1">
          <p15:clr>
            <a:srgbClr val="F26B43"/>
          </p15:clr>
        </p15:guide>
        <p15:guide id="12" pos="1723" userDrawn="1">
          <p15:clr>
            <a:srgbClr val="F26B43"/>
          </p15:clr>
        </p15:guide>
        <p15:guide id="13" orient="horz" pos="2550" userDrawn="1">
          <p15:clr>
            <a:srgbClr val="F26B43"/>
          </p15:clr>
        </p15:guide>
        <p15:guide id="1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26" Type="http://schemas.microsoft.com/office/2007/relationships/diagramDrawing" Target="../diagrams/drawing19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5" Type="http://schemas.openxmlformats.org/officeDocument/2006/relationships/diagramColors" Target="../diagrams/colors19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24" Type="http://schemas.openxmlformats.org/officeDocument/2006/relationships/diagramQuickStyle" Target="../diagrams/quickStyle19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23" Type="http://schemas.openxmlformats.org/officeDocument/2006/relationships/diagramLayout" Target="../diagrams/layout19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Relationship Id="rId22" Type="http://schemas.openxmlformats.org/officeDocument/2006/relationships/diagramData" Target="../diagrams/data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18" Type="http://schemas.openxmlformats.org/officeDocument/2006/relationships/diagramLayout" Target="../diagrams/layout23.xml"/><Relationship Id="rId3" Type="http://schemas.openxmlformats.org/officeDocument/2006/relationships/diagramLayout" Target="../diagrams/layout20.xml"/><Relationship Id="rId21" Type="http://schemas.microsoft.com/office/2007/relationships/diagramDrawing" Target="../diagrams/drawing23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17" Type="http://schemas.openxmlformats.org/officeDocument/2006/relationships/diagramData" Target="../diagrams/data23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20" Type="http://schemas.openxmlformats.org/officeDocument/2006/relationships/diagramColors" Target="../diagrams/colors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19" Type="http://schemas.openxmlformats.org/officeDocument/2006/relationships/diagramQuickStyle" Target="../diagrams/quickStyle23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E18D398-DE94-F943-80C9-F27B544EB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DS Chapter Process 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June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3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Slide pack consists of the </a:t>
            </a:r>
            <a:r>
              <a:rPr lang="en-US" smtClean="0"/>
              <a:t>original </a:t>
            </a:r>
            <a:r>
              <a:rPr lang="en-US" smtClean="0"/>
              <a:t>editable pictures </a:t>
            </a:r>
            <a:r>
              <a:rPr lang="en-US" dirty="0" smtClean="0"/>
              <a:t>used in the DS-LCP document.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any changes needed to the pictures, change the SmartArt in the slides, take a screenshot and save as </a:t>
            </a:r>
            <a:r>
              <a:rPr lang="en-US" dirty="0" err="1" smtClean="0"/>
              <a:t>png</a:t>
            </a:r>
            <a:r>
              <a:rPr lang="en-US" dirty="0" smtClean="0"/>
              <a:t> files in the images folder.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95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697073" y="64354"/>
            <a:ext cx="7325640" cy="4923183"/>
            <a:chOff x="1537854" y="21998"/>
            <a:chExt cx="7325640" cy="4923183"/>
          </a:xfrm>
        </p:grpSpPr>
        <p:sp>
          <p:nvSpPr>
            <p:cNvPr id="19" name="Rounded Rectangle 18"/>
            <p:cNvSpPr/>
            <p:nvPr/>
          </p:nvSpPr>
          <p:spPr>
            <a:xfrm>
              <a:off x="1537854" y="21998"/>
              <a:ext cx="7325640" cy="492318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562185" y="92915"/>
              <a:ext cx="1280160" cy="12801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</a:rPr>
                <a:t>Business Understanding</a:t>
              </a:r>
              <a:endParaRPr lang="en-GB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066495" y="1698712"/>
              <a:ext cx="1280160" cy="12801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FFFF"/>
                  </a:solidFill>
                </a:rPr>
                <a:t>Modeling</a:t>
              </a:r>
              <a:endParaRPr lang="en-GB" sz="11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977304" y="1650472"/>
              <a:ext cx="1446836" cy="13716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Data Acquisition &amp; Understanding</a:t>
              </a:r>
              <a:endParaRPr lang="en-GB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94941" y="3413047"/>
              <a:ext cx="1332778" cy="128016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Deployment</a:t>
              </a:r>
              <a:endParaRPr lang="en-GB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746455" y="284259"/>
              <a:ext cx="640080" cy="640080"/>
            </a:xfrm>
            <a:prstGeom prst="ellipse">
              <a:avLst/>
            </a:prstGeom>
            <a:solidFill>
              <a:srgbClr val="DB3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</a:rPr>
                <a:t>Start</a:t>
              </a:r>
              <a:endParaRPr lang="en-GB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005039" y="3727127"/>
              <a:ext cx="973901" cy="914400"/>
            </a:xfrm>
            <a:prstGeom prst="ellipse">
              <a:avLst/>
            </a:prstGeom>
            <a:solidFill>
              <a:srgbClr val="DB3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Closure</a:t>
              </a:r>
              <a:endParaRPr lang="en-GB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Left-Right Arrow 41"/>
            <p:cNvSpPr/>
            <p:nvPr/>
          </p:nvSpPr>
          <p:spPr>
            <a:xfrm>
              <a:off x="4494941" y="2249831"/>
              <a:ext cx="1388193" cy="313356"/>
            </a:xfrm>
            <a:prstGeom prst="leftRightArrow">
              <a:avLst>
                <a:gd name="adj1" fmla="val 40773"/>
                <a:gd name="adj2" fmla="val 8135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694234" y="1698961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Model Planning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94234" y="2126143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Model Building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694234" y="2558198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Model Evaluation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644460" y="1697453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Data Sources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644460" y="2124635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Data Pipeline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644460" y="2556690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Cleaning &amp; Exploration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218830" y="3814709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Model Store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218830" y="4182425"/>
              <a:ext cx="1053548" cy="32052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Model Re-training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549538" y="488855"/>
              <a:ext cx="868360" cy="230888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6008477" y="4111797"/>
              <a:ext cx="868360" cy="230888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7" name="Left-Right Arrow 56"/>
            <p:cNvSpPr/>
            <p:nvPr/>
          </p:nvSpPr>
          <p:spPr>
            <a:xfrm rot="18708414">
              <a:off x="3751063" y="1174266"/>
              <a:ext cx="888171" cy="299948"/>
            </a:xfrm>
            <a:prstGeom prst="leftRightArrow">
              <a:avLst>
                <a:gd name="adj1" fmla="val 40773"/>
                <a:gd name="adj2" fmla="val 6926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63" name="Left-Right Arrow 62"/>
            <p:cNvSpPr/>
            <p:nvPr/>
          </p:nvSpPr>
          <p:spPr>
            <a:xfrm rot="18708414">
              <a:off x="5607576" y="3159740"/>
              <a:ext cx="888171" cy="299948"/>
            </a:xfrm>
            <a:prstGeom prst="leftRightArrow">
              <a:avLst>
                <a:gd name="adj1" fmla="val 40773"/>
                <a:gd name="adj2" fmla="val 6926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66" name="Left-Right Arrow 65"/>
            <p:cNvSpPr/>
            <p:nvPr/>
          </p:nvSpPr>
          <p:spPr>
            <a:xfrm rot="2654110">
              <a:off x="5680811" y="1223102"/>
              <a:ext cx="854586" cy="299948"/>
            </a:xfrm>
            <a:prstGeom prst="leftRightArrow">
              <a:avLst>
                <a:gd name="adj1" fmla="val 40773"/>
                <a:gd name="adj2" fmla="val 6926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67" name="Left-Right Arrow 66"/>
            <p:cNvSpPr/>
            <p:nvPr/>
          </p:nvSpPr>
          <p:spPr>
            <a:xfrm rot="2654110">
              <a:off x="3845085" y="3159740"/>
              <a:ext cx="854586" cy="299948"/>
            </a:xfrm>
            <a:prstGeom prst="leftRightArrow">
              <a:avLst>
                <a:gd name="adj1" fmla="val 40773"/>
                <a:gd name="adj2" fmla="val 6926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3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534" y="67566"/>
            <a:ext cx="5927598" cy="467113"/>
          </a:xfrm>
        </p:spPr>
        <p:txBody>
          <a:bodyPr/>
          <a:lstStyle/>
          <a:p>
            <a:r>
              <a:rPr lang="en-US" dirty="0" smtClean="0"/>
              <a:t>Business Understanding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89468504"/>
              </p:ext>
            </p:extLst>
          </p:nvPr>
        </p:nvGraphicFramePr>
        <p:xfrm>
          <a:off x="1680210" y="1946910"/>
          <a:ext cx="5966460" cy="104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18776501"/>
              </p:ext>
            </p:extLst>
          </p:nvPr>
        </p:nvGraphicFramePr>
        <p:xfrm>
          <a:off x="-133350" y="1847850"/>
          <a:ext cx="1935480" cy="106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53009627"/>
              </p:ext>
            </p:extLst>
          </p:nvPr>
        </p:nvGraphicFramePr>
        <p:xfrm>
          <a:off x="1828800" y="937260"/>
          <a:ext cx="5516880" cy="61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Down Arrow 10"/>
          <p:cNvSpPr/>
          <p:nvPr/>
        </p:nvSpPr>
        <p:spPr>
          <a:xfrm>
            <a:off x="2579370" y="1588770"/>
            <a:ext cx="190500" cy="3962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7463790" y="590550"/>
            <a:ext cx="19050" cy="3089910"/>
          </a:xfrm>
          <a:prstGeom prst="line">
            <a:avLst/>
          </a:prstGeom>
          <a:ln w="12700"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8313486"/>
              </p:ext>
            </p:extLst>
          </p:nvPr>
        </p:nvGraphicFramePr>
        <p:xfrm>
          <a:off x="7482840" y="590550"/>
          <a:ext cx="1394460" cy="49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Flowchart: Document 8"/>
          <p:cNvSpPr/>
          <p:nvPr/>
        </p:nvSpPr>
        <p:spPr>
          <a:xfrm>
            <a:off x="2030730" y="3390900"/>
            <a:ext cx="1097280" cy="7239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Charter</a:t>
            </a:r>
            <a:endParaRPr lang="en-GB" dirty="0"/>
          </a:p>
        </p:txBody>
      </p:sp>
      <p:sp>
        <p:nvSpPr>
          <p:cNvPr id="14" name="Flowchart: Document 13"/>
          <p:cNvSpPr/>
          <p:nvPr/>
        </p:nvSpPr>
        <p:spPr>
          <a:xfrm>
            <a:off x="4118610" y="3413760"/>
            <a:ext cx="1097280" cy="72390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 Dictionary</a:t>
            </a:r>
            <a:endParaRPr lang="en-GB" dirty="0"/>
          </a:p>
        </p:txBody>
      </p:sp>
      <p:sp>
        <p:nvSpPr>
          <p:cNvPr id="16" name="Down Arrow 15"/>
          <p:cNvSpPr/>
          <p:nvPr/>
        </p:nvSpPr>
        <p:spPr>
          <a:xfrm>
            <a:off x="2579370" y="292227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4491990" y="1588770"/>
            <a:ext cx="190500" cy="3962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4518660" y="292227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534" y="67566"/>
            <a:ext cx="5927598" cy="467113"/>
          </a:xfrm>
        </p:spPr>
        <p:txBody>
          <a:bodyPr/>
          <a:lstStyle/>
          <a:p>
            <a:r>
              <a:rPr lang="en-US" dirty="0" smtClean="0"/>
              <a:t>Data Acquisition and Understanding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0285588"/>
              </p:ext>
            </p:extLst>
          </p:nvPr>
        </p:nvGraphicFramePr>
        <p:xfrm>
          <a:off x="1668780" y="1943100"/>
          <a:ext cx="5966460" cy="104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91991599"/>
              </p:ext>
            </p:extLst>
          </p:nvPr>
        </p:nvGraphicFramePr>
        <p:xfrm>
          <a:off x="-144780" y="1844040"/>
          <a:ext cx="1935480" cy="106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40226726"/>
              </p:ext>
            </p:extLst>
          </p:nvPr>
        </p:nvGraphicFramePr>
        <p:xfrm>
          <a:off x="7536180" y="1661160"/>
          <a:ext cx="1272540" cy="138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433310" y="640080"/>
            <a:ext cx="19050" cy="3436620"/>
          </a:xfrm>
          <a:prstGeom prst="line">
            <a:avLst/>
          </a:prstGeom>
          <a:ln w="12700"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7479763"/>
              </p:ext>
            </p:extLst>
          </p:nvPr>
        </p:nvGraphicFramePr>
        <p:xfrm>
          <a:off x="7452360" y="609600"/>
          <a:ext cx="1504950" cy="57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17177699"/>
              </p:ext>
            </p:extLst>
          </p:nvPr>
        </p:nvGraphicFramePr>
        <p:xfrm>
          <a:off x="1828800" y="899160"/>
          <a:ext cx="5516880" cy="61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0" name="Down Arrow 19"/>
          <p:cNvSpPr/>
          <p:nvPr/>
        </p:nvSpPr>
        <p:spPr>
          <a:xfrm>
            <a:off x="3455670" y="292227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Document 20"/>
          <p:cNvSpPr/>
          <p:nvPr/>
        </p:nvSpPr>
        <p:spPr>
          <a:xfrm>
            <a:off x="5802630" y="3413760"/>
            <a:ext cx="1097280" cy="72390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Solution Architecture Report</a:t>
            </a:r>
            <a:endParaRPr lang="en-GB" sz="1200" dirty="0"/>
          </a:p>
        </p:txBody>
      </p:sp>
      <p:sp>
        <p:nvSpPr>
          <p:cNvPr id="22" name="Down Arrow 21"/>
          <p:cNvSpPr/>
          <p:nvPr/>
        </p:nvSpPr>
        <p:spPr>
          <a:xfrm>
            <a:off x="6202680" y="292227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Document 23"/>
          <p:cNvSpPr/>
          <p:nvPr/>
        </p:nvSpPr>
        <p:spPr>
          <a:xfrm>
            <a:off x="3604260" y="335280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Quality Report</a:t>
            </a:r>
            <a:endParaRPr lang="en-GB" sz="1200" dirty="0"/>
          </a:p>
        </p:txBody>
      </p:sp>
      <p:sp>
        <p:nvSpPr>
          <p:cNvPr id="25" name="Flowchart: Document 24"/>
          <p:cNvSpPr/>
          <p:nvPr/>
        </p:nvSpPr>
        <p:spPr>
          <a:xfrm>
            <a:off x="2453640" y="335280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Raw Data Dictionary</a:t>
            </a:r>
            <a:endParaRPr lang="en-GB" sz="1200" dirty="0"/>
          </a:p>
        </p:txBody>
      </p:sp>
      <p:sp>
        <p:nvSpPr>
          <p:cNvPr id="29" name="Left-Right-Up Arrow 28"/>
          <p:cNvSpPr/>
          <p:nvPr/>
        </p:nvSpPr>
        <p:spPr>
          <a:xfrm>
            <a:off x="1897380" y="1501690"/>
            <a:ext cx="3230880" cy="457200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10800000">
            <a:off x="2263140" y="1536437"/>
            <a:ext cx="190500" cy="257004"/>
          </a:xfrm>
          <a:prstGeom prst="downArrow">
            <a:avLst>
              <a:gd name="adj1" fmla="val 64967"/>
              <a:gd name="adj2" fmla="val 62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-Right-Up Arrow 32"/>
          <p:cNvSpPr/>
          <p:nvPr/>
        </p:nvSpPr>
        <p:spPr>
          <a:xfrm rot="10800000">
            <a:off x="4853940" y="1501690"/>
            <a:ext cx="2438400" cy="457200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534" y="67566"/>
            <a:ext cx="5927598" cy="467113"/>
          </a:xfrm>
        </p:spPr>
        <p:txBody>
          <a:bodyPr/>
          <a:lstStyle/>
          <a:p>
            <a:r>
              <a:rPr lang="en-US" dirty="0" smtClean="0"/>
              <a:t>Modelling Phase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9833915"/>
              </p:ext>
            </p:extLst>
          </p:nvPr>
        </p:nvGraphicFramePr>
        <p:xfrm>
          <a:off x="1813560" y="1943100"/>
          <a:ext cx="5966460" cy="104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55295001"/>
              </p:ext>
            </p:extLst>
          </p:nvPr>
        </p:nvGraphicFramePr>
        <p:xfrm>
          <a:off x="0" y="1844040"/>
          <a:ext cx="1935480" cy="106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07254317"/>
              </p:ext>
            </p:extLst>
          </p:nvPr>
        </p:nvGraphicFramePr>
        <p:xfrm>
          <a:off x="1973580" y="1104900"/>
          <a:ext cx="541782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8159370"/>
              </p:ext>
            </p:extLst>
          </p:nvPr>
        </p:nvGraphicFramePr>
        <p:xfrm>
          <a:off x="7566660" y="1539240"/>
          <a:ext cx="1485900" cy="172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505700" y="975360"/>
            <a:ext cx="9525" cy="3162300"/>
          </a:xfrm>
          <a:prstGeom prst="line">
            <a:avLst/>
          </a:prstGeom>
          <a:ln w="12700"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6600537"/>
              </p:ext>
            </p:extLst>
          </p:nvPr>
        </p:nvGraphicFramePr>
        <p:xfrm>
          <a:off x="7501890" y="571500"/>
          <a:ext cx="1394460" cy="49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3" name="Down Arrow 12"/>
          <p:cNvSpPr/>
          <p:nvPr/>
        </p:nvSpPr>
        <p:spPr>
          <a:xfrm>
            <a:off x="3851910" y="284226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6537960" y="286131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ocument 16"/>
          <p:cNvSpPr/>
          <p:nvPr/>
        </p:nvSpPr>
        <p:spPr>
          <a:xfrm>
            <a:off x="3398520" y="335280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 Report</a:t>
            </a:r>
            <a:endParaRPr lang="en-GB" sz="1200" dirty="0"/>
          </a:p>
        </p:txBody>
      </p:sp>
      <p:sp>
        <p:nvSpPr>
          <p:cNvPr id="18" name="Flowchart: Document 17"/>
          <p:cNvSpPr/>
          <p:nvPr/>
        </p:nvSpPr>
        <p:spPr>
          <a:xfrm>
            <a:off x="2091690" y="331851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Hypothesis Report</a:t>
            </a:r>
            <a:endParaRPr lang="en-GB" sz="1200" dirty="0"/>
          </a:p>
        </p:txBody>
      </p:sp>
      <p:sp>
        <p:nvSpPr>
          <p:cNvPr id="19" name="Flowchart: Document 18"/>
          <p:cNvSpPr/>
          <p:nvPr/>
        </p:nvSpPr>
        <p:spPr>
          <a:xfrm>
            <a:off x="6065520" y="332232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Report</a:t>
            </a:r>
            <a:endParaRPr lang="en-GB" sz="1200" dirty="0"/>
          </a:p>
        </p:txBody>
      </p:sp>
      <p:sp>
        <p:nvSpPr>
          <p:cNvPr id="21" name="Left-Right-Up Arrow 20"/>
          <p:cNvSpPr/>
          <p:nvPr/>
        </p:nvSpPr>
        <p:spPr>
          <a:xfrm>
            <a:off x="2019300" y="1645920"/>
            <a:ext cx="5166360" cy="457200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2545080" y="284226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54" y="105666"/>
            <a:ext cx="5927598" cy="467113"/>
          </a:xfrm>
        </p:spPr>
        <p:txBody>
          <a:bodyPr/>
          <a:lstStyle/>
          <a:p>
            <a:r>
              <a:rPr lang="en-US" dirty="0" smtClean="0"/>
              <a:t>Modelling Deployment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3425087"/>
              </p:ext>
            </p:extLst>
          </p:nvPr>
        </p:nvGraphicFramePr>
        <p:xfrm>
          <a:off x="1813560" y="2263140"/>
          <a:ext cx="5711190" cy="56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41631307"/>
              </p:ext>
            </p:extLst>
          </p:nvPr>
        </p:nvGraphicFramePr>
        <p:xfrm>
          <a:off x="-60960" y="1813560"/>
          <a:ext cx="1912620" cy="1235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63535799"/>
              </p:ext>
            </p:extLst>
          </p:nvPr>
        </p:nvGraphicFramePr>
        <p:xfrm>
          <a:off x="2465070" y="1120140"/>
          <a:ext cx="4488180" cy="48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Down Arrow 10"/>
          <p:cNvSpPr/>
          <p:nvPr/>
        </p:nvSpPr>
        <p:spPr>
          <a:xfrm>
            <a:off x="4602480" y="1729740"/>
            <a:ext cx="289560" cy="44196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98713642"/>
              </p:ext>
            </p:extLst>
          </p:nvPr>
        </p:nvGraphicFramePr>
        <p:xfrm>
          <a:off x="7414260" y="1577340"/>
          <a:ext cx="1485900" cy="172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7505700" y="975360"/>
            <a:ext cx="9525" cy="3078480"/>
          </a:xfrm>
          <a:prstGeom prst="line">
            <a:avLst/>
          </a:prstGeom>
          <a:ln w="12700"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55386898"/>
              </p:ext>
            </p:extLst>
          </p:nvPr>
        </p:nvGraphicFramePr>
        <p:xfrm>
          <a:off x="7486650" y="571500"/>
          <a:ext cx="1394460" cy="49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2" name="Down Arrow 11"/>
          <p:cNvSpPr/>
          <p:nvPr/>
        </p:nvSpPr>
        <p:spPr>
          <a:xfrm>
            <a:off x="6137910" y="284988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ocument 12"/>
          <p:cNvSpPr/>
          <p:nvPr/>
        </p:nvSpPr>
        <p:spPr>
          <a:xfrm>
            <a:off x="5684520" y="336042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Updates to Solution Architecture</a:t>
            </a:r>
            <a:endParaRPr lang="en-GB" sz="1100" dirty="0"/>
          </a:p>
        </p:txBody>
      </p:sp>
      <p:sp>
        <p:nvSpPr>
          <p:cNvPr id="14" name="Flowchart: Document 13"/>
          <p:cNvSpPr/>
          <p:nvPr/>
        </p:nvSpPr>
        <p:spPr>
          <a:xfrm>
            <a:off x="2876550" y="331851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Updates to Final Model Report</a:t>
            </a:r>
            <a:endParaRPr lang="en-GB" sz="1100" dirty="0"/>
          </a:p>
        </p:txBody>
      </p:sp>
      <p:sp>
        <p:nvSpPr>
          <p:cNvPr id="18" name="Down Arrow 17"/>
          <p:cNvSpPr/>
          <p:nvPr/>
        </p:nvSpPr>
        <p:spPr>
          <a:xfrm>
            <a:off x="3329940" y="284226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54" y="105666"/>
            <a:ext cx="5927598" cy="467113"/>
          </a:xfrm>
        </p:spPr>
        <p:txBody>
          <a:bodyPr/>
          <a:lstStyle/>
          <a:p>
            <a:r>
              <a:rPr lang="en-US" dirty="0" smtClean="0"/>
              <a:t>Project Closure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3412137"/>
              </p:ext>
            </p:extLst>
          </p:nvPr>
        </p:nvGraphicFramePr>
        <p:xfrm>
          <a:off x="1813560" y="2263140"/>
          <a:ext cx="5711190" cy="56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3885932"/>
              </p:ext>
            </p:extLst>
          </p:nvPr>
        </p:nvGraphicFramePr>
        <p:xfrm>
          <a:off x="-60960" y="1813560"/>
          <a:ext cx="1912620" cy="1235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83635119"/>
              </p:ext>
            </p:extLst>
          </p:nvPr>
        </p:nvGraphicFramePr>
        <p:xfrm>
          <a:off x="7414260" y="1577340"/>
          <a:ext cx="1485900" cy="172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7486650" y="1181100"/>
            <a:ext cx="38100" cy="2956560"/>
          </a:xfrm>
          <a:prstGeom prst="line">
            <a:avLst/>
          </a:prstGeom>
          <a:ln w="12700"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154626314"/>
              </p:ext>
            </p:extLst>
          </p:nvPr>
        </p:nvGraphicFramePr>
        <p:xfrm>
          <a:off x="7505700" y="1059180"/>
          <a:ext cx="1394460" cy="49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4" name="Down Arrow 13"/>
          <p:cNvSpPr/>
          <p:nvPr/>
        </p:nvSpPr>
        <p:spPr>
          <a:xfrm>
            <a:off x="6137910" y="284988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5684520" y="336042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Project Hand-off Document</a:t>
            </a:r>
            <a:endParaRPr lang="en-GB" sz="1100" dirty="0"/>
          </a:p>
        </p:txBody>
      </p:sp>
      <p:sp>
        <p:nvSpPr>
          <p:cNvPr id="19" name="Flowchart: Document 18"/>
          <p:cNvSpPr/>
          <p:nvPr/>
        </p:nvSpPr>
        <p:spPr>
          <a:xfrm>
            <a:off x="2876550" y="3318510"/>
            <a:ext cx="1097280" cy="6248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Exit Report</a:t>
            </a:r>
            <a:endParaRPr lang="en-GB" sz="1100" dirty="0"/>
          </a:p>
        </p:txBody>
      </p:sp>
      <p:sp>
        <p:nvSpPr>
          <p:cNvPr id="20" name="Down Arrow 19"/>
          <p:cNvSpPr/>
          <p:nvPr/>
        </p:nvSpPr>
        <p:spPr>
          <a:xfrm>
            <a:off x="3329940" y="2842260"/>
            <a:ext cx="19050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67814" y="2201166"/>
            <a:ext cx="5927598" cy="467113"/>
          </a:xfrm>
        </p:spPr>
        <p:txBody>
          <a:bodyPr/>
          <a:lstStyle/>
          <a:p>
            <a:pPr algn="ctr"/>
            <a:r>
              <a:rPr lang="en-US" dirty="0" smtClean="0"/>
              <a:t>THANK YOU 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3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R">
  <a:themeElements>
    <a:clrScheme name="RR">
      <a:dk1>
        <a:srgbClr val="000000"/>
      </a:dk1>
      <a:lt1>
        <a:sysClr val="window" lastClr="FFFFFF"/>
      </a:lt1>
      <a:dk2>
        <a:srgbClr val="10069F"/>
      </a:dk2>
      <a:lt2>
        <a:srgbClr val="006DF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1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8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R Template">
  <a:themeElements>
    <a:clrScheme name="Custom 27">
      <a:dk1>
        <a:srgbClr val="000000"/>
      </a:dk1>
      <a:lt1>
        <a:srgbClr val="FFFFFF"/>
      </a:lt1>
      <a:dk2>
        <a:srgbClr val="006DFF"/>
      </a:dk2>
      <a:lt2>
        <a:srgbClr val="10069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24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B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19046</TotalTime>
  <Words>262</Words>
  <Application>Microsoft Office PowerPoint</Application>
  <PresentationFormat>On-screen Show (16:9)</PresentationFormat>
  <Paragraphs>88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RR</vt:lpstr>
      <vt:lpstr>RR Template</vt:lpstr>
      <vt:lpstr>PowerPoint Presentation</vt:lpstr>
      <vt:lpstr>PowerPoint Presentation</vt:lpstr>
      <vt:lpstr>PowerPoint Presentation</vt:lpstr>
      <vt:lpstr>Business Understanding</vt:lpstr>
      <vt:lpstr>Data Acquisition and Understanding</vt:lpstr>
      <vt:lpstr>Modelling Phase</vt:lpstr>
      <vt:lpstr>Modelling Deployment</vt:lpstr>
      <vt:lpstr>Project Closure</vt:lpstr>
      <vt:lpstr>THANK YOU !!</vt:lpstr>
    </vt:vector>
  </TitlesOfParts>
  <Manager>brand@Rolls-Royce.com</Manager>
  <Company>Rolls-Royce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2018</dc:title>
  <dc:creator>brand@Rolls-Royce.com</dc:creator>
  <cp:keywords>RR Templates</cp:keywords>
  <dc:description>Has fonts embedded</dc:description>
  <cp:lastModifiedBy>Alagarsamy, Venkatramanan</cp:lastModifiedBy>
  <cp:revision>784</cp:revision>
  <cp:lastPrinted>2018-03-12T16:22:50Z</cp:lastPrinted>
  <dcterms:created xsi:type="dcterms:W3CDTF">2018-01-29T10:34:59Z</dcterms:created>
  <dcterms:modified xsi:type="dcterms:W3CDTF">2020-06-15T14:48:08Z</dcterms:modified>
  <cp:contentStatus>Font Embedded Version</cp:contentStatus>
</cp:coreProperties>
</file>