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y="5143500" cx="9144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62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5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09;gb0586cafee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4" name="Google Shape;110;gb0586cafee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16;gb0586cafee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8" name="Google Shape;117;gb0586cafee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22;gb0586cafee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2" name="Google Shape;123;gb0586cafee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128;gb06be9f2b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6" name="Google Shape;129;gb06be9f2b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58;gb0586cafee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9" name="Google Shape;59;gb0586cafee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64;gb0586cafe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6" name="Google Shape;65;gb0586cafe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0;gb0586cafee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0" name="Google Shape;71;gb0586cafee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7;gb0586cafee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8;gb0586cafee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84;gb0586cafee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85;gb0586cafee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90;gb0586cafee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91;gb0586cafee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96;gb0586cafee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6" name="Google Shape;97;gb0586cafee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03;gb0586cafee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0" name="Google Shape;104;gb0586cafee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580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581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2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ctr"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algn="ctr"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algn="ctr"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algn="ctr"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algn="ctr"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algn="ctr"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algn="ctr"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algn="ctr"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/>
        </p:txBody>
      </p:sp>
      <p:sp>
        <p:nvSpPr>
          <p:cNvPr id="10486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9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70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42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34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591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/>
        </p:txBody>
      </p:sp>
      <p:sp>
        <p:nvSpPr>
          <p:cNvPr id="1048592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73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49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50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51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74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53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38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39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5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55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6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36;p9"/>
          <p:cNvSpPr/>
          <p:nvPr/>
        </p:nvSpPr>
        <p:spPr>
          <a:xfrm>
            <a:off x="4572000" y="-125"/>
            <a:ext cx="45720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5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5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/>
        </p:txBody>
      </p:sp>
      <p:sp>
        <p:nvSpPr>
          <p:cNvPr id="104866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/>
        </p:txBody>
      </p:sp>
      <p:sp>
        <p:nvSpPr>
          <p:cNvPr id="1048644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>
              <a:buNone/>
              <a:defRPr sz="1000">
                <a:solidFill>
                  <a:schemeClr val="dk2"/>
                </a:solidFill>
              </a:defRPr>
            </a:lvl1pPr>
            <a:lvl2pPr algn="r" lvl="1">
              <a:buNone/>
              <a:defRPr sz="1000">
                <a:solidFill>
                  <a:schemeClr val="dk2"/>
                </a:solidFill>
              </a:defRPr>
            </a:lvl2pPr>
            <a:lvl3pPr algn="r" lvl="2">
              <a:buNone/>
              <a:defRPr sz="1000">
                <a:solidFill>
                  <a:schemeClr val="dk2"/>
                </a:solidFill>
              </a:defRPr>
            </a:lvl3pPr>
            <a:lvl4pPr algn="r" lvl="3">
              <a:buNone/>
              <a:defRPr sz="1000">
                <a:solidFill>
                  <a:schemeClr val="dk2"/>
                </a:solidFill>
              </a:defRPr>
            </a:lvl4pPr>
            <a:lvl5pPr algn="r" lvl="4">
              <a:buNone/>
              <a:defRPr sz="1000">
                <a:solidFill>
                  <a:schemeClr val="dk2"/>
                </a:solidFill>
              </a:defRPr>
            </a:lvl5pPr>
            <a:lvl6pPr algn="r" lvl="5">
              <a:buNone/>
              <a:defRPr sz="1000">
                <a:solidFill>
                  <a:schemeClr val="dk2"/>
                </a:solidFill>
              </a:defRPr>
            </a:lvl6pPr>
            <a:lvl7pPr algn="r" lvl="6">
              <a:buNone/>
              <a:defRPr sz="1000">
                <a:solidFill>
                  <a:schemeClr val="dk2"/>
                </a:solidFill>
              </a:defRPr>
            </a:lvl7pPr>
            <a:lvl8pPr algn="r" lvl="7">
              <a:buNone/>
              <a:defRPr sz="1000">
                <a:solidFill>
                  <a:schemeClr val="dk2"/>
                </a:solidFill>
              </a:defRPr>
            </a:lvl8pPr>
            <a:lvl9pPr algn="r" lvl="8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en.wikipedia.org/wiki/Steganography" TargetMode="External"/><Relationship Id="rId2" Type="http://schemas.openxmlformats.org/officeDocument/2006/relationships/hyperlink" Target="https://www.ukessays.com/essays/computer-science/the-types-and-techniques-of-steganography-computer-science-essay.php" TargetMode="External"/><Relationship Id="rId3" Type="http://schemas.openxmlformats.org/officeDocument/2006/relationships/hyperlink" Target="https://www.ques10.com/p/33259/explain-steganography-and-its-types/" TargetMode="External"/><Relationship Id="rId4" Type="http://schemas.openxmlformats.org/officeDocument/2006/relationships/hyperlink" Target="https://searchsecurity.techtarget.com/definition/steganography%23:~:text=steganography%2520is%2520the%2520technique%2520of,for%2520hiding%2520or%2520protecting%2520data" TargetMode="External"/><Relationship Id="rId5" Type="http://schemas.openxmlformats.org/officeDocument/2006/relationships/hyperlink" Target="https://searchsecurity.techtarget.com/definition/steganography%23:~:text=Steganography%20is%20the%20technique%20of,for%20hiding%20or%20protecting%20data" TargetMode="External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54;p13"/>
          <p:cNvSpPr txBox="1"/>
          <p:nvPr>
            <p:ph type="ctrTitle"/>
          </p:nvPr>
        </p:nvSpPr>
        <p:spPr>
          <a:xfrm>
            <a:off x="235500" y="744575"/>
            <a:ext cx="8520600" cy="10770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800" lang="en-GB"/>
              <a:t>Steganography Project </a:t>
            </a:r>
            <a:endParaRPr sz="3800"/>
          </a:p>
        </p:txBody>
      </p:sp>
      <p:sp>
        <p:nvSpPr>
          <p:cNvPr id="1048583" name="Google Shape;55;p13"/>
          <p:cNvSpPr txBox="1"/>
          <p:nvPr>
            <p:ph type="subTitle" idx="1"/>
          </p:nvPr>
        </p:nvSpPr>
        <p:spPr>
          <a:xfrm>
            <a:off x="5263100" y="2834125"/>
            <a:ext cx="3569100" cy="792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endParaRPr altLang="en-US" lang="zh-CN"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pic>
        <p:nvPicPr>
          <p:cNvPr id="2097152" name="Google Shape;56;p1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781950" y="2225050"/>
            <a:ext cx="4481150" cy="21983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MODEL</a:t>
            </a:r>
          </a:p>
        </p:txBody>
      </p:sp>
      <p:sp>
        <p:nvSpPr>
          <p:cNvPr id="1048622" name="Google Shape;113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</a:p>
        </p:txBody>
      </p:sp>
      <p:pic>
        <p:nvPicPr>
          <p:cNvPr id="2097156" name="Google Shape;114;p22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</a:p>
        </p:txBody>
      </p:sp>
      <p:sp>
        <p:nvSpPr>
          <p:cNvPr id="1048626" name="Google Shape;120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Software will be Harder and more complex</a:t>
            </a: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Shape and Size Image will Hide and Carry Message </a:t>
            </a: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Data Reduction </a:t>
            </a: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 Communication with less time and space complexity</a:t>
            </a: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Active and passive attacks will not easily able to break down the system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900" lang="en-GB"/>
              <a:t>REFERENCES	</a:t>
            </a:r>
            <a:endParaRPr sz="2900"/>
          </a:p>
        </p:txBody>
      </p:sp>
      <p:sp>
        <p:nvSpPr>
          <p:cNvPr id="1048630" name="Google Shape;126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"/>
              </a:rPr>
              <a:t>https://en.wikipedia.org/wiki/Steganography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https://www.ukessays.com/essays/computer-science/the-types-and-techniques-of-steganography-computer-science-essay.php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https://www.ques10.com/p/33259/explain-steganography-and-its-types/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https://searchsecurity.techtarget.com/definition/steganography#:~:text=Steganography%20is%20the%20technique%20of,for%20hiding%20or%20protecting%20data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61;p14"/>
          <p:cNvSpPr txBox="1"/>
          <p:nvPr>
            <p:ph type="ctrTitle"/>
          </p:nvPr>
        </p:nvSpPr>
        <p:spPr>
          <a:xfrm>
            <a:off x="311700" y="744575"/>
            <a:ext cx="8520600" cy="7251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-GB"/>
              <a:t>CONTENT</a:t>
            </a:r>
            <a:endParaRPr sz="3000"/>
          </a:p>
        </p:txBody>
      </p:sp>
      <p:sp>
        <p:nvSpPr>
          <p:cNvPr id="1048587" name="Google Shape;62;p14"/>
          <p:cNvSpPr txBox="1"/>
          <p:nvPr>
            <p:ph type="subTitle" idx="1"/>
          </p:nvPr>
        </p:nvSpPr>
        <p:spPr>
          <a:xfrm>
            <a:off x="311700" y="1562725"/>
            <a:ext cx="8520600" cy="3042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sz="1800" lang="en-GB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sz="1800" lang="en-GB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sz="1800" lang="en-GB">
                <a:latin typeface="Times New Roman"/>
                <a:ea typeface="Times New Roman"/>
                <a:cs typeface="Times New Roman"/>
                <a:sym typeface="Times New Roman"/>
              </a:rPr>
              <a:t>Advantage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sz="1800" lang="en-GB">
                <a:latin typeface="Times New Roman"/>
                <a:ea typeface="Times New Roman"/>
                <a:cs typeface="Times New Roman"/>
                <a:sym typeface="Times New Roman"/>
              </a:rPr>
              <a:t>Disadvantage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sz="1800" lang="en-GB"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sz="1800" lang="en-GB"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sz="1800" lang="en-GB">
                <a:latin typeface="Times New Roman"/>
                <a:ea typeface="Times New Roman"/>
                <a:cs typeface="Times New Roman"/>
                <a:sym typeface="Times New Roman"/>
              </a:rPr>
              <a:t>Proposed Model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sz="1800" lang="en-GB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3000" lang="en-GB">
                <a:solidFill>
                  <a:srgbClr val="202124"/>
                </a:solidFill>
                <a:highlight>
                  <a:srgbClr val="FFFFFF"/>
                </a:highlight>
              </a:rPr>
              <a:t>INTRODUCTION</a:t>
            </a:r>
            <a:endParaRPr sz="3000"/>
          </a:p>
        </p:txBody>
      </p:sp>
      <p:sp>
        <p:nvSpPr>
          <p:cNvPr id="1048594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technique of hiding secret data within an ordinary, non-secret, file or message in order to avoid detection; the secret data is then extracted at its destination.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 of </a:t>
            </a:r>
            <a:r>
              <a:rPr b="1"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can be combined with encryption as an extra step for hiding or protecting data.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word steganography is derived from the Greek words steganos (meaning hidden or covered) and the Greek root graph (meaning to write)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PICTORIAL REPRESENTATION</a:t>
            </a:r>
          </a:p>
        </p:txBody>
      </p:sp>
      <p:sp>
        <p:nvSpPr>
          <p:cNvPr id="1048598" name="Google Shape;74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</a:p>
        </p:txBody>
      </p:sp>
      <p:pic>
        <p:nvPicPr>
          <p:cNvPr id="2097153" name="Google Shape;75;p16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46250" y="1086650"/>
            <a:ext cx="8096250" cy="35091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-GB"/>
              <a:t>EXAMPLE</a:t>
            </a:r>
            <a:endParaRPr sz="3000"/>
          </a:p>
        </p:txBody>
      </p:sp>
      <p:sp>
        <p:nvSpPr>
          <p:cNvPr id="1048602" name="Google Shape;81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500" lang="en-GB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many ways to conceal information using Steganography. The most common method is by embedding information into digital images.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sz="1500" lang="en-GB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all know that digital images say, a JPEG image, contains several megabytes of data in the form of pixels.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4" name="Google Shape;82;p17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311700" y="2308412"/>
            <a:ext cx="8563226" cy="2638463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900" lang="en-GB"/>
              <a:t>ADVANTAGES</a:t>
            </a:r>
            <a:endParaRPr sz="2900"/>
          </a:p>
        </p:txBody>
      </p:sp>
      <p:sp>
        <p:nvSpPr>
          <p:cNvPr id="1048606" name="Google Shape;88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Difficult to Detect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can Detect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It can done faster through large no. of softwares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Important communication exchange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Provides better security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LAN, MAN, WAN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Can be applied differently with audio, video and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ide data over encryption is that it helps obscure the fact that there is sensitive data hidden in the file or other content carrying the hidden text.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900" lang="en-GB"/>
              <a:t>DISADVANTAGES</a:t>
            </a:r>
            <a:endParaRPr sz="2900"/>
          </a:p>
        </p:txBody>
      </p:sp>
      <p:sp>
        <p:nvSpPr>
          <p:cNvPr id="1048610" name="Google Shape;94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Small size of photos can conceal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Breaking down of software or server can replicate the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Suspicious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Activity Inclusion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Signatures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Hashing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just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3000" lang="en-GB">
                <a:solidFill>
                  <a:srgbClr val="4A4A4A"/>
                </a:solidFill>
              </a:rPr>
              <a:t>STEGANOGRAPHY TECHNIQUES</a:t>
            </a:r>
            <a:endParaRPr sz="3000">
              <a:solidFill>
                <a:srgbClr val="4A4A4A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4" name="Google Shape;100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sz="1500" lang="en-GB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sz="1500" lang="en-GB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sz="1500" lang="en-GB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sz="1500" lang="en-GB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sz="1500" lang="en-GB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Steganography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5" name="Google Shape;101;p20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144151" y="2835325"/>
            <a:ext cx="6940375" cy="17335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just" indent="0" lvl="0" marL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3000" lang="en-GB">
                <a:solidFill>
                  <a:srgbClr val="4A4A4A"/>
                </a:solidFill>
              </a:rPr>
              <a:t>IMAGE STEGANOGRAPHY	</a:t>
            </a:r>
            <a:endParaRPr sz="3000">
              <a:solidFill>
                <a:srgbClr val="4A4A4A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8" name="Google Shape;107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500" lang="en-GB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Hiding the data by taking the cover object as the image is known as image steganography.  In digital steganography, images are widely used cover source because there are a huge number of bits present in the digital representation of an image. There are a lot of ways to hide information inside an image.</a:t>
            </a: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23850" lvl="0" marL="457200" rtl="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sz="1500" lang="en-GB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Significant Bit Insertion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sz="1500" lang="en-GB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Masking and Filtering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sz="1500" lang="en-GB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Pattern Encoding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Infinix X6815B</dc:creator>
  <dcterms:created xsi:type="dcterms:W3CDTF">2024-07-21T04:23:17Z</dcterms:created>
  <dcterms:modified xsi:type="dcterms:W3CDTF">2024-07-21T04:23:17Z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f3c9d769524643b2b732a9d7ece38938</vt:lpwstr>
  </property>
</Properties>
</file>