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8" r:id="rId3"/>
    <p:sldId id="257" r:id="rId4"/>
    <p:sldId id="259" r:id="rId5"/>
    <p:sldId id="266" r:id="rId6"/>
    <p:sldId id="260" r:id="rId7"/>
    <p:sldId id="268" r:id="rId8"/>
    <p:sldId id="261" r:id="rId9"/>
    <p:sldId id="271" r:id="rId10"/>
    <p:sldId id="262" r:id="rId11"/>
    <p:sldId id="269"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878" autoAdjust="0"/>
    <p:restoredTop sz="94660"/>
  </p:normalViewPr>
  <p:slideViewPr>
    <p:cSldViewPr snapToGrid="0">
      <p:cViewPr varScale="1">
        <p:scale>
          <a:sx n="80" d="100"/>
          <a:sy n="80" d="100"/>
        </p:scale>
        <p:origin x="53"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rthavarshini Vijayaraghavan" userId="90c833238327cdf6" providerId="LiveId" clId="{D71A19A2-5C06-497A-BA0B-D67BE3A0839F}"/>
    <pc:docChg chg="undo custSel addSld delSld modSld">
      <pc:chgData name="Amirthavarshini Vijayaraghavan" userId="90c833238327cdf6" providerId="LiveId" clId="{D71A19A2-5C06-497A-BA0B-D67BE3A0839F}" dt="2023-12-07T18:42:00.990" v="39" actId="47"/>
      <pc:docMkLst>
        <pc:docMk/>
      </pc:docMkLst>
      <pc:sldChg chg="addSp delSp modSp add del mod">
        <pc:chgData name="Amirthavarshini Vijayaraghavan" userId="90c833238327cdf6" providerId="LiveId" clId="{D71A19A2-5C06-497A-BA0B-D67BE3A0839F}" dt="2023-12-07T18:40:49.874" v="29" actId="1076"/>
        <pc:sldMkLst>
          <pc:docMk/>
          <pc:sldMk cId="1167943870" sldId="261"/>
        </pc:sldMkLst>
        <pc:picChg chg="add mod">
          <ac:chgData name="Amirthavarshini Vijayaraghavan" userId="90c833238327cdf6" providerId="LiveId" clId="{D71A19A2-5C06-497A-BA0B-D67BE3A0839F}" dt="2023-12-07T18:38:37.839" v="5" actId="1076"/>
          <ac:picMkLst>
            <pc:docMk/>
            <pc:sldMk cId="1167943870" sldId="261"/>
            <ac:picMk id="4" creationId="{7D5FE33B-D155-FAAD-50DD-4C03D2216EDA}"/>
          </ac:picMkLst>
        </pc:picChg>
        <pc:picChg chg="del">
          <ac:chgData name="Amirthavarshini Vijayaraghavan" userId="90c833238327cdf6" providerId="LiveId" clId="{D71A19A2-5C06-497A-BA0B-D67BE3A0839F}" dt="2023-12-07T18:38:30.350" v="2" actId="478"/>
          <ac:picMkLst>
            <pc:docMk/>
            <pc:sldMk cId="1167943870" sldId="261"/>
            <ac:picMk id="5" creationId="{457C0974-1349-E60E-CF71-C98FADACAB07}"/>
          </ac:picMkLst>
        </pc:picChg>
        <pc:picChg chg="del">
          <ac:chgData name="Amirthavarshini Vijayaraghavan" userId="90c833238327cdf6" providerId="LiveId" clId="{D71A19A2-5C06-497A-BA0B-D67BE3A0839F}" dt="2023-12-07T18:38:57.468" v="6" actId="478"/>
          <ac:picMkLst>
            <pc:docMk/>
            <pc:sldMk cId="1167943870" sldId="261"/>
            <ac:picMk id="6" creationId="{4EA69685-0FF1-8B69-CA26-90632B936168}"/>
          </ac:picMkLst>
        </pc:picChg>
        <pc:picChg chg="del">
          <ac:chgData name="Amirthavarshini Vijayaraghavan" userId="90c833238327cdf6" providerId="LiveId" clId="{D71A19A2-5C06-497A-BA0B-D67BE3A0839F}" dt="2023-12-07T18:39:12.606" v="12" actId="21"/>
          <ac:picMkLst>
            <pc:docMk/>
            <pc:sldMk cId="1167943870" sldId="261"/>
            <ac:picMk id="7" creationId="{161CF0B3-CB85-0573-8B42-5F41C6C61CA0}"/>
          </ac:picMkLst>
        </pc:picChg>
        <pc:picChg chg="add mod">
          <ac:chgData name="Amirthavarshini Vijayaraghavan" userId="90c833238327cdf6" providerId="LiveId" clId="{D71A19A2-5C06-497A-BA0B-D67BE3A0839F}" dt="2023-12-07T18:39:09.347" v="11" actId="1076"/>
          <ac:picMkLst>
            <pc:docMk/>
            <pc:sldMk cId="1167943870" sldId="261"/>
            <ac:picMk id="9" creationId="{6F726D05-D4B4-BF67-9987-CB2F881A281A}"/>
          </ac:picMkLst>
        </pc:picChg>
        <pc:picChg chg="add mod">
          <ac:chgData name="Amirthavarshini Vijayaraghavan" userId="90c833238327cdf6" providerId="LiveId" clId="{D71A19A2-5C06-497A-BA0B-D67BE3A0839F}" dt="2023-12-07T18:40:49.874" v="29" actId="1076"/>
          <ac:picMkLst>
            <pc:docMk/>
            <pc:sldMk cId="1167943870" sldId="261"/>
            <ac:picMk id="10" creationId="{ACA8F580-CC5D-8035-F598-80ED654AD2B8}"/>
          </ac:picMkLst>
        </pc:picChg>
      </pc:sldChg>
      <pc:sldChg chg="delSp del mod">
        <pc:chgData name="Amirthavarshini Vijayaraghavan" userId="90c833238327cdf6" providerId="LiveId" clId="{D71A19A2-5C06-497A-BA0B-D67BE3A0839F}" dt="2023-12-07T18:42:00.990" v="39" actId="47"/>
        <pc:sldMkLst>
          <pc:docMk/>
          <pc:sldMk cId="602242398" sldId="263"/>
        </pc:sldMkLst>
        <pc:picChg chg="del">
          <ac:chgData name="Amirthavarshini Vijayaraghavan" userId="90c833238327cdf6" providerId="LiveId" clId="{D71A19A2-5C06-497A-BA0B-D67BE3A0839F}" dt="2023-12-07T18:41:19.658" v="38" actId="478"/>
          <ac:picMkLst>
            <pc:docMk/>
            <pc:sldMk cId="602242398" sldId="263"/>
            <ac:picMk id="5" creationId="{38E54A37-BF28-A38A-B403-F127651E261E}"/>
          </ac:picMkLst>
        </pc:picChg>
      </pc:sldChg>
      <pc:sldChg chg="addSp delSp modSp add mod">
        <pc:chgData name="Amirthavarshini Vijayaraghavan" userId="90c833238327cdf6" providerId="LiveId" clId="{D71A19A2-5C06-497A-BA0B-D67BE3A0839F}" dt="2023-12-07T18:41:12.697" v="37" actId="14100"/>
        <pc:sldMkLst>
          <pc:docMk/>
          <pc:sldMk cId="2551197847" sldId="271"/>
        </pc:sldMkLst>
        <pc:picChg chg="del">
          <ac:chgData name="Amirthavarshini Vijayaraghavan" userId="90c833238327cdf6" providerId="LiveId" clId="{D71A19A2-5C06-497A-BA0B-D67BE3A0839F}" dt="2023-12-07T18:39:21.331" v="14" actId="478"/>
          <ac:picMkLst>
            <pc:docMk/>
            <pc:sldMk cId="2551197847" sldId="271"/>
            <ac:picMk id="4" creationId="{7D5FE33B-D155-FAAD-50DD-4C03D2216EDA}"/>
          </ac:picMkLst>
        </pc:picChg>
        <pc:picChg chg="add mod">
          <ac:chgData name="Amirthavarshini Vijayaraghavan" userId="90c833238327cdf6" providerId="LiveId" clId="{D71A19A2-5C06-497A-BA0B-D67BE3A0839F}" dt="2023-12-07T18:41:07.965" v="35" actId="1076"/>
          <ac:picMkLst>
            <pc:docMk/>
            <pc:sldMk cId="2551197847" sldId="271"/>
            <ac:picMk id="5" creationId="{9FD7246A-1561-B872-A086-DD8C351379E2}"/>
          </ac:picMkLst>
        </pc:picChg>
        <pc:picChg chg="add mod">
          <ac:chgData name="Amirthavarshini Vijayaraghavan" userId="90c833238327cdf6" providerId="LiveId" clId="{D71A19A2-5C06-497A-BA0B-D67BE3A0839F}" dt="2023-12-07T18:41:05.792" v="34" actId="1076"/>
          <ac:picMkLst>
            <pc:docMk/>
            <pc:sldMk cId="2551197847" sldId="271"/>
            <ac:picMk id="7" creationId="{F66D58FD-44F7-7168-3327-8A6F7A1907C1}"/>
          </ac:picMkLst>
        </pc:picChg>
        <pc:picChg chg="del">
          <ac:chgData name="Amirthavarshini Vijayaraghavan" userId="90c833238327cdf6" providerId="LiveId" clId="{D71A19A2-5C06-497A-BA0B-D67BE3A0839F}" dt="2023-12-07T18:39:22.989" v="15" actId="478"/>
          <ac:picMkLst>
            <pc:docMk/>
            <pc:sldMk cId="2551197847" sldId="271"/>
            <ac:picMk id="9" creationId="{6F726D05-D4B4-BF67-9987-CB2F881A281A}"/>
          </ac:picMkLst>
        </pc:picChg>
        <pc:picChg chg="add del mod">
          <ac:chgData name="Amirthavarshini Vijayaraghavan" userId="90c833238327cdf6" providerId="LiveId" clId="{D71A19A2-5C06-497A-BA0B-D67BE3A0839F}" dt="2023-12-07T18:40:45.523" v="27" actId="21"/>
          <ac:picMkLst>
            <pc:docMk/>
            <pc:sldMk cId="2551197847" sldId="271"/>
            <ac:picMk id="10" creationId="{56A98D93-7F61-61A7-8A7F-3F885BA7A55A}"/>
          </ac:picMkLst>
        </pc:picChg>
        <pc:picChg chg="add mod">
          <ac:chgData name="Amirthavarshini Vijayaraghavan" userId="90c833238327cdf6" providerId="LiveId" clId="{D71A19A2-5C06-497A-BA0B-D67BE3A0839F}" dt="2023-12-07T18:41:12.697" v="37" actId="14100"/>
          <ac:picMkLst>
            <pc:docMk/>
            <pc:sldMk cId="2551197847" sldId="271"/>
            <ac:picMk id="12" creationId="{72BA4E77-3DA2-4099-46F8-0670677CA3C3}"/>
          </ac:picMkLst>
        </pc:picChg>
        <pc:picChg chg="add mod">
          <ac:chgData name="Amirthavarshini Vijayaraghavan" userId="90c833238327cdf6" providerId="LiveId" clId="{D71A19A2-5C06-497A-BA0B-D67BE3A0839F}" dt="2023-12-07T18:41:09.727" v="36" actId="1076"/>
          <ac:picMkLst>
            <pc:docMk/>
            <pc:sldMk cId="2551197847" sldId="271"/>
            <ac:picMk id="14" creationId="{8D94D654-2A62-D44A-6519-44813463DD93}"/>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DEEE98-43D1-4494-92F1-21847596492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EFAD266-2A31-4151-ABD5-491E93A9DDC4}">
      <dgm:prSet/>
      <dgm:spPr/>
      <dgm:t>
        <a:bodyPr/>
        <a:lstStyle/>
        <a:p>
          <a:pPr>
            <a:lnSpc>
              <a:spcPct val="100000"/>
            </a:lnSpc>
          </a:pPr>
          <a:r>
            <a:rPr lang="en-US" dirty="0"/>
            <a:t>Introduction</a:t>
          </a:r>
        </a:p>
      </dgm:t>
    </dgm:pt>
    <dgm:pt modelId="{F96C2486-8598-4932-A012-0F2F3A93C67D}" type="parTrans" cxnId="{6DCA90D5-4BFB-4C17-887E-3A3761F6B39C}">
      <dgm:prSet/>
      <dgm:spPr/>
      <dgm:t>
        <a:bodyPr/>
        <a:lstStyle/>
        <a:p>
          <a:endParaRPr lang="en-US"/>
        </a:p>
      </dgm:t>
    </dgm:pt>
    <dgm:pt modelId="{AB8F1CC3-390E-45EB-9316-88FD61243EA4}" type="sibTrans" cxnId="{6DCA90D5-4BFB-4C17-887E-3A3761F6B39C}">
      <dgm:prSet/>
      <dgm:spPr/>
      <dgm:t>
        <a:bodyPr/>
        <a:lstStyle/>
        <a:p>
          <a:endParaRPr lang="en-US"/>
        </a:p>
      </dgm:t>
    </dgm:pt>
    <dgm:pt modelId="{42FB310B-8C04-43A9-AE15-EBE3F5E05B13}">
      <dgm:prSet/>
      <dgm:spPr/>
      <dgm:t>
        <a:bodyPr/>
        <a:lstStyle/>
        <a:p>
          <a:pPr>
            <a:lnSpc>
              <a:spcPct val="100000"/>
            </a:lnSpc>
          </a:pPr>
          <a:r>
            <a:rPr lang="en-US" dirty="0"/>
            <a:t>Terminology</a:t>
          </a:r>
        </a:p>
      </dgm:t>
    </dgm:pt>
    <dgm:pt modelId="{4A45C8F0-699E-4992-8459-D94F5AC3856D}" type="parTrans" cxnId="{3A94FEF3-FE62-4DBC-A950-471EE5945778}">
      <dgm:prSet/>
      <dgm:spPr/>
      <dgm:t>
        <a:bodyPr/>
        <a:lstStyle/>
        <a:p>
          <a:endParaRPr lang="en-US"/>
        </a:p>
      </dgm:t>
    </dgm:pt>
    <dgm:pt modelId="{25CA39E2-9D10-4B8B-B7F7-3EEF0A6E85A8}" type="sibTrans" cxnId="{3A94FEF3-FE62-4DBC-A950-471EE5945778}">
      <dgm:prSet/>
      <dgm:spPr/>
      <dgm:t>
        <a:bodyPr/>
        <a:lstStyle/>
        <a:p>
          <a:endParaRPr lang="en-US"/>
        </a:p>
      </dgm:t>
    </dgm:pt>
    <dgm:pt modelId="{04585B41-E97B-4968-844D-781A1056CD90}">
      <dgm:prSet/>
      <dgm:spPr/>
      <dgm:t>
        <a:bodyPr/>
        <a:lstStyle/>
        <a:p>
          <a:pPr>
            <a:lnSpc>
              <a:spcPct val="100000"/>
            </a:lnSpc>
          </a:pPr>
          <a:r>
            <a:rPr lang="en-US" dirty="0"/>
            <a:t>Objectives</a:t>
          </a:r>
        </a:p>
      </dgm:t>
    </dgm:pt>
    <dgm:pt modelId="{C44F3890-633E-4B9E-AEED-2ED287A23852}" type="parTrans" cxnId="{F8D0AFD7-75A2-4655-BBD3-6212AB71044F}">
      <dgm:prSet/>
      <dgm:spPr/>
      <dgm:t>
        <a:bodyPr/>
        <a:lstStyle/>
        <a:p>
          <a:endParaRPr lang="en-US"/>
        </a:p>
      </dgm:t>
    </dgm:pt>
    <dgm:pt modelId="{568C9E9E-8B2A-4180-BAA4-3E2B86D51515}" type="sibTrans" cxnId="{F8D0AFD7-75A2-4655-BBD3-6212AB71044F}">
      <dgm:prSet/>
      <dgm:spPr/>
      <dgm:t>
        <a:bodyPr/>
        <a:lstStyle/>
        <a:p>
          <a:endParaRPr lang="en-US"/>
        </a:p>
      </dgm:t>
    </dgm:pt>
    <dgm:pt modelId="{8306F0B3-41D1-4DF5-BD0A-917FE3EAEADD}">
      <dgm:prSet/>
      <dgm:spPr/>
      <dgm:t>
        <a:bodyPr/>
        <a:lstStyle/>
        <a:p>
          <a:pPr>
            <a:lnSpc>
              <a:spcPct val="100000"/>
            </a:lnSpc>
          </a:pPr>
          <a:r>
            <a:rPr lang="en-US" dirty="0"/>
            <a:t>Results and discussion</a:t>
          </a:r>
        </a:p>
      </dgm:t>
    </dgm:pt>
    <dgm:pt modelId="{41EAEF71-470D-48F9-ADFB-7E14642326EA}" type="parTrans" cxnId="{393181FA-7611-4D6A-987D-048E631284A0}">
      <dgm:prSet/>
      <dgm:spPr/>
      <dgm:t>
        <a:bodyPr/>
        <a:lstStyle/>
        <a:p>
          <a:endParaRPr lang="en-US"/>
        </a:p>
      </dgm:t>
    </dgm:pt>
    <dgm:pt modelId="{4FAB0D36-E0A6-4C3A-AEF0-286166734481}" type="sibTrans" cxnId="{393181FA-7611-4D6A-987D-048E631284A0}">
      <dgm:prSet/>
      <dgm:spPr/>
      <dgm:t>
        <a:bodyPr/>
        <a:lstStyle/>
        <a:p>
          <a:endParaRPr lang="en-US"/>
        </a:p>
      </dgm:t>
    </dgm:pt>
    <dgm:pt modelId="{27706038-CA30-42A6-83F1-297DB3A23479}">
      <dgm:prSet/>
      <dgm:spPr/>
      <dgm:t>
        <a:bodyPr/>
        <a:lstStyle/>
        <a:p>
          <a:pPr>
            <a:lnSpc>
              <a:spcPct val="100000"/>
            </a:lnSpc>
          </a:pPr>
          <a:r>
            <a:rPr lang="en-US" dirty="0"/>
            <a:t>Conclusion</a:t>
          </a:r>
        </a:p>
      </dgm:t>
    </dgm:pt>
    <dgm:pt modelId="{31C3E870-DCD4-4C51-A19B-FE4AD619BDAE}" type="parTrans" cxnId="{10A27C6E-DCAC-4A01-92F3-E6D98181FFFF}">
      <dgm:prSet/>
      <dgm:spPr/>
      <dgm:t>
        <a:bodyPr/>
        <a:lstStyle/>
        <a:p>
          <a:endParaRPr lang="en-US"/>
        </a:p>
      </dgm:t>
    </dgm:pt>
    <dgm:pt modelId="{A43F9DC4-BD75-41A9-98CD-19E9B9117D3A}" type="sibTrans" cxnId="{10A27C6E-DCAC-4A01-92F3-E6D98181FFFF}">
      <dgm:prSet/>
      <dgm:spPr/>
      <dgm:t>
        <a:bodyPr/>
        <a:lstStyle/>
        <a:p>
          <a:endParaRPr lang="en-US"/>
        </a:p>
      </dgm:t>
    </dgm:pt>
    <dgm:pt modelId="{88A3C09E-D8EA-40C0-8B06-D988D8D6B523}">
      <dgm:prSet/>
      <dgm:spPr/>
      <dgm:t>
        <a:bodyPr/>
        <a:lstStyle/>
        <a:p>
          <a:pPr>
            <a:lnSpc>
              <a:spcPct val="100000"/>
            </a:lnSpc>
          </a:pPr>
          <a:r>
            <a:rPr lang="en-US" dirty="0"/>
            <a:t>References</a:t>
          </a:r>
        </a:p>
      </dgm:t>
    </dgm:pt>
    <dgm:pt modelId="{BE6EA063-3547-4A44-8E4A-1658702563D3}" type="parTrans" cxnId="{E3A3981D-9759-4973-A224-51AE7E511F7C}">
      <dgm:prSet/>
      <dgm:spPr/>
      <dgm:t>
        <a:bodyPr/>
        <a:lstStyle/>
        <a:p>
          <a:endParaRPr lang="en-US"/>
        </a:p>
      </dgm:t>
    </dgm:pt>
    <dgm:pt modelId="{F698FE8E-EF26-4427-A1A6-AE1E6649ECA8}" type="sibTrans" cxnId="{E3A3981D-9759-4973-A224-51AE7E511F7C}">
      <dgm:prSet/>
      <dgm:spPr/>
      <dgm:t>
        <a:bodyPr/>
        <a:lstStyle/>
        <a:p>
          <a:endParaRPr lang="en-US"/>
        </a:p>
      </dgm:t>
    </dgm:pt>
    <dgm:pt modelId="{C10766B5-BCC4-4A64-AD20-6C440D6E4C45}">
      <dgm:prSet phldr="0"/>
      <dgm:spPr/>
      <dgm:t>
        <a:bodyPr/>
        <a:lstStyle/>
        <a:p>
          <a:pPr>
            <a:lnSpc>
              <a:spcPct val="100000"/>
            </a:lnSpc>
          </a:pPr>
          <a:r>
            <a:rPr lang="en-US" dirty="0">
              <a:latin typeface="Calibri Light" panose="020F0302020204030204"/>
            </a:rPr>
            <a:t>Future Scope</a:t>
          </a:r>
        </a:p>
      </dgm:t>
    </dgm:pt>
    <dgm:pt modelId="{484FAFE6-08A6-418C-A858-6E3EB9F425BF}" type="parTrans" cxnId="{4C76CF0C-65E6-4DE8-BEA1-48480C47990E}">
      <dgm:prSet/>
      <dgm:spPr/>
      <dgm:t>
        <a:bodyPr/>
        <a:lstStyle/>
        <a:p>
          <a:endParaRPr lang="en-IN"/>
        </a:p>
      </dgm:t>
    </dgm:pt>
    <dgm:pt modelId="{C564F800-680D-4588-A3C9-7426C1E41425}" type="sibTrans" cxnId="{4C76CF0C-65E6-4DE8-BEA1-48480C47990E}">
      <dgm:prSet/>
      <dgm:spPr/>
      <dgm:t>
        <a:bodyPr/>
        <a:lstStyle/>
        <a:p>
          <a:endParaRPr lang="en-IN"/>
        </a:p>
      </dgm:t>
    </dgm:pt>
    <dgm:pt modelId="{07BD88BE-0D3D-4996-A83D-8180736F1D91}">
      <dgm:prSet/>
      <dgm:spPr/>
      <dgm:t>
        <a:bodyPr/>
        <a:lstStyle/>
        <a:p>
          <a:pPr>
            <a:lnSpc>
              <a:spcPct val="100000"/>
            </a:lnSpc>
          </a:pPr>
          <a:r>
            <a:rPr lang="en-IN" dirty="0"/>
            <a:t>Flow chart of methodology</a:t>
          </a:r>
        </a:p>
      </dgm:t>
    </dgm:pt>
    <dgm:pt modelId="{F1161FAF-CB82-4A66-9859-FE6664E727BB}" type="parTrans" cxnId="{302F19A0-37A6-4C11-80EF-472F2A0C7D89}">
      <dgm:prSet/>
      <dgm:spPr/>
      <dgm:t>
        <a:bodyPr/>
        <a:lstStyle/>
        <a:p>
          <a:endParaRPr lang="en-IN"/>
        </a:p>
      </dgm:t>
    </dgm:pt>
    <dgm:pt modelId="{97584966-F9C4-4847-86FE-BCD893DDA770}" type="sibTrans" cxnId="{302F19A0-37A6-4C11-80EF-472F2A0C7D89}">
      <dgm:prSet/>
      <dgm:spPr/>
      <dgm:t>
        <a:bodyPr/>
        <a:lstStyle/>
        <a:p>
          <a:endParaRPr lang="en-IN"/>
        </a:p>
      </dgm:t>
    </dgm:pt>
    <dgm:pt modelId="{9DA5351F-8E14-43F5-A430-43F6DE112A10}" type="pres">
      <dgm:prSet presAssocID="{6ADEEE98-43D1-4494-92F1-21847596492B}" presName="root" presStyleCnt="0">
        <dgm:presLayoutVars>
          <dgm:dir/>
          <dgm:resizeHandles val="exact"/>
        </dgm:presLayoutVars>
      </dgm:prSet>
      <dgm:spPr/>
    </dgm:pt>
    <dgm:pt modelId="{B4C2DE49-31F6-46A9-A257-DE7CA10BC5E1}" type="pres">
      <dgm:prSet presAssocID="{DEFAD266-2A31-4151-ABD5-491E93A9DDC4}" presName="compNode" presStyleCnt="0"/>
      <dgm:spPr/>
    </dgm:pt>
    <dgm:pt modelId="{084A474F-14C6-46CE-89D7-D9E3E9049D8D}" type="pres">
      <dgm:prSet presAssocID="{DEFAD266-2A31-4151-ABD5-491E93A9DDC4}" presName="bgRect" presStyleLbl="bgShp" presStyleIdx="0" presStyleCnt="8"/>
      <dgm:spPr/>
    </dgm:pt>
    <dgm:pt modelId="{43C63E2A-B8AD-4F3E-86E7-6D1A7AF072C2}" type="pres">
      <dgm:prSet presAssocID="{DEFAD266-2A31-4151-ABD5-491E93A9DDC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rg"/>
        </a:ext>
      </dgm:extLst>
    </dgm:pt>
    <dgm:pt modelId="{3CF669EC-1278-4544-9E5B-6288B207735B}" type="pres">
      <dgm:prSet presAssocID="{DEFAD266-2A31-4151-ABD5-491E93A9DDC4}" presName="spaceRect" presStyleCnt="0"/>
      <dgm:spPr/>
    </dgm:pt>
    <dgm:pt modelId="{EA5941D0-55C5-4DCA-8EF8-39A09C444A00}" type="pres">
      <dgm:prSet presAssocID="{DEFAD266-2A31-4151-ABD5-491E93A9DDC4}" presName="parTx" presStyleLbl="revTx" presStyleIdx="0" presStyleCnt="8">
        <dgm:presLayoutVars>
          <dgm:chMax val="0"/>
          <dgm:chPref val="0"/>
        </dgm:presLayoutVars>
      </dgm:prSet>
      <dgm:spPr/>
    </dgm:pt>
    <dgm:pt modelId="{66E2E3F0-1666-4C76-80D8-0DE06BEDD681}" type="pres">
      <dgm:prSet presAssocID="{AB8F1CC3-390E-45EB-9316-88FD61243EA4}" presName="sibTrans" presStyleCnt="0"/>
      <dgm:spPr/>
    </dgm:pt>
    <dgm:pt modelId="{11460975-7074-40C0-B97A-B90D8DEFD265}" type="pres">
      <dgm:prSet presAssocID="{42FB310B-8C04-43A9-AE15-EBE3F5E05B13}" presName="compNode" presStyleCnt="0"/>
      <dgm:spPr/>
    </dgm:pt>
    <dgm:pt modelId="{A2BAE600-B875-4482-AF4B-62488F683320}" type="pres">
      <dgm:prSet presAssocID="{42FB310B-8C04-43A9-AE15-EBE3F5E05B13}" presName="bgRect" presStyleLbl="bgShp" presStyleIdx="1" presStyleCnt="8"/>
      <dgm:spPr/>
    </dgm:pt>
    <dgm:pt modelId="{ECDE31B8-8BD7-4762-A1BB-18382AB390A1}" type="pres">
      <dgm:prSet presAssocID="{42FB310B-8C04-43A9-AE15-EBE3F5E05B13}"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FADAF6CA-1687-47C0-801A-8D7FB8D938AD}" type="pres">
      <dgm:prSet presAssocID="{42FB310B-8C04-43A9-AE15-EBE3F5E05B13}" presName="spaceRect" presStyleCnt="0"/>
      <dgm:spPr/>
    </dgm:pt>
    <dgm:pt modelId="{2E989EF6-1D61-4D99-969A-A01CCB4C8C4C}" type="pres">
      <dgm:prSet presAssocID="{42FB310B-8C04-43A9-AE15-EBE3F5E05B13}" presName="parTx" presStyleLbl="revTx" presStyleIdx="1" presStyleCnt="8">
        <dgm:presLayoutVars>
          <dgm:chMax val="0"/>
          <dgm:chPref val="0"/>
        </dgm:presLayoutVars>
      </dgm:prSet>
      <dgm:spPr/>
    </dgm:pt>
    <dgm:pt modelId="{E801485D-D847-4036-A0A4-6CB0E49BC2E1}" type="pres">
      <dgm:prSet presAssocID="{25CA39E2-9D10-4B8B-B7F7-3EEF0A6E85A8}" presName="sibTrans" presStyleCnt="0"/>
      <dgm:spPr/>
    </dgm:pt>
    <dgm:pt modelId="{9BE3D878-EC55-4058-8DAF-CD4E8B6FBC07}" type="pres">
      <dgm:prSet presAssocID="{04585B41-E97B-4968-844D-781A1056CD90}" presName="compNode" presStyleCnt="0"/>
      <dgm:spPr/>
    </dgm:pt>
    <dgm:pt modelId="{FC7E29DB-C002-460C-951F-8500DA78D0F5}" type="pres">
      <dgm:prSet presAssocID="{04585B41-E97B-4968-844D-781A1056CD90}" presName="bgRect" presStyleLbl="bgShp" presStyleIdx="2" presStyleCnt="8"/>
      <dgm:spPr/>
    </dgm:pt>
    <dgm:pt modelId="{B9005C21-ECD4-440B-870D-B466CC34218A}" type="pres">
      <dgm:prSet presAssocID="{04585B41-E97B-4968-844D-781A1056CD9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rollment"/>
        </a:ext>
      </dgm:extLst>
    </dgm:pt>
    <dgm:pt modelId="{2AC1F208-9FB3-4667-B6C0-F0E217A55319}" type="pres">
      <dgm:prSet presAssocID="{04585B41-E97B-4968-844D-781A1056CD90}" presName="spaceRect" presStyleCnt="0"/>
      <dgm:spPr/>
    </dgm:pt>
    <dgm:pt modelId="{84E7240B-BA14-42FC-8CF8-4C2E3874F0F8}" type="pres">
      <dgm:prSet presAssocID="{04585B41-E97B-4968-844D-781A1056CD90}" presName="parTx" presStyleLbl="revTx" presStyleIdx="2" presStyleCnt="8">
        <dgm:presLayoutVars>
          <dgm:chMax val="0"/>
          <dgm:chPref val="0"/>
        </dgm:presLayoutVars>
      </dgm:prSet>
      <dgm:spPr/>
    </dgm:pt>
    <dgm:pt modelId="{4BC0B055-42F7-413D-B1FC-64C6AC345EB0}" type="pres">
      <dgm:prSet presAssocID="{568C9E9E-8B2A-4180-BAA4-3E2B86D51515}" presName="sibTrans" presStyleCnt="0"/>
      <dgm:spPr/>
    </dgm:pt>
    <dgm:pt modelId="{8C5E447C-0B23-4FB3-98D5-475C330E0D6A}" type="pres">
      <dgm:prSet presAssocID="{07BD88BE-0D3D-4996-A83D-8180736F1D91}" presName="compNode" presStyleCnt="0"/>
      <dgm:spPr/>
    </dgm:pt>
    <dgm:pt modelId="{C4CEA797-8E42-4911-93BF-4E5AED6A530D}" type="pres">
      <dgm:prSet presAssocID="{07BD88BE-0D3D-4996-A83D-8180736F1D91}" presName="bgRect" presStyleLbl="bgShp" presStyleIdx="3" presStyleCnt="8"/>
      <dgm:spPr/>
    </dgm:pt>
    <dgm:pt modelId="{66DAC1C6-CF49-4205-9CDE-7F85CD8057ED}" type="pres">
      <dgm:prSet presAssocID="{07BD88BE-0D3D-4996-A83D-8180736F1D91}" presName="iconRect" presStyleLbl="node1" presStyleIdx="3" presStyleCnt="8"/>
      <dgm:spPr/>
    </dgm:pt>
    <dgm:pt modelId="{43F7E04A-4852-4B81-A91A-8CE80B38CB74}" type="pres">
      <dgm:prSet presAssocID="{07BD88BE-0D3D-4996-A83D-8180736F1D91}" presName="spaceRect" presStyleCnt="0"/>
      <dgm:spPr/>
    </dgm:pt>
    <dgm:pt modelId="{512AD910-2D5B-4693-B686-E80AEDE7307B}" type="pres">
      <dgm:prSet presAssocID="{07BD88BE-0D3D-4996-A83D-8180736F1D91}" presName="parTx" presStyleLbl="revTx" presStyleIdx="3" presStyleCnt="8">
        <dgm:presLayoutVars>
          <dgm:chMax val="0"/>
          <dgm:chPref val="0"/>
        </dgm:presLayoutVars>
      </dgm:prSet>
      <dgm:spPr/>
    </dgm:pt>
    <dgm:pt modelId="{A17571CC-299D-4A6D-80C1-DD9F49CC800D}" type="pres">
      <dgm:prSet presAssocID="{97584966-F9C4-4847-86FE-BCD893DDA770}" presName="sibTrans" presStyleCnt="0"/>
      <dgm:spPr/>
    </dgm:pt>
    <dgm:pt modelId="{9965B062-3E2B-4B17-B399-D4A7C933CE8E}" type="pres">
      <dgm:prSet presAssocID="{8306F0B3-41D1-4DF5-BD0A-917FE3EAEADD}" presName="compNode" presStyleCnt="0"/>
      <dgm:spPr/>
    </dgm:pt>
    <dgm:pt modelId="{4EE27446-85BE-44C9-AF83-DA98245012C2}" type="pres">
      <dgm:prSet presAssocID="{8306F0B3-41D1-4DF5-BD0A-917FE3EAEADD}" presName="bgRect" presStyleLbl="bgShp" presStyleIdx="4" presStyleCnt="8"/>
      <dgm:spPr/>
    </dgm:pt>
    <dgm:pt modelId="{97252D87-F719-4999-B9D5-A3B51787A9EE}" type="pres">
      <dgm:prSet presAssocID="{8306F0B3-41D1-4DF5-BD0A-917FE3EAEADD}" presName="iconRect" presStyleLbl="node1" presStyleIdx="4"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st Case"/>
        </a:ext>
      </dgm:extLst>
    </dgm:pt>
    <dgm:pt modelId="{9CFF3ED9-DB6E-4478-A526-3281052ED6DB}" type="pres">
      <dgm:prSet presAssocID="{8306F0B3-41D1-4DF5-BD0A-917FE3EAEADD}" presName="spaceRect" presStyleCnt="0"/>
      <dgm:spPr/>
    </dgm:pt>
    <dgm:pt modelId="{A6979BAD-46EF-4AAD-A281-493136051724}" type="pres">
      <dgm:prSet presAssocID="{8306F0B3-41D1-4DF5-BD0A-917FE3EAEADD}" presName="parTx" presStyleLbl="revTx" presStyleIdx="4" presStyleCnt="8">
        <dgm:presLayoutVars>
          <dgm:chMax val="0"/>
          <dgm:chPref val="0"/>
        </dgm:presLayoutVars>
      </dgm:prSet>
      <dgm:spPr/>
    </dgm:pt>
    <dgm:pt modelId="{47D7E254-7C38-41DB-B9D0-9CFD49B263FA}" type="pres">
      <dgm:prSet presAssocID="{4FAB0D36-E0A6-4C3A-AEF0-286166734481}" presName="sibTrans" presStyleCnt="0"/>
      <dgm:spPr/>
    </dgm:pt>
    <dgm:pt modelId="{4033A005-1197-4E00-B876-A0D92D820E81}" type="pres">
      <dgm:prSet presAssocID="{27706038-CA30-42A6-83F1-297DB3A23479}" presName="compNode" presStyleCnt="0"/>
      <dgm:spPr/>
    </dgm:pt>
    <dgm:pt modelId="{A358B050-D130-4EA4-9164-5E5CC942ADB8}" type="pres">
      <dgm:prSet presAssocID="{27706038-CA30-42A6-83F1-297DB3A23479}" presName="bgRect" presStyleLbl="bgShp" presStyleIdx="5" presStyleCnt="8"/>
      <dgm:spPr/>
    </dgm:pt>
    <dgm:pt modelId="{783A9E73-137A-4258-801F-B321BB7A6C1C}" type="pres">
      <dgm:prSet presAssocID="{27706038-CA30-42A6-83F1-297DB3A23479}" presName="iconRect" presStyleLbl="node1" presStyleIdx="5"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
        </a:ext>
      </dgm:extLst>
    </dgm:pt>
    <dgm:pt modelId="{DE7A52ED-A3D1-4E22-86E6-AE65DB207694}" type="pres">
      <dgm:prSet presAssocID="{27706038-CA30-42A6-83F1-297DB3A23479}" presName="spaceRect" presStyleCnt="0"/>
      <dgm:spPr/>
    </dgm:pt>
    <dgm:pt modelId="{0570BE08-FCA6-462D-BBB3-2C6E1E2BC646}" type="pres">
      <dgm:prSet presAssocID="{27706038-CA30-42A6-83F1-297DB3A23479}" presName="parTx" presStyleLbl="revTx" presStyleIdx="5" presStyleCnt="8">
        <dgm:presLayoutVars>
          <dgm:chMax val="0"/>
          <dgm:chPref val="0"/>
        </dgm:presLayoutVars>
      </dgm:prSet>
      <dgm:spPr/>
    </dgm:pt>
    <dgm:pt modelId="{AF6DD970-80E0-40BF-BFA6-FF27E788145C}" type="pres">
      <dgm:prSet presAssocID="{A43F9DC4-BD75-41A9-98CD-19E9B9117D3A}" presName="sibTrans" presStyleCnt="0"/>
      <dgm:spPr/>
    </dgm:pt>
    <dgm:pt modelId="{A8D8C418-382E-4E55-8958-977BCB3FDCAB}" type="pres">
      <dgm:prSet presAssocID="{C10766B5-BCC4-4A64-AD20-6C440D6E4C45}" presName="compNode" presStyleCnt="0"/>
      <dgm:spPr/>
    </dgm:pt>
    <dgm:pt modelId="{731574E5-5F68-4E7B-AA56-42E2D2E57569}" type="pres">
      <dgm:prSet presAssocID="{C10766B5-BCC4-4A64-AD20-6C440D6E4C45}" presName="bgRect" presStyleLbl="bgShp" presStyleIdx="6" presStyleCnt="8"/>
      <dgm:spPr/>
    </dgm:pt>
    <dgm:pt modelId="{E6D678DC-85AC-4BA1-AD6B-A29AD31E3167}" type="pres">
      <dgm:prSet presAssocID="{C10766B5-BCC4-4A64-AD20-6C440D6E4C45}" presName="iconRect" presStyleLbl="node1" presStyleIdx="6" presStyleCnt="8"/>
      <dgm:spPr/>
    </dgm:pt>
    <dgm:pt modelId="{ADF7E2BC-7519-48AA-A1E6-CA322D754304}" type="pres">
      <dgm:prSet presAssocID="{C10766B5-BCC4-4A64-AD20-6C440D6E4C45}" presName="spaceRect" presStyleCnt="0"/>
      <dgm:spPr/>
    </dgm:pt>
    <dgm:pt modelId="{5A5889B8-1823-45B8-96E3-C23D35C188CF}" type="pres">
      <dgm:prSet presAssocID="{C10766B5-BCC4-4A64-AD20-6C440D6E4C45}" presName="parTx" presStyleLbl="revTx" presStyleIdx="6" presStyleCnt="8">
        <dgm:presLayoutVars>
          <dgm:chMax val="0"/>
          <dgm:chPref val="0"/>
        </dgm:presLayoutVars>
      </dgm:prSet>
      <dgm:spPr/>
    </dgm:pt>
    <dgm:pt modelId="{B8F2B441-50A8-46A6-BB1F-ECDA0DFE170A}" type="pres">
      <dgm:prSet presAssocID="{C564F800-680D-4588-A3C9-7426C1E41425}" presName="sibTrans" presStyleCnt="0"/>
      <dgm:spPr/>
    </dgm:pt>
    <dgm:pt modelId="{8BDBDD02-47C5-4C34-822F-D4E7D13DA2EA}" type="pres">
      <dgm:prSet presAssocID="{88A3C09E-D8EA-40C0-8B06-D988D8D6B523}" presName="compNode" presStyleCnt="0"/>
      <dgm:spPr/>
    </dgm:pt>
    <dgm:pt modelId="{3157FE13-2AF2-4475-9715-801B95C6DC98}" type="pres">
      <dgm:prSet presAssocID="{88A3C09E-D8EA-40C0-8B06-D988D8D6B523}" presName="bgRect" presStyleLbl="bgShp" presStyleIdx="7" presStyleCnt="8"/>
      <dgm:spPr/>
    </dgm:pt>
    <dgm:pt modelId="{1053652E-0BAA-4114-A2C8-7DFAF8DDD72A}" type="pres">
      <dgm:prSet presAssocID="{88A3C09E-D8EA-40C0-8B06-D988D8D6B523}" presName="iconRect" presStyleLbl="node1" presStyleIdx="7"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ooter"/>
        </a:ext>
      </dgm:extLst>
    </dgm:pt>
    <dgm:pt modelId="{A68540FA-CED2-47B6-AF0A-61219086F769}" type="pres">
      <dgm:prSet presAssocID="{88A3C09E-D8EA-40C0-8B06-D988D8D6B523}" presName="spaceRect" presStyleCnt="0"/>
      <dgm:spPr/>
    </dgm:pt>
    <dgm:pt modelId="{984CE598-EAE6-4970-8AC9-51C8C831B0CE}" type="pres">
      <dgm:prSet presAssocID="{88A3C09E-D8EA-40C0-8B06-D988D8D6B523}" presName="parTx" presStyleLbl="revTx" presStyleIdx="7" presStyleCnt="8">
        <dgm:presLayoutVars>
          <dgm:chMax val="0"/>
          <dgm:chPref val="0"/>
        </dgm:presLayoutVars>
      </dgm:prSet>
      <dgm:spPr/>
    </dgm:pt>
  </dgm:ptLst>
  <dgm:cxnLst>
    <dgm:cxn modelId="{4C76CF0C-65E6-4DE8-BEA1-48480C47990E}" srcId="{6ADEEE98-43D1-4494-92F1-21847596492B}" destId="{C10766B5-BCC4-4A64-AD20-6C440D6E4C45}" srcOrd="6" destOrd="0" parTransId="{484FAFE6-08A6-418C-A858-6E3EB9F425BF}" sibTransId="{C564F800-680D-4588-A3C9-7426C1E41425}"/>
    <dgm:cxn modelId="{E3A3981D-9759-4973-A224-51AE7E511F7C}" srcId="{6ADEEE98-43D1-4494-92F1-21847596492B}" destId="{88A3C09E-D8EA-40C0-8B06-D988D8D6B523}" srcOrd="7" destOrd="0" parTransId="{BE6EA063-3547-4A44-8E4A-1658702563D3}" sibTransId="{F698FE8E-EF26-4427-A1A6-AE1E6649ECA8}"/>
    <dgm:cxn modelId="{CC1CA960-2354-4B15-B43A-987F6CF76600}" type="presOf" srcId="{C10766B5-BCC4-4A64-AD20-6C440D6E4C45}" destId="{5A5889B8-1823-45B8-96E3-C23D35C188CF}" srcOrd="0" destOrd="0" presId="urn:microsoft.com/office/officeart/2018/2/layout/IconVerticalSolidList"/>
    <dgm:cxn modelId="{53529D49-AA32-451D-8424-5A7C14656BD9}" type="presOf" srcId="{88A3C09E-D8EA-40C0-8B06-D988D8D6B523}" destId="{984CE598-EAE6-4970-8AC9-51C8C831B0CE}" srcOrd="0" destOrd="0" presId="urn:microsoft.com/office/officeart/2018/2/layout/IconVerticalSolidList"/>
    <dgm:cxn modelId="{167F676E-E075-48F5-83A8-2E67E06E510D}" type="presOf" srcId="{DEFAD266-2A31-4151-ABD5-491E93A9DDC4}" destId="{EA5941D0-55C5-4DCA-8EF8-39A09C444A00}" srcOrd="0" destOrd="0" presId="urn:microsoft.com/office/officeart/2018/2/layout/IconVerticalSolidList"/>
    <dgm:cxn modelId="{10A27C6E-DCAC-4A01-92F3-E6D98181FFFF}" srcId="{6ADEEE98-43D1-4494-92F1-21847596492B}" destId="{27706038-CA30-42A6-83F1-297DB3A23479}" srcOrd="5" destOrd="0" parTransId="{31C3E870-DCD4-4C51-A19B-FE4AD619BDAE}" sibTransId="{A43F9DC4-BD75-41A9-98CD-19E9B9117D3A}"/>
    <dgm:cxn modelId="{302F19A0-37A6-4C11-80EF-472F2A0C7D89}" srcId="{6ADEEE98-43D1-4494-92F1-21847596492B}" destId="{07BD88BE-0D3D-4996-A83D-8180736F1D91}" srcOrd="3" destOrd="0" parTransId="{F1161FAF-CB82-4A66-9859-FE6664E727BB}" sibTransId="{97584966-F9C4-4847-86FE-BCD893DDA770}"/>
    <dgm:cxn modelId="{AFD39CA6-18D2-43FA-B7FD-85BC55EC45AE}" type="presOf" srcId="{27706038-CA30-42A6-83F1-297DB3A23479}" destId="{0570BE08-FCA6-462D-BBB3-2C6E1E2BC646}" srcOrd="0" destOrd="0" presId="urn:microsoft.com/office/officeart/2018/2/layout/IconVerticalSolidList"/>
    <dgm:cxn modelId="{ED0771B7-1456-44AD-80A8-61F1367C4FB1}" type="presOf" srcId="{04585B41-E97B-4968-844D-781A1056CD90}" destId="{84E7240B-BA14-42FC-8CF8-4C2E3874F0F8}" srcOrd="0" destOrd="0" presId="urn:microsoft.com/office/officeart/2018/2/layout/IconVerticalSolidList"/>
    <dgm:cxn modelId="{6C3F66C5-DCE3-47E6-B71A-B951D96E474C}" type="presOf" srcId="{8306F0B3-41D1-4DF5-BD0A-917FE3EAEADD}" destId="{A6979BAD-46EF-4AAD-A281-493136051724}" srcOrd="0" destOrd="0" presId="urn:microsoft.com/office/officeart/2018/2/layout/IconVerticalSolidList"/>
    <dgm:cxn modelId="{A49A4DD4-E88C-4613-A1A9-8D9C7907B49A}" type="presOf" srcId="{6ADEEE98-43D1-4494-92F1-21847596492B}" destId="{9DA5351F-8E14-43F5-A430-43F6DE112A10}" srcOrd="0" destOrd="0" presId="urn:microsoft.com/office/officeart/2018/2/layout/IconVerticalSolidList"/>
    <dgm:cxn modelId="{6DCA90D5-4BFB-4C17-887E-3A3761F6B39C}" srcId="{6ADEEE98-43D1-4494-92F1-21847596492B}" destId="{DEFAD266-2A31-4151-ABD5-491E93A9DDC4}" srcOrd="0" destOrd="0" parTransId="{F96C2486-8598-4932-A012-0F2F3A93C67D}" sibTransId="{AB8F1CC3-390E-45EB-9316-88FD61243EA4}"/>
    <dgm:cxn modelId="{F8D0AFD7-75A2-4655-BBD3-6212AB71044F}" srcId="{6ADEEE98-43D1-4494-92F1-21847596492B}" destId="{04585B41-E97B-4968-844D-781A1056CD90}" srcOrd="2" destOrd="0" parTransId="{C44F3890-633E-4B9E-AEED-2ED287A23852}" sibTransId="{568C9E9E-8B2A-4180-BAA4-3E2B86D51515}"/>
    <dgm:cxn modelId="{71A882E7-B5DB-4BBA-B9E1-B63943E5BAAF}" type="presOf" srcId="{07BD88BE-0D3D-4996-A83D-8180736F1D91}" destId="{512AD910-2D5B-4693-B686-E80AEDE7307B}" srcOrd="0" destOrd="0" presId="urn:microsoft.com/office/officeart/2018/2/layout/IconVerticalSolidList"/>
    <dgm:cxn modelId="{3A94FEF3-FE62-4DBC-A950-471EE5945778}" srcId="{6ADEEE98-43D1-4494-92F1-21847596492B}" destId="{42FB310B-8C04-43A9-AE15-EBE3F5E05B13}" srcOrd="1" destOrd="0" parTransId="{4A45C8F0-699E-4992-8459-D94F5AC3856D}" sibTransId="{25CA39E2-9D10-4B8B-B7F7-3EEF0A6E85A8}"/>
    <dgm:cxn modelId="{E33E58F4-9F76-4BD7-A1A2-D31F8ECD9999}" type="presOf" srcId="{42FB310B-8C04-43A9-AE15-EBE3F5E05B13}" destId="{2E989EF6-1D61-4D99-969A-A01CCB4C8C4C}" srcOrd="0" destOrd="0" presId="urn:microsoft.com/office/officeart/2018/2/layout/IconVerticalSolidList"/>
    <dgm:cxn modelId="{393181FA-7611-4D6A-987D-048E631284A0}" srcId="{6ADEEE98-43D1-4494-92F1-21847596492B}" destId="{8306F0B3-41D1-4DF5-BD0A-917FE3EAEADD}" srcOrd="4" destOrd="0" parTransId="{41EAEF71-470D-48F9-ADFB-7E14642326EA}" sibTransId="{4FAB0D36-E0A6-4C3A-AEF0-286166734481}"/>
    <dgm:cxn modelId="{BBFC3F09-025B-4715-85C8-D191FDA25844}" type="presParOf" srcId="{9DA5351F-8E14-43F5-A430-43F6DE112A10}" destId="{B4C2DE49-31F6-46A9-A257-DE7CA10BC5E1}" srcOrd="0" destOrd="0" presId="urn:microsoft.com/office/officeart/2018/2/layout/IconVerticalSolidList"/>
    <dgm:cxn modelId="{834E8BAF-4027-40B5-BFC3-44C3074A9649}" type="presParOf" srcId="{B4C2DE49-31F6-46A9-A257-DE7CA10BC5E1}" destId="{084A474F-14C6-46CE-89D7-D9E3E9049D8D}" srcOrd="0" destOrd="0" presId="urn:microsoft.com/office/officeart/2018/2/layout/IconVerticalSolidList"/>
    <dgm:cxn modelId="{7B2CE974-F384-4567-9F0B-A0D819257BAD}" type="presParOf" srcId="{B4C2DE49-31F6-46A9-A257-DE7CA10BC5E1}" destId="{43C63E2A-B8AD-4F3E-86E7-6D1A7AF072C2}" srcOrd="1" destOrd="0" presId="urn:microsoft.com/office/officeart/2018/2/layout/IconVerticalSolidList"/>
    <dgm:cxn modelId="{0F46A0D6-9495-4634-859D-2C8ACF57B56A}" type="presParOf" srcId="{B4C2DE49-31F6-46A9-A257-DE7CA10BC5E1}" destId="{3CF669EC-1278-4544-9E5B-6288B207735B}" srcOrd="2" destOrd="0" presId="urn:microsoft.com/office/officeart/2018/2/layout/IconVerticalSolidList"/>
    <dgm:cxn modelId="{A60DFD0F-3B80-483A-8444-38F7DFC4F101}" type="presParOf" srcId="{B4C2DE49-31F6-46A9-A257-DE7CA10BC5E1}" destId="{EA5941D0-55C5-4DCA-8EF8-39A09C444A00}" srcOrd="3" destOrd="0" presId="urn:microsoft.com/office/officeart/2018/2/layout/IconVerticalSolidList"/>
    <dgm:cxn modelId="{30AA7A03-D84E-4708-91A2-81D459E07CD0}" type="presParOf" srcId="{9DA5351F-8E14-43F5-A430-43F6DE112A10}" destId="{66E2E3F0-1666-4C76-80D8-0DE06BEDD681}" srcOrd="1" destOrd="0" presId="urn:microsoft.com/office/officeart/2018/2/layout/IconVerticalSolidList"/>
    <dgm:cxn modelId="{B0C736B3-52F9-4827-AC34-CD655FC5FC00}" type="presParOf" srcId="{9DA5351F-8E14-43F5-A430-43F6DE112A10}" destId="{11460975-7074-40C0-B97A-B90D8DEFD265}" srcOrd="2" destOrd="0" presId="urn:microsoft.com/office/officeart/2018/2/layout/IconVerticalSolidList"/>
    <dgm:cxn modelId="{A9E40450-CF69-4165-AA98-C202A9E67A43}" type="presParOf" srcId="{11460975-7074-40C0-B97A-B90D8DEFD265}" destId="{A2BAE600-B875-4482-AF4B-62488F683320}" srcOrd="0" destOrd="0" presId="urn:microsoft.com/office/officeart/2018/2/layout/IconVerticalSolidList"/>
    <dgm:cxn modelId="{B0906CB3-2632-4674-8E05-E18E2229C36F}" type="presParOf" srcId="{11460975-7074-40C0-B97A-B90D8DEFD265}" destId="{ECDE31B8-8BD7-4762-A1BB-18382AB390A1}" srcOrd="1" destOrd="0" presId="urn:microsoft.com/office/officeart/2018/2/layout/IconVerticalSolidList"/>
    <dgm:cxn modelId="{08425781-CD05-4369-9F36-4EA9C4391C21}" type="presParOf" srcId="{11460975-7074-40C0-B97A-B90D8DEFD265}" destId="{FADAF6CA-1687-47C0-801A-8D7FB8D938AD}" srcOrd="2" destOrd="0" presId="urn:microsoft.com/office/officeart/2018/2/layout/IconVerticalSolidList"/>
    <dgm:cxn modelId="{2BF522E6-6291-478E-965C-ACE4AD390566}" type="presParOf" srcId="{11460975-7074-40C0-B97A-B90D8DEFD265}" destId="{2E989EF6-1D61-4D99-969A-A01CCB4C8C4C}" srcOrd="3" destOrd="0" presId="urn:microsoft.com/office/officeart/2018/2/layout/IconVerticalSolidList"/>
    <dgm:cxn modelId="{268BD41B-0120-4310-B179-71B8D36D12BC}" type="presParOf" srcId="{9DA5351F-8E14-43F5-A430-43F6DE112A10}" destId="{E801485D-D847-4036-A0A4-6CB0E49BC2E1}" srcOrd="3" destOrd="0" presId="urn:microsoft.com/office/officeart/2018/2/layout/IconVerticalSolidList"/>
    <dgm:cxn modelId="{D4E9F83A-04ED-44B5-8260-74A5DFC3D05B}" type="presParOf" srcId="{9DA5351F-8E14-43F5-A430-43F6DE112A10}" destId="{9BE3D878-EC55-4058-8DAF-CD4E8B6FBC07}" srcOrd="4" destOrd="0" presId="urn:microsoft.com/office/officeart/2018/2/layout/IconVerticalSolidList"/>
    <dgm:cxn modelId="{5C64DBB7-B28D-4A6D-AA9F-F527329D1F81}" type="presParOf" srcId="{9BE3D878-EC55-4058-8DAF-CD4E8B6FBC07}" destId="{FC7E29DB-C002-460C-951F-8500DA78D0F5}" srcOrd="0" destOrd="0" presId="urn:microsoft.com/office/officeart/2018/2/layout/IconVerticalSolidList"/>
    <dgm:cxn modelId="{3FC787A1-1611-4D1D-9F22-75A253F2B51A}" type="presParOf" srcId="{9BE3D878-EC55-4058-8DAF-CD4E8B6FBC07}" destId="{B9005C21-ECD4-440B-870D-B466CC34218A}" srcOrd="1" destOrd="0" presId="urn:microsoft.com/office/officeart/2018/2/layout/IconVerticalSolidList"/>
    <dgm:cxn modelId="{B9F92C46-C3EA-4F51-A6B9-B8175ED05CDC}" type="presParOf" srcId="{9BE3D878-EC55-4058-8DAF-CD4E8B6FBC07}" destId="{2AC1F208-9FB3-4667-B6C0-F0E217A55319}" srcOrd="2" destOrd="0" presId="urn:microsoft.com/office/officeart/2018/2/layout/IconVerticalSolidList"/>
    <dgm:cxn modelId="{F2CF7009-9023-40FF-B888-87BA32BE2E21}" type="presParOf" srcId="{9BE3D878-EC55-4058-8DAF-CD4E8B6FBC07}" destId="{84E7240B-BA14-42FC-8CF8-4C2E3874F0F8}" srcOrd="3" destOrd="0" presId="urn:microsoft.com/office/officeart/2018/2/layout/IconVerticalSolidList"/>
    <dgm:cxn modelId="{D5833506-52A5-4D9D-BF0A-517A0EC178F8}" type="presParOf" srcId="{9DA5351F-8E14-43F5-A430-43F6DE112A10}" destId="{4BC0B055-42F7-413D-B1FC-64C6AC345EB0}" srcOrd="5" destOrd="0" presId="urn:microsoft.com/office/officeart/2018/2/layout/IconVerticalSolidList"/>
    <dgm:cxn modelId="{38E741CC-A2BC-452C-A70F-BCE615B3F897}" type="presParOf" srcId="{9DA5351F-8E14-43F5-A430-43F6DE112A10}" destId="{8C5E447C-0B23-4FB3-98D5-475C330E0D6A}" srcOrd="6" destOrd="0" presId="urn:microsoft.com/office/officeart/2018/2/layout/IconVerticalSolidList"/>
    <dgm:cxn modelId="{E4DB0BBD-59F3-418B-B300-487296342EA6}" type="presParOf" srcId="{8C5E447C-0B23-4FB3-98D5-475C330E0D6A}" destId="{C4CEA797-8E42-4911-93BF-4E5AED6A530D}" srcOrd="0" destOrd="0" presId="urn:microsoft.com/office/officeart/2018/2/layout/IconVerticalSolidList"/>
    <dgm:cxn modelId="{7D0A15A7-1AC7-41BD-820B-A492411E102D}" type="presParOf" srcId="{8C5E447C-0B23-4FB3-98D5-475C330E0D6A}" destId="{66DAC1C6-CF49-4205-9CDE-7F85CD8057ED}" srcOrd="1" destOrd="0" presId="urn:microsoft.com/office/officeart/2018/2/layout/IconVerticalSolidList"/>
    <dgm:cxn modelId="{E3567E75-69ED-4B22-BC21-7823A6AF0D16}" type="presParOf" srcId="{8C5E447C-0B23-4FB3-98D5-475C330E0D6A}" destId="{43F7E04A-4852-4B81-A91A-8CE80B38CB74}" srcOrd="2" destOrd="0" presId="urn:microsoft.com/office/officeart/2018/2/layout/IconVerticalSolidList"/>
    <dgm:cxn modelId="{6DC5315B-271F-48EE-ABBB-C78E7F238BBE}" type="presParOf" srcId="{8C5E447C-0B23-4FB3-98D5-475C330E0D6A}" destId="{512AD910-2D5B-4693-B686-E80AEDE7307B}" srcOrd="3" destOrd="0" presId="urn:microsoft.com/office/officeart/2018/2/layout/IconVerticalSolidList"/>
    <dgm:cxn modelId="{CB0F6912-6D51-4F66-91F6-8C243420E3A0}" type="presParOf" srcId="{9DA5351F-8E14-43F5-A430-43F6DE112A10}" destId="{A17571CC-299D-4A6D-80C1-DD9F49CC800D}" srcOrd="7" destOrd="0" presId="urn:microsoft.com/office/officeart/2018/2/layout/IconVerticalSolidList"/>
    <dgm:cxn modelId="{5E0D7153-F251-4EE9-8FD0-F36130266835}" type="presParOf" srcId="{9DA5351F-8E14-43F5-A430-43F6DE112A10}" destId="{9965B062-3E2B-4B17-B399-D4A7C933CE8E}" srcOrd="8" destOrd="0" presId="urn:microsoft.com/office/officeart/2018/2/layout/IconVerticalSolidList"/>
    <dgm:cxn modelId="{C5B8DF4E-FBF6-47A4-99A8-3AD6AEDACD55}" type="presParOf" srcId="{9965B062-3E2B-4B17-B399-D4A7C933CE8E}" destId="{4EE27446-85BE-44C9-AF83-DA98245012C2}" srcOrd="0" destOrd="0" presId="urn:microsoft.com/office/officeart/2018/2/layout/IconVerticalSolidList"/>
    <dgm:cxn modelId="{58E31AE7-2D22-4F7E-972B-9BA26B3259F6}" type="presParOf" srcId="{9965B062-3E2B-4B17-B399-D4A7C933CE8E}" destId="{97252D87-F719-4999-B9D5-A3B51787A9EE}" srcOrd="1" destOrd="0" presId="urn:microsoft.com/office/officeart/2018/2/layout/IconVerticalSolidList"/>
    <dgm:cxn modelId="{E7800641-8F8A-4CC8-B9B8-F3671CC61D5B}" type="presParOf" srcId="{9965B062-3E2B-4B17-B399-D4A7C933CE8E}" destId="{9CFF3ED9-DB6E-4478-A526-3281052ED6DB}" srcOrd="2" destOrd="0" presId="urn:microsoft.com/office/officeart/2018/2/layout/IconVerticalSolidList"/>
    <dgm:cxn modelId="{24BBD7A6-601C-49D5-AF8B-0526669F4E4D}" type="presParOf" srcId="{9965B062-3E2B-4B17-B399-D4A7C933CE8E}" destId="{A6979BAD-46EF-4AAD-A281-493136051724}" srcOrd="3" destOrd="0" presId="urn:microsoft.com/office/officeart/2018/2/layout/IconVerticalSolidList"/>
    <dgm:cxn modelId="{8F9DAFFE-061D-49BD-B3FE-A7ACA1566EEE}" type="presParOf" srcId="{9DA5351F-8E14-43F5-A430-43F6DE112A10}" destId="{47D7E254-7C38-41DB-B9D0-9CFD49B263FA}" srcOrd="9" destOrd="0" presId="urn:microsoft.com/office/officeart/2018/2/layout/IconVerticalSolidList"/>
    <dgm:cxn modelId="{D93BD041-E4EF-468A-BEB5-6A693ED7FA0E}" type="presParOf" srcId="{9DA5351F-8E14-43F5-A430-43F6DE112A10}" destId="{4033A005-1197-4E00-B876-A0D92D820E81}" srcOrd="10" destOrd="0" presId="urn:microsoft.com/office/officeart/2018/2/layout/IconVerticalSolidList"/>
    <dgm:cxn modelId="{BA3F2D01-2525-4C4C-A312-C66E7C96F6A1}" type="presParOf" srcId="{4033A005-1197-4E00-B876-A0D92D820E81}" destId="{A358B050-D130-4EA4-9164-5E5CC942ADB8}" srcOrd="0" destOrd="0" presId="urn:microsoft.com/office/officeart/2018/2/layout/IconVerticalSolidList"/>
    <dgm:cxn modelId="{4217699A-A482-4B14-8EFE-52872B957A51}" type="presParOf" srcId="{4033A005-1197-4E00-B876-A0D92D820E81}" destId="{783A9E73-137A-4258-801F-B321BB7A6C1C}" srcOrd="1" destOrd="0" presId="urn:microsoft.com/office/officeart/2018/2/layout/IconVerticalSolidList"/>
    <dgm:cxn modelId="{54522220-A2CE-4604-A0A3-EF17DA05E314}" type="presParOf" srcId="{4033A005-1197-4E00-B876-A0D92D820E81}" destId="{DE7A52ED-A3D1-4E22-86E6-AE65DB207694}" srcOrd="2" destOrd="0" presId="urn:microsoft.com/office/officeart/2018/2/layout/IconVerticalSolidList"/>
    <dgm:cxn modelId="{A732E206-1E8C-4D34-8E8B-DF2792C6B3E7}" type="presParOf" srcId="{4033A005-1197-4E00-B876-A0D92D820E81}" destId="{0570BE08-FCA6-462D-BBB3-2C6E1E2BC646}" srcOrd="3" destOrd="0" presId="urn:microsoft.com/office/officeart/2018/2/layout/IconVerticalSolidList"/>
    <dgm:cxn modelId="{CC6FED6B-6EB1-45C4-B415-20F7256AA1E3}" type="presParOf" srcId="{9DA5351F-8E14-43F5-A430-43F6DE112A10}" destId="{AF6DD970-80E0-40BF-BFA6-FF27E788145C}" srcOrd="11" destOrd="0" presId="urn:microsoft.com/office/officeart/2018/2/layout/IconVerticalSolidList"/>
    <dgm:cxn modelId="{D298B511-3165-4502-95FE-BC81800BA7A0}" type="presParOf" srcId="{9DA5351F-8E14-43F5-A430-43F6DE112A10}" destId="{A8D8C418-382E-4E55-8958-977BCB3FDCAB}" srcOrd="12" destOrd="0" presId="urn:microsoft.com/office/officeart/2018/2/layout/IconVerticalSolidList"/>
    <dgm:cxn modelId="{F5F2EEB0-BCDA-4DBC-B399-767713809FB7}" type="presParOf" srcId="{A8D8C418-382E-4E55-8958-977BCB3FDCAB}" destId="{731574E5-5F68-4E7B-AA56-42E2D2E57569}" srcOrd="0" destOrd="0" presId="urn:microsoft.com/office/officeart/2018/2/layout/IconVerticalSolidList"/>
    <dgm:cxn modelId="{419AD687-3164-4D17-B25F-E8FF354D2BA8}" type="presParOf" srcId="{A8D8C418-382E-4E55-8958-977BCB3FDCAB}" destId="{E6D678DC-85AC-4BA1-AD6B-A29AD31E3167}" srcOrd="1" destOrd="0" presId="urn:microsoft.com/office/officeart/2018/2/layout/IconVerticalSolidList"/>
    <dgm:cxn modelId="{28BAAC76-9FCA-4187-A1E2-9941F5C42BE8}" type="presParOf" srcId="{A8D8C418-382E-4E55-8958-977BCB3FDCAB}" destId="{ADF7E2BC-7519-48AA-A1E6-CA322D754304}" srcOrd="2" destOrd="0" presId="urn:microsoft.com/office/officeart/2018/2/layout/IconVerticalSolidList"/>
    <dgm:cxn modelId="{1809821E-BE3E-492D-966B-7F0B5C651C78}" type="presParOf" srcId="{A8D8C418-382E-4E55-8958-977BCB3FDCAB}" destId="{5A5889B8-1823-45B8-96E3-C23D35C188CF}" srcOrd="3" destOrd="0" presId="urn:microsoft.com/office/officeart/2018/2/layout/IconVerticalSolidList"/>
    <dgm:cxn modelId="{D1E3284F-7575-45A6-9B30-2CB06E465EDD}" type="presParOf" srcId="{9DA5351F-8E14-43F5-A430-43F6DE112A10}" destId="{B8F2B441-50A8-46A6-BB1F-ECDA0DFE170A}" srcOrd="13" destOrd="0" presId="urn:microsoft.com/office/officeart/2018/2/layout/IconVerticalSolidList"/>
    <dgm:cxn modelId="{C7CC9631-831B-45DB-9293-BA7A849D56C6}" type="presParOf" srcId="{9DA5351F-8E14-43F5-A430-43F6DE112A10}" destId="{8BDBDD02-47C5-4C34-822F-D4E7D13DA2EA}" srcOrd="14" destOrd="0" presId="urn:microsoft.com/office/officeart/2018/2/layout/IconVerticalSolidList"/>
    <dgm:cxn modelId="{CFC57E53-BEF2-46A8-B806-2342CB0AAFB8}" type="presParOf" srcId="{8BDBDD02-47C5-4C34-822F-D4E7D13DA2EA}" destId="{3157FE13-2AF2-4475-9715-801B95C6DC98}" srcOrd="0" destOrd="0" presId="urn:microsoft.com/office/officeart/2018/2/layout/IconVerticalSolidList"/>
    <dgm:cxn modelId="{5C177E1F-4DFE-48B3-8DB6-236CC2BC0D0D}" type="presParOf" srcId="{8BDBDD02-47C5-4C34-822F-D4E7D13DA2EA}" destId="{1053652E-0BAA-4114-A2C8-7DFAF8DDD72A}" srcOrd="1" destOrd="0" presId="urn:microsoft.com/office/officeart/2018/2/layout/IconVerticalSolidList"/>
    <dgm:cxn modelId="{F13BE1BA-3ECA-4C21-934E-77B842443F1D}" type="presParOf" srcId="{8BDBDD02-47C5-4C34-822F-D4E7D13DA2EA}" destId="{A68540FA-CED2-47B6-AF0A-61219086F769}" srcOrd="2" destOrd="0" presId="urn:microsoft.com/office/officeart/2018/2/layout/IconVerticalSolidList"/>
    <dgm:cxn modelId="{CCB86BEB-8316-475B-97F3-DDD023FF3BCE}" type="presParOf" srcId="{8BDBDD02-47C5-4C34-822F-D4E7D13DA2EA}" destId="{984CE598-EAE6-4970-8AC9-51C8C831B0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FE80E7-BB84-436D-B400-CF634FDD878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A944FD9-CDD8-4A4E-A2B4-3048D40528DE}">
      <dgm:prSet custT="1"/>
      <dgm:spPr/>
      <dgm:t>
        <a:bodyPr/>
        <a:lstStyle/>
        <a:p>
          <a:r>
            <a:rPr lang="en-US" sz="1400" b="0" i="0" dirty="0"/>
            <a:t>YOLO (You Only Look Once) is a groundbreaking object detection algorithm known for its speed and accuracy. Unlike traditional methods, YOLO divides an image into a grid and predicts bounding boxes and class probabilities simultaneously. This one-pass approach allows YOLO to achieve real-time object detection, making it widely adopted in applications such as autonomous vehicles, surveillance, and image analysis. YOLO has multiple versions, with YOLOv4 and YOLOv5 being notable iterations, continually pushing the boundaries of object detection performance. Its efficiency and versatility have established YOLO as a go-to solution in the computer vision community.</a:t>
          </a:r>
          <a:endParaRPr lang="en-US" sz="1400" dirty="0"/>
        </a:p>
      </dgm:t>
    </dgm:pt>
    <dgm:pt modelId="{3D72F454-972F-49D7-A732-26FAED10FA44}" type="parTrans" cxnId="{472A63D9-F4C5-442D-A590-2C4DDE1F834C}">
      <dgm:prSet/>
      <dgm:spPr/>
      <dgm:t>
        <a:bodyPr/>
        <a:lstStyle/>
        <a:p>
          <a:endParaRPr lang="en-US"/>
        </a:p>
      </dgm:t>
    </dgm:pt>
    <dgm:pt modelId="{BC179B8D-54CA-4616-A3DA-92C2CDB41145}" type="sibTrans" cxnId="{472A63D9-F4C5-442D-A590-2C4DDE1F834C}">
      <dgm:prSet/>
      <dgm:spPr/>
      <dgm:t>
        <a:bodyPr/>
        <a:lstStyle/>
        <a:p>
          <a:endParaRPr lang="en-US"/>
        </a:p>
      </dgm:t>
    </dgm:pt>
    <dgm:pt modelId="{BEE93EE6-07BB-402F-8C65-301922BDF841}">
      <dgm:prSet/>
      <dgm:spPr/>
      <dgm:t>
        <a:bodyPr/>
        <a:lstStyle/>
        <a:p>
          <a:r>
            <a:rPr lang="en-US" b="0" i="0" dirty="0" err="1"/>
            <a:t>DeepSORT</a:t>
          </a:r>
          <a:r>
            <a:rPr lang="en-US" b="0" i="0" dirty="0"/>
            <a:t> (Deep Simple Online and Realtime Tracking) implemented in </a:t>
          </a:r>
          <a:r>
            <a:rPr lang="en-US" b="0" i="0" dirty="0" err="1"/>
            <a:t>PyTorch</a:t>
          </a:r>
          <a:r>
            <a:rPr lang="en-US" b="0" i="0" dirty="0"/>
            <a:t> is an extension of the SORT (Simple Online and Realtime Tracking) algorithm with deep learning capabilities. It combines object detection and deep feature embeddings to achieve robust and accurate multi-object tracking. </a:t>
          </a:r>
          <a:r>
            <a:rPr lang="en-US" b="0" i="0" dirty="0" err="1"/>
            <a:t>DeepSORT</a:t>
          </a:r>
          <a:r>
            <a:rPr lang="en-US" b="0" i="0" dirty="0"/>
            <a:t> excels in scenarios with crowded and complex scenes, maintaining identities across video frames. Its </a:t>
          </a:r>
          <a:r>
            <a:rPr lang="en-US" b="0" i="0" dirty="0" err="1"/>
            <a:t>PyTorch</a:t>
          </a:r>
          <a:r>
            <a:rPr lang="en-US" b="0" i="0" dirty="0"/>
            <a:t> implementation allows for seamless integration into deep learning pipelines, making it a popular choice for tracking individuals or objects in real-time video streams.</a:t>
          </a:r>
          <a:endParaRPr lang="en-US" dirty="0"/>
        </a:p>
      </dgm:t>
    </dgm:pt>
    <dgm:pt modelId="{C4E13F47-AA02-4BF2-9ADB-C2E75776A91C}" type="parTrans" cxnId="{0ED71FA8-7D1A-4B10-9558-7FD17ECFB994}">
      <dgm:prSet/>
      <dgm:spPr/>
      <dgm:t>
        <a:bodyPr/>
        <a:lstStyle/>
        <a:p>
          <a:endParaRPr lang="en-US"/>
        </a:p>
      </dgm:t>
    </dgm:pt>
    <dgm:pt modelId="{0E915AF1-6C16-4845-AE66-42397694CBB4}" type="sibTrans" cxnId="{0ED71FA8-7D1A-4B10-9558-7FD17ECFB994}">
      <dgm:prSet/>
      <dgm:spPr/>
      <dgm:t>
        <a:bodyPr/>
        <a:lstStyle/>
        <a:p>
          <a:endParaRPr lang="en-US"/>
        </a:p>
      </dgm:t>
    </dgm:pt>
    <dgm:pt modelId="{C9D1A455-7F4E-4A69-8812-AD64DBE16FCD}">
      <dgm:prSet/>
      <dgm:spPr/>
      <dgm:t>
        <a:bodyPr/>
        <a:lstStyle/>
        <a:p>
          <a:r>
            <a:rPr lang="en-US" b="0" i="0" dirty="0"/>
            <a:t>Speed Distance formula : To find speed using the distance formula, divide the distance traveled (</a:t>
          </a:r>
          <a:r>
            <a:rPr lang="en-US" b="0" i="1" dirty="0"/>
            <a:t>d</a:t>
          </a:r>
          <a:r>
            <a:rPr lang="en-US" b="0" i="0" dirty="0"/>
            <a:t>) by the time taken (</a:t>
          </a:r>
          <a:r>
            <a:rPr lang="en-US" b="0" i="1" dirty="0"/>
            <a:t>t</a:t>
          </a:r>
          <a:r>
            <a:rPr lang="en-US" b="0" i="0" dirty="0"/>
            <a:t>): Speed=</a:t>
          </a:r>
          <a:r>
            <a:rPr lang="en-US" b="0" i="1" dirty="0"/>
            <a:t>td</a:t>
          </a:r>
          <a:r>
            <a:rPr lang="en-US" b="0" i="0" dirty="0"/>
            <a:t>​. The result is the rate at which an object covers a certain distance in a given time interval.</a:t>
          </a:r>
          <a:endParaRPr lang="en-US" dirty="0"/>
        </a:p>
      </dgm:t>
    </dgm:pt>
    <dgm:pt modelId="{AA0D5297-A334-4FC0-8C67-268310650EE7}" type="parTrans" cxnId="{9814DB21-F475-4BBA-913C-A20EC249799B}">
      <dgm:prSet/>
      <dgm:spPr/>
      <dgm:t>
        <a:bodyPr/>
        <a:lstStyle/>
        <a:p>
          <a:endParaRPr lang="en-US"/>
        </a:p>
      </dgm:t>
    </dgm:pt>
    <dgm:pt modelId="{F14B26C5-4FEF-4F4B-AC59-B36D1DA0808C}" type="sibTrans" cxnId="{9814DB21-F475-4BBA-913C-A20EC249799B}">
      <dgm:prSet/>
      <dgm:spPr/>
      <dgm:t>
        <a:bodyPr/>
        <a:lstStyle/>
        <a:p>
          <a:endParaRPr lang="en-US"/>
        </a:p>
      </dgm:t>
    </dgm:pt>
    <dgm:pt modelId="{3D597698-9C68-4352-B19A-6ECB6B55D0E6}" type="pres">
      <dgm:prSet presAssocID="{CDFE80E7-BB84-436D-B400-CF634FDD878F}" presName="root" presStyleCnt="0">
        <dgm:presLayoutVars>
          <dgm:dir/>
          <dgm:resizeHandles val="exact"/>
        </dgm:presLayoutVars>
      </dgm:prSet>
      <dgm:spPr/>
    </dgm:pt>
    <dgm:pt modelId="{7648422E-0692-47ED-802D-E72BF5AAB5F4}" type="pres">
      <dgm:prSet presAssocID="{1A944FD9-CDD8-4A4E-A2B4-3048D40528DE}" presName="compNode" presStyleCnt="0"/>
      <dgm:spPr/>
    </dgm:pt>
    <dgm:pt modelId="{613E6DFD-CE3D-4777-91B9-3F92136BC5CC}" type="pres">
      <dgm:prSet presAssocID="{1A944FD9-CDD8-4A4E-A2B4-3048D40528DE}" presName="bgRect" presStyleLbl="bgShp" presStyleIdx="0" presStyleCnt="3"/>
      <dgm:spPr/>
    </dgm:pt>
    <dgm:pt modelId="{FCC9780A-0ACB-4B6A-B052-6F12FC15AEA1}" type="pres">
      <dgm:prSet presAssocID="{1A944FD9-CDD8-4A4E-A2B4-3048D40528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scope"/>
        </a:ext>
      </dgm:extLst>
    </dgm:pt>
    <dgm:pt modelId="{9CD31851-0380-4F9B-8757-D7BCEFB8BF34}" type="pres">
      <dgm:prSet presAssocID="{1A944FD9-CDD8-4A4E-A2B4-3048D40528DE}" presName="spaceRect" presStyleCnt="0"/>
      <dgm:spPr/>
    </dgm:pt>
    <dgm:pt modelId="{2D331ADB-AB86-481D-8115-E8BA316D14A8}" type="pres">
      <dgm:prSet presAssocID="{1A944FD9-CDD8-4A4E-A2B4-3048D40528DE}" presName="parTx" presStyleLbl="revTx" presStyleIdx="0" presStyleCnt="3">
        <dgm:presLayoutVars>
          <dgm:chMax val="0"/>
          <dgm:chPref val="0"/>
        </dgm:presLayoutVars>
      </dgm:prSet>
      <dgm:spPr/>
    </dgm:pt>
    <dgm:pt modelId="{1BF688CA-CCE9-4695-8E9E-6592D78110F8}" type="pres">
      <dgm:prSet presAssocID="{BC179B8D-54CA-4616-A3DA-92C2CDB41145}" presName="sibTrans" presStyleCnt="0"/>
      <dgm:spPr/>
    </dgm:pt>
    <dgm:pt modelId="{5436A6C0-37BA-4A34-80D6-32DD8DCE86D2}" type="pres">
      <dgm:prSet presAssocID="{BEE93EE6-07BB-402F-8C65-301922BDF841}" presName="compNode" presStyleCnt="0"/>
      <dgm:spPr/>
    </dgm:pt>
    <dgm:pt modelId="{A188A108-47F2-4842-8086-BFF5DD13334A}" type="pres">
      <dgm:prSet presAssocID="{BEE93EE6-07BB-402F-8C65-301922BDF841}" presName="bgRect" presStyleLbl="bgShp" presStyleIdx="1" presStyleCnt="3"/>
      <dgm:spPr/>
    </dgm:pt>
    <dgm:pt modelId="{C8D8A6F0-7291-437E-89B6-E46F34286697}" type="pres">
      <dgm:prSet presAssocID="{BEE93EE6-07BB-402F-8C65-301922BDF84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66E0789-E55F-45FE-AE15-D37030CC4B74}" type="pres">
      <dgm:prSet presAssocID="{BEE93EE6-07BB-402F-8C65-301922BDF841}" presName="spaceRect" presStyleCnt="0"/>
      <dgm:spPr/>
    </dgm:pt>
    <dgm:pt modelId="{C31A4F09-24A6-4CF4-9972-A5B24C80BFAE}" type="pres">
      <dgm:prSet presAssocID="{BEE93EE6-07BB-402F-8C65-301922BDF841}" presName="parTx" presStyleLbl="revTx" presStyleIdx="1" presStyleCnt="3">
        <dgm:presLayoutVars>
          <dgm:chMax val="0"/>
          <dgm:chPref val="0"/>
        </dgm:presLayoutVars>
      </dgm:prSet>
      <dgm:spPr/>
    </dgm:pt>
    <dgm:pt modelId="{E9903759-D398-42A6-9DCB-34CB9866AEBE}" type="pres">
      <dgm:prSet presAssocID="{0E915AF1-6C16-4845-AE66-42397694CBB4}" presName="sibTrans" presStyleCnt="0"/>
      <dgm:spPr/>
    </dgm:pt>
    <dgm:pt modelId="{118E1C63-1E9E-4DBC-B158-BF1740997346}" type="pres">
      <dgm:prSet presAssocID="{C9D1A455-7F4E-4A69-8812-AD64DBE16FCD}" presName="compNode" presStyleCnt="0"/>
      <dgm:spPr/>
    </dgm:pt>
    <dgm:pt modelId="{B145EBD1-837E-4851-89CC-29C44F18A1F2}" type="pres">
      <dgm:prSet presAssocID="{C9D1A455-7F4E-4A69-8812-AD64DBE16FCD}" presName="bgRect" presStyleLbl="bgShp" presStyleIdx="2" presStyleCnt="3" custLinFactNeighborX="1876" custLinFactNeighborY="7327"/>
      <dgm:spPr/>
    </dgm:pt>
    <dgm:pt modelId="{3FBF0239-6F24-4210-8FC6-1F17AAB02791}" type="pres">
      <dgm:prSet presAssocID="{C9D1A455-7F4E-4A69-8812-AD64DBE16FC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rs"/>
        </a:ext>
      </dgm:extLst>
    </dgm:pt>
    <dgm:pt modelId="{04804B6E-2650-4520-B393-9EA5E923E40C}" type="pres">
      <dgm:prSet presAssocID="{C9D1A455-7F4E-4A69-8812-AD64DBE16FCD}" presName="spaceRect" presStyleCnt="0"/>
      <dgm:spPr/>
    </dgm:pt>
    <dgm:pt modelId="{7C706A75-AAEC-482E-98B4-239CE45D9F0C}" type="pres">
      <dgm:prSet presAssocID="{C9D1A455-7F4E-4A69-8812-AD64DBE16FCD}" presName="parTx" presStyleLbl="revTx" presStyleIdx="2" presStyleCnt="3">
        <dgm:presLayoutVars>
          <dgm:chMax val="0"/>
          <dgm:chPref val="0"/>
        </dgm:presLayoutVars>
      </dgm:prSet>
      <dgm:spPr/>
    </dgm:pt>
  </dgm:ptLst>
  <dgm:cxnLst>
    <dgm:cxn modelId="{C0FF9007-D0EF-4155-8A40-6E03293945EB}" type="presOf" srcId="{BEE93EE6-07BB-402F-8C65-301922BDF841}" destId="{C31A4F09-24A6-4CF4-9972-A5B24C80BFAE}" srcOrd="0" destOrd="0" presId="urn:microsoft.com/office/officeart/2018/2/layout/IconVerticalSolidList"/>
    <dgm:cxn modelId="{D1A0760B-903C-4BBE-B10E-F6A8A87F744E}" type="presOf" srcId="{CDFE80E7-BB84-436D-B400-CF634FDD878F}" destId="{3D597698-9C68-4352-B19A-6ECB6B55D0E6}" srcOrd="0" destOrd="0" presId="urn:microsoft.com/office/officeart/2018/2/layout/IconVerticalSolidList"/>
    <dgm:cxn modelId="{A2061216-2FFF-42A1-B04B-7A6963AE178E}" type="presOf" srcId="{C9D1A455-7F4E-4A69-8812-AD64DBE16FCD}" destId="{7C706A75-AAEC-482E-98B4-239CE45D9F0C}" srcOrd="0" destOrd="0" presId="urn:microsoft.com/office/officeart/2018/2/layout/IconVerticalSolidList"/>
    <dgm:cxn modelId="{9814DB21-F475-4BBA-913C-A20EC249799B}" srcId="{CDFE80E7-BB84-436D-B400-CF634FDD878F}" destId="{C9D1A455-7F4E-4A69-8812-AD64DBE16FCD}" srcOrd="2" destOrd="0" parTransId="{AA0D5297-A334-4FC0-8C67-268310650EE7}" sibTransId="{F14B26C5-4FEF-4F4B-AC59-B36D1DA0808C}"/>
    <dgm:cxn modelId="{0ED71FA8-7D1A-4B10-9558-7FD17ECFB994}" srcId="{CDFE80E7-BB84-436D-B400-CF634FDD878F}" destId="{BEE93EE6-07BB-402F-8C65-301922BDF841}" srcOrd="1" destOrd="0" parTransId="{C4E13F47-AA02-4BF2-9ADB-C2E75776A91C}" sibTransId="{0E915AF1-6C16-4845-AE66-42397694CBB4}"/>
    <dgm:cxn modelId="{472A63D9-F4C5-442D-A590-2C4DDE1F834C}" srcId="{CDFE80E7-BB84-436D-B400-CF634FDD878F}" destId="{1A944FD9-CDD8-4A4E-A2B4-3048D40528DE}" srcOrd="0" destOrd="0" parTransId="{3D72F454-972F-49D7-A732-26FAED10FA44}" sibTransId="{BC179B8D-54CA-4616-A3DA-92C2CDB41145}"/>
    <dgm:cxn modelId="{1D10E3F0-140C-446C-8171-FD70F635EFB5}" type="presOf" srcId="{1A944FD9-CDD8-4A4E-A2B4-3048D40528DE}" destId="{2D331ADB-AB86-481D-8115-E8BA316D14A8}" srcOrd="0" destOrd="0" presId="urn:microsoft.com/office/officeart/2018/2/layout/IconVerticalSolidList"/>
    <dgm:cxn modelId="{33116E3E-F3FF-4FBB-AEA6-AD83BCB183BF}" type="presParOf" srcId="{3D597698-9C68-4352-B19A-6ECB6B55D0E6}" destId="{7648422E-0692-47ED-802D-E72BF5AAB5F4}" srcOrd="0" destOrd="0" presId="urn:microsoft.com/office/officeart/2018/2/layout/IconVerticalSolidList"/>
    <dgm:cxn modelId="{19DBD602-964F-40E1-8C63-529634BC0065}" type="presParOf" srcId="{7648422E-0692-47ED-802D-E72BF5AAB5F4}" destId="{613E6DFD-CE3D-4777-91B9-3F92136BC5CC}" srcOrd="0" destOrd="0" presId="urn:microsoft.com/office/officeart/2018/2/layout/IconVerticalSolidList"/>
    <dgm:cxn modelId="{879C8FC0-3B91-4EEF-81D5-ECB9EF2F6314}" type="presParOf" srcId="{7648422E-0692-47ED-802D-E72BF5AAB5F4}" destId="{FCC9780A-0ACB-4B6A-B052-6F12FC15AEA1}" srcOrd="1" destOrd="0" presId="urn:microsoft.com/office/officeart/2018/2/layout/IconVerticalSolidList"/>
    <dgm:cxn modelId="{59D8BCE7-02D8-4046-A457-BBFD4AEEEE8E}" type="presParOf" srcId="{7648422E-0692-47ED-802D-E72BF5AAB5F4}" destId="{9CD31851-0380-4F9B-8757-D7BCEFB8BF34}" srcOrd="2" destOrd="0" presId="urn:microsoft.com/office/officeart/2018/2/layout/IconVerticalSolidList"/>
    <dgm:cxn modelId="{FEE631A2-24E9-4CF9-8B75-10D69FC566DE}" type="presParOf" srcId="{7648422E-0692-47ED-802D-E72BF5AAB5F4}" destId="{2D331ADB-AB86-481D-8115-E8BA316D14A8}" srcOrd="3" destOrd="0" presId="urn:microsoft.com/office/officeart/2018/2/layout/IconVerticalSolidList"/>
    <dgm:cxn modelId="{1EAA3CC3-46CB-41FE-8C2C-AF7DCAB39CC6}" type="presParOf" srcId="{3D597698-9C68-4352-B19A-6ECB6B55D0E6}" destId="{1BF688CA-CCE9-4695-8E9E-6592D78110F8}" srcOrd="1" destOrd="0" presId="urn:microsoft.com/office/officeart/2018/2/layout/IconVerticalSolidList"/>
    <dgm:cxn modelId="{F014BD1E-375A-4FDE-9CEA-58690266CD58}" type="presParOf" srcId="{3D597698-9C68-4352-B19A-6ECB6B55D0E6}" destId="{5436A6C0-37BA-4A34-80D6-32DD8DCE86D2}" srcOrd="2" destOrd="0" presId="urn:microsoft.com/office/officeart/2018/2/layout/IconVerticalSolidList"/>
    <dgm:cxn modelId="{6E29B58E-7C57-49F8-9398-093388CEAF29}" type="presParOf" srcId="{5436A6C0-37BA-4A34-80D6-32DD8DCE86D2}" destId="{A188A108-47F2-4842-8086-BFF5DD13334A}" srcOrd="0" destOrd="0" presId="urn:microsoft.com/office/officeart/2018/2/layout/IconVerticalSolidList"/>
    <dgm:cxn modelId="{7B87C4C3-1DC4-4E5F-83DB-E29EE797645D}" type="presParOf" srcId="{5436A6C0-37BA-4A34-80D6-32DD8DCE86D2}" destId="{C8D8A6F0-7291-437E-89B6-E46F34286697}" srcOrd="1" destOrd="0" presId="urn:microsoft.com/office/officeart/2018/2/layout/IconVerticalSolidList"/>
    <dgm:cxn modelId="{C6D2CF05-C9B7-4EF9-96BE-C8092EC5266D}" type="presParOf" srcId="{5436A6C0-37BA-4A34-80D6-32DD8DCE86D2}" destId="{F66E0789-E55F-45FE-AE15-D37030CC4B74}" srcOrd="2" destOrd="0" presId="urn:microsoft.com/office/officeart/2018/2/layout/IconVerticalSolidList"/>
    <dgm:cxn modelId="{F18C562B-270C-404B-BC17-452E645A674D}" type="presParOf" srcId="{5436A6C0-37BA-4A34-80D6-32DD8DCE86D2}" destId="{C31A4F09-24A6-4CF4-9972-A5B24C80BFAE}" srcOrd="3" destOrd="0" presId="urn:microsoft.com/office/officeart/2018/2/layout/IconVerticalSolidList"/>
    <dgm:cxn modelId="{56E52EF3-8209-49E5-8020-4464EABEAE79}" type="presParOf" srcId="{3D597698-9C68-4352-B19A-6ECB6B55D0E6}" destId="{E9903759-D398-42A6-9DCB-34CB9866AEBE}" srcOrd="3" destOrd="0" presId="urn:microsoft.com/office/officeart/2018/2/layout/IconVerticalSolidList"/>
    <dgm:cxn modelId="{47F81A62-FD2C-4DFF-80D0-F9285477F85B}" type="presParOf" srcId="{3D597698-9C68-4352-B19A-6ECB6B55D0E6}" destId="{118E1C63-1E9E-4DBC-B158-BF1740997346}" srcOrd="4" destOrd="0" presId="urn:microsoft.com/office/officeart/2018/2/layout/IconVerticalSolidList"/>
    <dgm:cxn modelId="{30C07F37-4438-463B-AEEB-20B3C56193CB}" type="presParOf" srcId="{118E1C63-1E9E-4DBC-B158-BF1740997346}" destId="{B145EBD1-837E-4851-89CC-29C44F18A1F2}" srcOrd="0" destOrd="0" presId="urn:microsoft.com/office/officeart/2018/2/layout/IconVerticalSolidList"/>
    <dgm:cxn modelId="{B328CC2C-40F3-4486-9BE1-3B359C03C06F}" type="presParOf" srcId="{118E1C63-1E9E-4DBC-B158-BF1740997346}" destId="{3FBF0239-6F24-4210-8FC6-1F17AAB02791}" srcOrd="1" destOrd="0" presId="urn:microsoft.com/office/officeart/2018/2/layout/IconVerticalSolidList"/>
    <dgm:cxn modelId="{E03C903A-CFBA-4CF1-B8BD-EFDA2D728715}" type="presParOf" srcId="{118E1C63-1E9E-4DBC-B158-BF1740997346}" destId="{04804B6E-2650-4520-B393-9EA5E923E40C}" srcOrd="2" destOrd="0" presId="urn:microsoft.com/office/officeart/2018/2/layout/IconVerticalSolidList"/>
    <dgm:cxn modelId="{F1EFED58-A0A5-4E73-92B5-B3BB76C38C94}" type="presParOf" srcId="{118E1C63-1E9E-4DBC-B158-BF1740997346}" destId="{7C706A75-AAEC-482E-98B4-239CE45D9F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855B0C-DD53-43D6-A36B-48F4B9CBFE7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89C99DB9-0EE8-4FC3-90AD-83908B73D1A4}">
      <dgm:prSet/>
      <dgm:spPr/>
      <dgm:t>
        <a:bodyPr/>
        <a:lstStyle/>
        <a:p>
          <a:r>
            <a:rPr lang="en-US" b="1"/>
            <a:t>Python:</a:t>
          </a:r>
          <a:r>
            <a:rPr lang="en-US"/>
            <a:t> A popular programming language for data science and machine learning tasks.</a:t>
          </a:r>
        </a:p>
      </dgm:t>
    </dgm:pt>
    <dgm:pt modelId="{38FE43B6-E81B-4EBB-BC56-A809242D55F0}" type="parTrans" cxnId="{3293B06E-8450-44F4-8B43-D69E2E385956}">
      <dgm:prSet/>
      <dgm:spPr/>
      <dgm:t>
        <a:bodyPr/>
        <a:lstStyle/>
        <a:p>
          <a:endParaRPr lang="en-US"/>
        </a:p>
      </dgm:t>
    </dgm:pt>
    <dgm:pt modelId="{BF9696B4-C7B2-476B-99A3-074C6CC5D2DD}" type="sibTrans" cxnId="{3293B06E-8450-44F4-8B43-D69E2E385956}">
      <dgm:prSet/>
      <dgm:spPr/>
      <dgm:t>
        <a:bodyPr/>
        <a:lstStyle/>
        <a:p>
          <a:endParaRPr lang="en-US"/>
        </a:p>
      </dgm:t>
    </dgm:pt>
    <dgm:pt modelId="{92663764-EFFC-46E3-B782-38C9B7E59E82}">
      <dgm:prSet/>
      <dgm:spPr/>
      <dgm:t>
        <a:bodyPr/>
        <a:lstStyle/>
        <a:p>
          <a:r>
            <a:rPr lang="en-US" b="1"/>
            <a:t>PyTorch:</a:t>
          </a:r>
          <a:r>
            <a:rPr lang="en-US"/>
            <a:t> A deep learning framework known for its dynamic computation graphs and widely used in research and development.</a:t>
          </a:r>
        </a:p>
      </dgm:t>
    </dgm:pt>
    <dgm:pt modelId="{657EE674-746C-4FF6-868A-2FF2004097F1}" type="parTrans" cxnId="{00541315-1A86-4CFC-A4B1-24E50E1A6367}">
      <dgm:prSet/>
      <dgm:spPr/>
      <dgm:t>
        <a:bodyPr/>
        <a:lstStyle/>
        <a:p>
          <a:endParaRPr lang="en-US"/>
        </a:p>
      </dgm:t>
    </dgm:pt>
    <dgm:pt modelId="{CBB08A3C-9C52-4069-9A5D-F73C897F8D45}" type="sibTrans" cxnId="{00541315-1A86-4CFC-A4B1-24E50E1A6367}">
      <dgm:prSet/>
      <dgm:spPr/>
      <dgm:t>
        <a:bodyPr/>
        <a:lstStyle/>
        <a:p>
          <a:endParaRPr lang="en-US"/>
        </a:p>
      </dgm:t>
    </dgm:pt>
    <dgm:pt modelId="{F281C8CD-C342-4CD5-8011-9F4CDFCC14CF}">
      <dgm:prSet/>
      <dgm:spPr/>
      <dgm:t>
        <a:bodyPr/>
        <a:lstStyle/>
        <a:p>
          <a:r>
            <a:rPr lang="en-US" b="1"/>
            <a:t>NumPy:</a:t>
          </a:r>
          <a:r>
            <a:rPr lang="en-US"/>
            <a:t> A Python library for numerical computations, essential for handling arrays and matrices in image processing.</a:t>
          </a:r>
        </a:p>
      </dgm:t>
    </dgm:pt>
    <dgm:pt modelId="{3D3ACEE8-C158-4230-8C5B-6A5A4AE177ED}" type="parTrans" cxnId="{716F130E-4C11-40BF-8845-356EFCBF0DD2}">
      <dgm:prSet/>
      <dgm:spPr/>
      <dgm:t>
        <a:bodyPr/>
        <a:lstStyle/>
        <a:p>
          <a:endParaRPr lang="en-US"/>
        </a:p>
      </dgm:t>
    </dgm:pt>
    <dgm:pt modelId="{2BD6372B-0CEC-4976-B3A6-AA9ADBE0C584}" type="sibTrans" cxnId="{716F130E-4C11-40BF-8845-356EFCBF0DD2}">
      <dgm:prSet/>
      <dgm:spPr/>
      <dgm:t>
        <a:bodyPr/>
        <a:lstStyle/>
        <a:p>
          <a:endParaRPr lang="en-US"/>
        </a:p>
      </dgm:t>
    </dgm:pt>
    <dgm:pt modelId="{51992699-CE34-4385-AE2D-27F13FB74B38}">
      <dgm:prSet/>
      <dgm:spPr/>
      <dgm:t>
        <a:bodyPr/>
        <a:lstStyle/>
        <a:p>
          <a:r>
            <a:rPr lang="en-US" b="1"/>
            <a:t>Pandas:</a:t>
          </a:r>
          <a:r>
            <a:rPr lang="en-US"/>
            <a:t> A powerful library for data manipulation and analysis, useful for preprocessing datasets.</a:t>
          </a:r>
        </a:p>
      </dgm:t>
    </dgm:pt>
    <dgm:pt modelId="{70330444-AD3F-4CE2-B01B-CDA0D2B639B3}" type="parTrans" cxnId="{CB5DD1DA-CD0C-44BE-B05A-87F7AD70C11C}">
      <dgm:prSet/>
      <dgm:spPr/>
      <dgm:t>
        <a:bodyPr/>
        <a:lstStyle/>
        <a:p>
          <a:endParaRPr lang="en-US"/>
        </a:p>
      </dgm:t>
    </dgm:pt>
    <dgm:pt modelId="{819BDEEE-D0A9-4705-B9A7-F11DB17197CE}" type="sibTrans" cxnId="{CB5DD1DA-CD0C-44BE-B05A-87F7AD70C11C}">
      <dgm:prSet/>
      <dgm:spPr/>
      <dgm:t>
        <a:bodyPr/>
        <a:lstStyle/>
        <a:p>
          <a:endParaRPr lang="en-US"/>
        </a:p>
      </dgm:t>
    </dgm:pt>
    <dgm:pt modelId="{77630810-0FC1-432F-AA8C-3865CED3494D}">
      <dgm:prSet/>
      <dgm:spPr/>
      <dgm:t>
        <a:bodyPr/>
        <a:lstStyle/>
        <a:p>
          <a:r>
            <a:rPr lang="en-US" b="1"/>
            <a:t>Matplotlib:</a:t>
          </a:r>
          <a:r>
            <a:rPr lang="en-US"/>
            <a:t> A library for creating visualizations, helpful for analyzing model performance and results.</a:t>
          </a:r>
        </a:p>
      </dgm:t>
    </dgm:pt>
    <dgm:pt modelId="{3D18806E-2221-4060-9260-B379C688BE94}" type="parTrans" cxnId="{26B1E1D3-122D-4CB0-BC95-05EF07F246B1}">
      <dgm:prSet/>
      <dgm:spPr/>
      <dgm:t>
        <a:bodyPr/>
        <a:lstStyle/>
        <a:p>
          <a:endParaRPr lang="en-US"/>
        </a:p>
      </dgm:t>
    </dgm:pt>
    <dgm:pt modelId="{EA6E1539-6BD3-4729-83C8-9562FE8A8D9F}" type="sibTrans" cxnId="{26B1E1D3-122D-4CB0-BC95-05EF07F246B1}">
      <dgm:prSet/>
      <dgm:spPr/>
      <dgm:t>
        <a:bodyPr/>
        <a:lstStyle/>
        <a:p>
          <a:endParaRPr lang="en-US"/>
        </a:p>
      </dgm:t>
    </dgm:pt>
    <dgm:pt modelId="{21BA2844-6867-4C27-89DD-52240DC81560}">
      <dgm:prSet/>
      <dgm:spPr/>
      <dgm:t>
        <a:bodyPr/>
        <a:lstStyle/>
        <a:p>
          <a:r>
            <a:rPr lang="en-US" b="1"/>
            <a:t>scikit-learn:</a:t>
          </a:r>
          <a:r>
            <a:rPr lang="en-US"/>
            <a:t> A machine learning library often used for data splitting, evaluation metrics, and hyperparameter tuning.</a:t>
          </a:r>
        </a:p>
      </dgm:t>
    </dgm:pt>
    <dgm:pt modelId="{C85E4FE1-7AAD-412F-9601-F7CA10F67A0C}" type="parTrans" cxnId="{F4E9156B-636F-4D81-BAB9-8F6D940EE057}">
      <dgm:prSet/>
      <dgm:spPr/>
      <dgm:t>
        <a:bodyPr/>
        <a:lstStyle/>
        <a:p>
          <a:endParaRPr lang="en-US"/>
        </a:p>
      </dgm:t>
    </dgm:pt>
    <dgm:pt modelId="{5CD9FBFF-A2EC-495E-A2ED-E60ACAE46E4B}" type="sibTrans" cxnId="{F4E9156B-636F-4D81-BAB9-8F6D940EE057}">
      <dgm:prSet/>
      <dgm:spPr/>
      <dgm:t>
        <a:bodyPr/>
        <a:lstStyle/>
        <a:p>
          <a:endParaRPr lang="en-US"/>
        </a:p>
      </dgm:t>
    </dgm:pt>
    <dgm:pt modelId="{142BDF3D-2CFE-4895-8E1C-B9B31A229945}">
      <dgm:prSet/>
      <dgm:spPr/>
      <dgm:t>
        <a:bodyPr/>
        <a:lstStyle/>
        <a:p>
          <a:r>
            <a:rPr lang="en-US" b="1"/>
            <a:t>Jupyter Notebook:</a:t>
          </a:r>
          <a:r>
            <a:rPr lang="en-US"/>
            <a:t> An interactive computing environment for developing and presenting code collaboratively.</a:t>
          </a:r>
        </a:p>
      </dgm:t>
    </dgm:pt>
    <dgm:pt modelId="{8F463ACA-E95A-4DEF-AF95-2336E8B2094C}" type="parTrans" cxnId="{EA90EBF0-DD12-4851-995D-35FAEE0E48BF}">
      <dgm:prSet/>
      <dgm:spPr/>
      <dgm:t>
        <a:bodyPr/>
        <a:lstStyle/>
        <a:p>
          <a:endParaRPr lang="en-US"/>
        </a:p>
      </dgm:t>
    </dgm:pt>
    <dgm:pt modelId="{15B0C20B-753A-4514-9018-E98119118BAA}" type="sibTrans" cxnId="{EA90EBF0-DD12-4851-995D-35FAEE0E48BF}">
      <dgm:prSet/>
      <dgm:spPr/>
      <dgm:t>
        <a:bodyPr/>
        <a:lstStyle/>
        <a:p>
          <a:endParaRPr lang="en-US"/>
        </a:p>
      </dgm:t>
    </dgm:pt>
    <dgm:pt modelId="{154A9D63-F55C-4672-B888-EC5174DCDDD3}">
      <dgm:prSet/>
      <dgm:spPr/>
      <dgm:t>
        <a:bodyPr/>
        <a:lstStyle/>
        <a:p>
          <a:r>
            <a:rPr lang="en-US" b="1" dirty="0"/>
            <a:t>Star-Galaxy Classification Dataset:</a:t>
          </a:r>
          <a:r>
            <a:rPr lang="en-US" dirty="0"/>
            <a:t> The dataset used in the stud for training and evaluating the CNN models.</a:t>
          </a:r>
        </a:p>
      </dgm:t>
    </dgm:pt>
    <dgm:pt modelId="{7935052F-D0C5-4B69-930C-C6FD02C0EC8F}" type="parTrans" cxnId="{D262BA43-029B-47C5-9BFE-FB9CC3BE2A5B}">
      <dgm:prSet/>
      <dgm:spPr/>
      <dgm:t>
        <a:bodyPr/>
        <a:lstStyle/>
        <a:p>
          <a:endParaRPr lang="en-US"/>
        </a:p>
      </dgm:t>
    </dgm:pt>
    <dgm:pt modelId="{FA42D027-F8D6-4C25-B124-B95D53965460}" type="sibTrans" cxnId="{D262BA43-029B-47C5-9BFE-FB9CC3BE2A5B}">
      <dgm:prSet/>
      <dgm:spPr/>
      <dgm:t>
        <a:bodyPr/>
        <a:lstStyle/>
        <a:p>
          <a:endParaRPr lang="en-US"/>
        </a:p>
      </dgm:t>
    </dgm:pt>
    <dgm:pt modelId="{E79CD0DB-10DD-4C82-9797-118CC5B401FA}" type="pres">
      <dgm:prSet presAssocID="{51855B0C-DD53-43D6-A36B-48F4B9CBFE79}" presName="diagram" presStyleCnt="0">
        <dgm:presLayoutVars>
          <dgm:dir/>
          <dgm:resizeHandles val="exact"/>
        </dgm:presLayoutVars>
      </dgm:prSet>
      <dgm:spPr/>
    </dgm:pt>
    <dgm:pt modelId="{585ECA35-CB71-4B1F-9DDD-E8F3BFE84489}" type="pres">
      <dgm:prSet presAssocID="{89C99DB9-0EE8-4FC3-90AD-83908B73D1A4}" presName="node" presStyleLbl="node1" presStyleIdx="0" presStyleCnt="8">
        <dgm:presLayoutVars>
          <dgm:bulletEnabled val="1"/>
        </dgm:presLayoutVars>
      </dgm:prSet>
      <dgm:spPr/>
    </dgm:pt>
    <dgm:pt modelId="{E92D1C18-27E7-476C-96D4-85FBDD314665}" type="pres">
      <dgm:prSet presAssocID="{BF9696B4-C7B2-476B-99A3-074C6CC5D2DD}" presName="sibTrans" presStyleCnt="0"/>
      <dgm:spPr/>
    </dgm:pt>
    <dgm:pt modelId="{2F86469F-D43E-4535-ADA4-E120B9AE36FA}" type="pres">
      <dgm:prSet presAssocID="{92663764-EFFC-46E3-B782-38C9B7E59E82}" presName="node" presStyleLbl="node1" presStyleIdx="1" presStyleCnt="8">
        <dgm:presLayoutVars>
          <dgm:bulletEnabled val="1"/>
        </dgm:presLayoutVars>
      </dgm:prSet>
      <dgm:spPr/>
    </dgm:pt>
    <dgm:pt modelId="{573D2B00-87AE-44D7-977C-2C07621E52D5}" type="pres">
      <dgm:prSet presAssocID="{CBB08A3C-9C52-4069-9A5D-F73C897F8D45}" presName="sibTrans" presStyleCnt="0"/>
      <dgm:spPr/>
    </dgm:pt>
    <dgm:pt modelId="{5305D850-C68E-4716-A35B-BBBDAF74843A}" type="pres">
      <dgm:prSet presAssocID="{F281C8CD-C342-4CD5-8011-9F4CDFCC14CF}" presName="node" presStyleLbl="node1" presStyleIdx="2" presStyleCnt="8">
        <dgm:presLayoutVars>
          <dgm:bulletEnabled val="1"/>
        </dgm:presLayoutVars>
      </dgm:prSet>
      <dgm:spPr/>
    </dgm:pt>
    <dgm:pt modelId="{44E6E750-5D39-4A47-A2EA-D5CFD132721A}" type="pres">
      <dgm:prSet presAssocID="{2BD6372B-0CEC-4976-B3A6-AA9ADBE0C584}" presName="sibTrans" presStyleCnt="0"/>
      <dgm:spPr/>
    </dgm:pt>
    <dgm:pt modelId="{F71CA2CE-FD0E-4050-9AD2-908111D0A3AA}" type="pres">
      <dgm:prSet presAssocID="{51992699-CE34-4385-AE2D-27F13FB74B38}" presName="node" presStyleLbl="node1" presStyleIdx="3" presStyleCnt="8">
        <dgm:presLayoutVars>
          <dgm:bulletEnabled val="1"/>
        </dgm:presLayoutVars>
      </dgm:prSet>
      <dgm:spPr/>
    </dgm:pt>
    <dgm:pt modelId="{5FC17E06-F5CC-4460-8ADA-FFD7BC3B6866}" type="pres">
      <dgm:prSet presAssocID="{819BDEEE-D0A9-4705-B9A7-F11DB17197CE}" presName="sibTrans" presStyleCnt="0"/>
      <dgm:spPr/>
    </dgm:pt>
    <dgm:pt modelId="{05BD33DD-AD9A-4B3C-98FC-61964D016C28}" type="pres">
      <dgm:prSet presAssocID="{77630810-0FC1-432F-AA8C-3865CED3494D}" presName="node" presStyleLbl="node1" presStyleIdx="4" presStyleCnt="8">
        <dgm:presLayoutVars>
          <dgm:bulletEnabled val="1"/>
        </dgm:presLayoutVars>
      </dgm:prSet>
      <dgm:spPr/>
    </dgm:pt>
    <dgm:pt modelId="{33B3EED1-7BC2-445D-8B90-AD79EB526241}" type="pres">
      <dgm:prSet presAssocID="{EA6E1539-6BD3-4729-83C8-9562FE8A8D9F}" presName="sibTrans" presStyleCnt="0"/>
      <dgm:spPr/>
    </dgm:pt>
    <dgm:pt modelId="{76F05F73-4033-4A71-960A-B2C8B7223F36}" type="pres">
      <dgm:prSet presAssocID="{21BA2844-6867-4C27-89DD-52240DC81560}" presName="node" presStyleLbl="node1" presStyleIdx="5" presStyleCnt="8">
        <dgm:presLayoutVars>
          <dgm:bulletEnabled val="1"/>
        </dgm:presLayoutVars>
      </dgm:prSet>
      <dgm:spPr/>
    </dgm:pt>
    <dgm:pt modelId="{5697824A-C98C-45BF-93A7-79EFEBB8F15C}" type="pres">
      <dgm:prSet presAssocID="{5CD9FBFF-A2EC-495E-A2ED-E60ACAE46E4B}" presName="sibTrans" presStyleCnt="0"/>
      <dgm:spPr/>
    </dgm:pt>
    <dgm:pt modelId="{01A729F9-408C-4B67-8C4C-53331A17FFE4}" type="pres">
      <dgm:prSet presAssocID="{142BDF3D-2CFE-4895-8E1C-B9B31A229945}" presName="node" presStyleLbl="node1" presStyleIdx="6" presStyleCnt="8">
        <dgm:presLayoutVars>
          <dgm:bulletEnabled val="1"/>
        </dgm:presLayoutVars>
      </dgm:prSet>
      <dgm:spPr/>
    </dgm:pt>
    <dgm:pt modelId="{D92D96A2-03D2-4CB5-A3DC-D5BF87B1D551}" type="pres">
      <dgm:prSet presAssocID="{15B0C20B-753A-4514-9018-E98119118BAA}" presName="sibTrans" presStyleCnt="0"/>
      <dgm:spPr/>
    </dgm:pt>
    <dgm:pt modelId="{74A88FEA-DA31-47D9-A5A2-61683D848DAF}" type="pres">
      <dgm:prSet presAssocID="{154A9D63-F55C-4672-B888-EC5174DCDDD3}" presName="node" presStyleLbl="node1" presStyleIdx="7" presStyleCnt="8">
        <dgm:presLayoutVars>
          <dgm:bulletEnabled val="1"/>
        </dgm:presLayoutVars>
      </dgm:prSet>
      <dgm:spPr/>
    </dgm:pt>
  </dgm:ptLst>
  <dgm:cxnLst>
    <dgm:cxn modelId="{04C1EF04-FBDA-4A7A-9DD9-320AED7123C1}" type="presOf" srcId="{51992699-CE34-4385-AE2D-27F13FB74B38}" destId="{F71CA2CE-FD0E-4050-9AD2-908111D0A3AA}" srcOrd="0" destOrd="0" presId="urn:microsoft.com/office/officeart/2005/8/layout/default"/>
    <dgm:cxn modelId="{716F130E-4C11-40BF-8845-356EFCBF0DD2}" srcId="{51855B0C-DD53-43D6-A36B-48F4B9CBFE79}" destId="{F281C8CD-C342-4CD5-8011-9F4CDFCC14CF}" srcOrd="2" destOrd="0" parTransId="{3D3ACEE8-C158-4230-8C5B-6A5A4AE177ED}" sibTransId="{2BD6372B-0CEC-4976-B3A6-AA9ADBE0C584}"/>
    <dgm:cxn modelId="{772F2914-5A0E-4EF3-A5D8-EFB939E48A0E}" type="presOf" srcId="{21BA2844-6867-4C27-89DD-52240DC81560}" destId="{76F05F73-4033-4A71-960A-B2C8B7223F36}" srcOrd="0" destOrd="0" presId="urn:microsoft.com/office/officeart/2005/8/layout/default"/>
    <dgm:cxn modelId="{00541315-1A86-4CFC-A4B1-24E50E1A6367}" srcId="{51855B0C-DD53-43D6-A36B-48F4B9CBFE79}" destId="{92663764-EFFC-46E3-B782-38C9B7E59E82}" srcOrd="1" destOrd="0" parTransId="{657EE674-746C-4FF6-868A-2FF2004097F1}" sibTransId="{CBB08A3C-9C52-4069-9A5D-F73C897F8D45}"/>
    <dgm:cxn modelId="{D262BA43-029B-47C5-9BFE-FB9CC3BE2A5B}" srcId="{51855B0C-DD53-43D6-A36B-48F4B9CBFE79}" destId="{154A9D63-F55C-4672-B888-EC5174DCDDD3}" srcOrd="7" destOrd="0" parTransId="{7935052F-D0C5-4B69-930C-C6FD02C0EC8F}" sibTransId="{FA42D027-F8D6-4C25-B124-B95D53965460}"/>
    <dgm:cxn modelId="{F4E9156B-636F-4D81-BAB9-8F6D940EE057}" srcId="{51855B0C-DD53-43D6-A36B-48F4B9CBFE79}" destId="{21BA2844-6867-4C27-89DD-52240DC81560}" srcOrd="5" destOrd="0" parTransId="{C85E4FE1-7AAD-412F-9601-F7CA10F67A0C}" sibTransId="{5CD9FBFF-A2EC-495E-A2ED-E60ACAE46E4B}"/>
    <dgm:cxn modelId="{E5DCBA6C-7126-417A-A432-CDF182205366}" type="presOf" srcId="{154A9D63-F55C-4672-B888-EC5174DCDDD3}" destId="{74A88FEA-DA31-47D9-A5A2-61683D848DAF}" srcOrd="0" destOrd="0" presId="urn:microsoft.com/office/officeart/2005/8/layout/default"/>
    <dgm:cxn modelId="{3293B06E-8450-44F4-8B43-D69E2E385956}" srcId="{51855B0C-DD53-43D6-A36B-48F4B9CBFE79}" destId="{89C99DB9-0EE8-4FC3-90AD-83908B73D1A4}" srcOrd="0" destOrd="0" parTransId="{38FE43B6-E81B-4EBB-BC56-A809242D55F0}" sibTransId="{BF9696B4-C7B2-476B-99A3-074C6CC5D2DD}"/>
    <dgm:cxn modelId="{8410FB56-5F14-49AE-AA09-8A06C9318BCE}" type="presOf" srcId="{142BDF3D-2CFE-4895-8E1C-B9B31A229945}" destId="{01A729F9-408C-4B67-8C4C-53331A17FFE4}" srcOrd="0" destOrd="0" presId="urn:microsoft.com/office/officeart/2005/8/layout/default"/>
    <dgm:cxn modelId="{79FE4394-70C0-4EEC-9849-3F3AF47F906A}" type="presOf" srcId="{92663764-EFFC-46E3-B782-38C9B7E59E82}" destId="{2F86469F-D43E-4535-ADA4-E120B9AE36FA}" srcOrd="0" destOrd="0" presId="urn:microsoft.com/office/officeart/2005/8/layout/default"/>
    <dgm:cxn modelId="{A09A22BB-8071-4139-81FC-1913A5975EA1}" type="presOf" srcId="{F281C8CD-C342-4CD5-8011-9F4CDFCC14CF}" destId="{5305D850-C68E-4716-A35B-BBBDAF74843A}" srcOrd="0" destOrd="0" presId="urn:microsoft.com/office/officeart/2005/8/layout/default"/>
    <dgm:cxn modelId="{9BD3EECB-FFAE-4C1B-889A-49573E159384}" type="presOf" srcId="{89C99DB9-0EE8-4FC3-90AD-83908B73D1A4}" destId="{585ECA35-CB71-4B1F-9DDD-E8F3BFE84489}" srcOrd="0" destOrd="0" presId="urn:microsoft.com/office/officeart/2005/8/layout/default"/>
    <dgm:cxn modelId="{26B1E1D3-122D-4CB0-BC95-05EF07F246B1}" srcId="{51855B0C-DD53-43D6-A36B-48F4B9CBFE79}" destId="{77630810-0FC1-432F-AA8C-3865CED3494D}" srcOrd="4" destOrd="0" parTransId="{3D18806E-2221-4060-9260-B379C688BE94}" sibTransId="{EA6E1539-6BD3-4729-83C8-9562FE8A8D9F}"/>
    <dgm:cxn modelId="{1F36EFD4-E9F7-44FD-9FD2-36B71C5BD886}" type="presOf" srcId="{51855B0C-DD53-43D6-A36B-48F4B9CBFE79}" destId="{E79CD0DB-10DD-4C82-9797-118CC5B401FA}" srcOrd="0" destOrd="0" presId="urn:microsoft.com/office/officeart/2005/8/layout/default"/>
    <dgm:cxn modelId="{CB5DD1DA-CD0C-44BE-B05A-87F7AD70C11C}" srcId="{51855B0C-DD53-43D6-A36B-48F4B9CBFE79}" destId="{51992699-CE34-4385-AE2D-27F13FB74B38}" srcOrd="3" destOrd="0" parTransId="{70330444-AD3F-4CE2-B01B-CDA0D2B639B3}" sibTransId="{819BDEEE-D0A9-4705-B9A7-F11DB17197CE}"/>
    <dgm:cxn modelId="{EA90EBF0-DD12-4851-995D-35FAEE0E48BF}" srcId="{51855B0C-DD53-43D6-A36B-48F4B9CBFE79}" destId="{142BDF3D-2CFE-4895-8E1C-B9B31A229945}" srcOrd="6" destOrd="0" parTransId="{8F463ACA-E95A-4DEF-AF95-2336E8B2094C}" sibTransId="{15B0C20B-753A-4514-9018-E98119118BAA}"/>
    <dgm:cxn modelId="{E29FBDF1-4C2D-41FF-B093-51EA39FCFDA7}" type="presOf" srcId="{77630810-0FC1-432F-AA8C-3865CED3494D}" destId="{05BD33DD-AD9A-4B3C-98FC-61964D016C28}" srcOrd="0" destOrd="0" presId="urn:microsoft.com/office/officeart/2005/8/layout/default"/>
    <dgm:cxn modelId="{36FEEB64-773A-4574-85E6-794146D1DC1B}" type="presParOf" srcId="{E79CD0DB-10DD-4C82-9797-118CC5B401FA}" destId="{585ECA35-CB71-4B1F-9DDD-E8F3BFE84489}" srcOrd="0" destOrd="0" presId="urn:microsoft.com/office/officeart/2005/8/layout/default"/>
    <dgm:cxn modelId="{1DE64A90-651E-4DBB-B981-6A9B11C88414}" type="presParOf" srcId="{E79CD0DB-10DD-4C82-9797-118CC5B401FA}" destId="{E92D1C18-27E7-476C-96D4-85FBDD314665}" srcOrd="1" destOrd="0" presId="urn:microsoft.com/office/officeart/2005/8/layout/default"/>
    <dgm:cxn modelId="{96F67098-7A89-48F5-9BEE-79CB4951D4CC}" type="presParOf" srcId="{E79CD0DB-10DD-4C82-9797-118CC5B401FA}" destId="{2F86469F-D43E-4535-ADA4-E120B9AE36FA}" srcOrd="2" destOrd="0" presId="urn:microsoft.com/office/officeart/2005/8/layout/default"/>
    <dgm:cxn modelId="{B7CB119A-1E3E-46A5-A45F-CBCFCF366D38}" type="presParOf" srcId="{E79CD0DB-10DD-4C82-9797-118CC5B401FA}" destId="{573D2B00-87AE-44D7-977C-2C07621E52D5}" srcOrd="3" destOrd="0" presId="urn:microsoft.com/office/officeart/2005/8/layout/default"/>
    <dgm:cxn modelId="{A0FF7EF8-5259-4996-99C4-15D31D0CAD52}" type="presParOf" srcId="{E79CD0DB-10DD-4C82-9797-118CC5B401FA}" destId="{5305D850-C68E-4716-A35B-BBBDAF74843A}" srcOrd="4" destOrd="0" presId="urn:microsoft.com/office/officeart/2005/8/layout/default"/>
    <dgm:cxn modelId="{9F50A0A5-12D6-4744-B204-2177AEED6070}" type="presParOf" srcId="{E79CD0DB-10DD-4C82-9797-118CC5B401FA}" destId="{44E6E750-5D39-4A47-A2EA-D5CFD132721A}" srcOrd="5" destOrd="0" presId="urn:microsoft.com/office/officeart/2005/8/layout/default"/>
    <dgm:cxn modelId="{6C3AC30A-52CB-4488-8729-FF078C2DA065}" type="presParOf" srcId="{E79CD0DB-10DD-4C82-9797-118CC5B401FA}" destId="{F71CA2CE-FD0E-4050-9AD2-908111D0A3AA}" srcOrd="6" destOrd="0" presId="urn:microsoft.com/office/officeart/2005/8/layout/default"/>
    <dgm:cxn modelId="{3C7E3D06-4A2F-4C83-806C-6540A99423FD}" type="presParOf" srcId="{E79CD0DB-10DD-4C82-9797-118CC5B401FA}" destId="{5FC17E06-F5CC-4460-8ADA-FFD7BC3B6866}" srcOrd="7" destOrd="0" presId="urn:microsoft.com/office/officeart/2005/8/layout/default"/>
    <dgm:cxn modelId="{213D9DE4-7493-4AC3-8843-420CFA40F489}" type="presParOf" srcId="{E79CD0DB-10DD-4C82-9797-118CC5B401FA}" destId="{05BD33DD-AD9A-4B3C-98FC-61964D016C28}" srcOrd="8" destOrd="0" presId="urn:microsoft.com/office/officeart/2005/8/layout/default"/>
    <dgm:cxn modelId="{9FCB8CF5-785F-47C7-9CFC-4B529B448A72}" type="presParOf" srcId="{E79CD0DB-10DD-4C82-9797-118CC5B401FA}" destId="{33B3EED1-7BC2-445D-8B90-AD79EB526241}" srcOrd="9" destOrd="0" presId="urn:microsoft.com/office/officeart/2005/8/layout/default"/>
    <dgm:cxn modelId="{CB10F327-92A1-4C80-B6C3-D67F5E942C44}" type="presParOf" srcId="{E79CD0DB-10DD-4C82-9797-118CC5B401FA}" destId="{76F05F73-4033-4A71-960A-B2C8B7223F36}" srcOrd="10" destOrd="0" presId="urn:microsoft.com/office/officeart/2005/8/layout/default"/>
    <dgm:cxn modelId="{795C1930-B784-480F-B897-C5109A711A4C}" type="presParOf" srcId="{E79CD0DB-10DD-4C82-9797-118CC5B401FA}" destId="{5697824A-C98C-45BF-93A7-79EFEBB8F15C}" srcOrd="11" destOrd="0" presId="urn:microsoft.com/office/officeart/2005/8/layout/default"/>
    <dgm:cxn modelId="{F0EB6444-6447-4192-A0D3-DEE832D96489}" type="presParOf" srcId="{E79CD0DB-10DD-4C82-9797-118CC5B401FA}" destId="{01A729F9-408C-4B67-8C4C-53331A17FFE4}" srcOrd="12" destOrd="0" presId="urn:microsoft.com/office/officeart/2005/8/layout/default"/>
    <dgm:cxn modelId="{260443DC-79C0-45B4-8EB9-0A587BC87A1D}" type="presParOf" srcId="{E79CD0DB-10DD-4C82-9797-118CC5B401FA}" destId="{D92D96A2-03D2-4CB5-A3DC-D5BF87B1D551}" srcOrd="13" destOrd="0" presId="urn:microsoft.com/office/officeart/2005/8/layout/default"/>
    <dgm:cxn modelId="{6ABC5670-2BEA-4DF0-ACB4-CACB168BAF5B}" type="presParOf" srcId="{E79CD0DB-10DD-4C82-9797-118CC5B401FA}" destId="{74A88FEA-DA31-47D9-A5A2-61683D848DA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4104D0-7EE2-4F6B-BBAF-E96F5D4DDF7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85DBDC1-F91E-4C0C-9679-0E34DEB06FDD}">
      <dgm:prSet/>
      <dgm:spPr/>
      <dgm:t>
        <a:bodyPr/>
        <a:lstStyle/>
        <a:p>
          <a:pPr>
            <a:lnSpc>
              <a:spcPct val="100000"/>
            </a:lnSpc>
          </a:pPr>
          <a:r>
            <a:rPr lang="en-US"/>
            <a:t>Future research should explore alternative CNN architectures and hyperparameter configurations to unlock even higher performance levels. And exploring ensemble learning, transfer learning, and data augmentation. </a:t>
          </a:r>
        </a:p>
      </dgm:t>
    </dgm:pt>
    <dgm:pt modelId="{9E8240BA-C502-48BC-B29D-6C217AFD7F92}" type="parTrans" cxnId="{FAE9C32A-A21E-4323-9823-F170864ED1BF}">
      <dgm:prSet/>
      <dgm:spPr/>
      <dgm:t>
        <a:bodyPr/>
        <a:lstStyle/>
        <a:p>
          <a:endParaRPr lang="en-US"/>
        </a:p>
      </dgm:t>
    </dgm:pt>
    <dgm:pt modelId="{79F23D6C-8B58-4A55-828B-F4CFE2CEAF50}" type="sibTrans" cxnId="{FAE9C32A-A21E-4323-9823-F170864ED1BF}">
      <dgm:prSet/>
      <dgm:spPr/>
      <dgm:t>
        <a:bodyPr/>
        <a:lstStyle/>
        <a:p>
          <a:endParaRPr lang="en-US"/>
        </a:p>
      </dgm:t>
    </dgm:pt>
    <dgm:pt modelId="{345D1FA4-3D88-48F2-876C-42F5469958A5}">
      <dgm:prSet/>
      <dgm:spPr/>
      <dgm:t>
        <a:bodyPr/>
        <a:lstStyle/>
        <a:p>
          <a:pPr>
            <a:lnSpc>
              <a:spcPct val="100000"/>
            </a:lnSpc>
          </a:pPr>
          <a:r>
            <a:rPr lang="en-US"/>
            <a:t>The implications of this study extend beyond astronomy, finding applications in precise image classification in medical imaging, autonomous vehicles, and robotics. </a:t>
          </a:r>
        </a:p>
      </dgm:t>
    </dgm:pt>
    <dgm:pt modelId="{3AB11CC7-5BCA-4AD7-B112-4A34A3412AFB}" type="parTrans" cxnId="{2DDC2011-CECE-4D87-B658-6244D254A1D6}">
      <dgm:prSet/>
      <dgm:spPr/>
      <dgm:t>
        <a:bodyPr/>
        <a:lstStyle/>
        <a:p>
          <a:endParaRPr lang="en-US"/>
        </a:p>
      </dgm:t>
    </dgm:pt>
    <dgm:pt modelId="{A7730ACC-7F13-46C0-83ED-B017A3C92974}" type="sibTrans" cxnId="{2DDC2011-CECE-4D87-B658-6244D254A1D6}">
      <dgm:prSet/>
      <dgm:spPr/>
      <dgm:t>
        <a:bodyPr/>
        <a:lstStyle/>
        <a:p>
          <a:endParaRPr lang="en-US"/>
        </a:p>
      </dgm:t>
    </dgm:pt>
    <dgm:pt modelId="{779F51DF-EE1D-436E-A205-B30E75747695}" type="pres">
      <dgm:prSet presAssocID="{2B4104D0-7EE2-4F6B-BBAF-E96F5D4DDF7D}" presName="root" presStyleCnt="0">
        <dgm:presLayoutVars>
          <dgm:dir/>
          <dgm:resizeHandles val="exact"/>
        </dgm:presLayoutVars>
      </dgm:prSet>
      <dgm:spPr/>
    </dgm:pt>
    <dgm:pt modelId="{4405384F-DDAA-411F-AF35-56A1A644B5FA}" type="pres">
      <dgm:prSet presAssocID="{585DBDC1-F91E-4C0C-9679-0E34DEB06FDD}" presName="compNode" presStyleCnt="0"/>
      <dgm:spPr/>
    </dgm:pt>
    <dgm:pt modelId="{9216DFFC-CFDC-4910-9F1E-DD3CDC85B5CF}" type="pres">
      <dgm:prSet presAssocID="{585DBDC1-F91E-4C0C-9679-0E34DEB06FDD}" presName="bgRect" presStyleLbl="bgShp" presStyleIdx="0" presStyleCnt="2"/>
      <dgm:spPr/>
    </dgm:pt>
    <dgm:pt modelId="{502A3D6C-D979-42A8-8358-2AB322F021F0}" type="pres">
      <dgm:prSet presAssocID="{585DBDC1-F91E-4C0C-9679-0E34DEB06FD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FDEEDD65-657E-4037-9D82-802DF394F4BC}" type="pres">
      <dgm:prSet presAssocID="{585DBDC1-F91E-4C0C-9679-0E34DEB06FDD}" presName="spaceRect" presStyleCnt="0"/>
      <dgm:spPr/>
    </dgm:pt>
    <dgm:pt modelId="{2F4839BD-AE06-408D-9B87-48021E150155}" type="pres">
      <dgm:prSet presAssocID="{585DBDC1-F91E-4C0C-9679-0E34DEB06FDD}" presName="parTx" presStyleLbl="revTx" presStyleIdx="0" presStyleCnt="2">
        <dgm:presLayoutVars>
          <dgm:chMax val="0"/>
          <dgm:chPref val="0"/>
        </dgm:presLayoutVars>
      </dgm:prSet>
      <dgm:spPr/>
    </dgm:pt>
    <dgm:pt modelId="{B3F60C55-B959-4BD1-B04B-7807CCD1F5D5}" type="pres">
      <dgm:prSet presAssocID="{79F23D6C-8B58-4A55-828B-F4CFE2CEAF50}" presName="sibTrans" presStyleCnt="0"/>
      <dgm:spPr/>
    </dgm:pt>
    <dgm:pt modelId="{1E9206E0-33BE-4C90-BCB5-0DB760DA24B2}" type="pres">
      <dgm:prSet presAssocID="{345D1FA4-3D88-48F2-876C-42F5469958A5}" presName="compNode" presStyleCnt="0"/>
      <dgm:spPr/>
    </dgm:pt>
    <dgm:pt modelId="{5FF55838-02E9-4AFD-9F13-2327128145FE}" type="pres">
      <dgm:prSet presAssocID="{345D1FA4-3D88-48F2-876C-42F5469958A5}" presName="bgRect" presStyleLbl="bgShp" presStyleIdx="1" presStyleCnt="2"/>
      <dgm:spPr/>
    </dgm:pt>
    <dgm:pt modelId="{BF7499E9-2A0A-4697-AD44-D4445B7D1C5B}" type="pres">
      <dgm:prSet presAssocID="{345D1FA4-3D88-48F2-876C-42F5469958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stronaut"/>
        </a:ext>
      </dgm:extLst>
    </dgm:pt>
    <dgm:pt modelId="{202EC2A1-8F82-484E-9AB9-8A4B58BA8711}" type="pres">
      <dgm:prSet presAssocID="{345D1FA4-3D88-48F2-876C-42F5469958A5}" presName="spaceRect" presStyleCnt="0"/>
      <dgm:spPr/>
    </dgm:pt>
    <dgm:pt modelId="{2826CAAE-9D95-4E47-AD63-F86B03969D72}" type="pres">
      <dgm:prSet presAssocID="{345D1FA4-3D88-48F2-876C-42F5469958A5}" presName="parTx" presStyleLbl="revTx" presStyleIdx="1" presStyleCnt="2">
        <dgm:presLayoutVars>
          <dgm:chMax val="0"/>
          <dgm:chPref val="0"/>
        </dgm:presLayoutVars>
      </dgm:prSet>
      <dgm:spPr/>
    </dgm:pt>
  </dgm:ptLst>
  <dgm:cxnLst>
    <dgm:cxn modelId="{2DDC2011-CECE-4D87-B658-6244D254A1D6}" srcId="{2B4104D0-7EE2-4F6B-BBAF-E96F5D4DDF7D}" destId="{345D1FA4-3D88-48F2-876C-42F5469958A5}" srcOrd="1" destOrd="0" parTransId="{3AB11CC7-5BCA-4AD7-B112-4A34A3412AFB}" sibTransId="{A7730ACC-7F13-46C0-83ED-B017A3C92974}"/>
    <dgm:cxn modelId="{FAE9C32A-A21E-4323-9823-F170864ED1BF}" srcId="{2B4104D0-7EE2-4F6B-BBAF-E96F5D4DDF7D}" destId="{585DBDC1-F91E-4C0C-9679-0E34DEB06FDD}" srcOrd="0" destOrd="0" parTransId="{9E8240BA-C502-48BC-B29D-6C217AFD7F92}" sibTransId="{79F23D6C-8B58-4A55-828B-F4CFE2CEAF50}"/>
    <dgm:cxn modelId="{DE055833-89EF-4CDB-B546-CDF2D3667409}" type="presOf" srcId="{585DBDC1-F91E-4C0C-9679-0E34DEB06FDD}" destId="{2F4839BD-AE06-408D-9B87-48021E150155}" srcOrd="0" destOrd="0" presId="urn:microsoft.com/office/officeart/2018/2/layout/IconVerticalSolidList"/>
    <dgm:cxn modelId="{7EC0779B-2381-49A5-B19E-CA9DFF9BB3A4}" type="presOf" srcId="{2B4104D0-7EE2-4F6B-BBAF-E96F5D4DDF7D}" destId="{779F51DF-EE1D-436E-A205-B30E75747695}" srcOrd="0" destOrd="0" presId="urn:microsoft.com/office/officeart/2018/2/layout/IconVerticalSolidList"/>
    <dgm:cxn modelId="{6A26D5CC-A56C-4876-9AF9-D380510DA746}" type="presOf" srcId="{345D1FA4-3D88-48F2-876C-42F5469958A5}" destId="{2826CAAE-9D95-4E47-AD63-F86B03969D72}" srcOrd="0" destOrd="0" presId="urn:microsoft.com/office/officeart/2018/2/layout/IconVerticalSolidList"/>
    <dgm:cxn modelId="{5476C286-F71C-437E-ABF0-CBB064A8C016}" type="presParOf" srcId="{779F51DF-EE1D-436E-A205-B30E75747695}" destId="{4405384F-DDAA-411F-AF35-56A1A644B5FA}" srcOrd="0" destOrd="0" presId="urn:microsoft.com/office/officeart/2018/2/layout/IconVerticalSolidList"/>
    <dgm:cxn modelId="{979B533B-051B-43D8-BF91-D8DEC17B00DD}" type="presParOf" srcId="{4405384F-DDAA-411F-AF35-56A1A644B5FA}" destId="{9216DFFC-CFDC-4910-9F1E-DD3CDC85B5CF}" srcOrd="0" destOrd="0" presId="urn:microsoft.com/office/officeart/2018/2/layout/IconVerticalSolidList"/>
    <dgm:cxn modelId="{887C44DD-5526-4D54-82EA-EB9DA5A0FB66}" type="presParOf" srcId="{4405384F-DDAA-411F-AF35-56A1A644B5FA}" destId="{502A3D6C-D979-42A8-8358-2AB322F021F0}" srcOrd="1" destOrd="0" presId="urn:microsoft.com/office/officeart/2018/2/layout/IconVerticalSolidList"/>
    <dgm:cxn modelId="{05A4E3E5-75A7-4D22-964B-81955A762019}" type="presParOf" srcId="{4405384F-DDAA-411F-AF35-56A1A644B5FA}" destId="{FDEEDD65-657E-4037-9D82-802DF394F4BC}" srcOrd="2" destOrd="0" presId="urn:microsoft.com/office/officeart/2018/2/layout/IconVerticalSolidList"/>
    <dgm:cxn modelId="{EBDADFDA-05D6-48B8-BC1E-5B48F2329DD3}" type="presParOf" srcId="{4405384F-DDAA-411F-AF35-56A1A644B5FA}" destId="{2F4839BD-AE06-408D-9B87-48021E150155}" srcOrd="3" destOrd="0" presId="urn:microsoft.com/office/officeart/2018/2/layout/IconVerticalSolidList"/>
    <dgm:cxn modelId="{A8AFF2CD-0E7E-40F0-8EFD-BDB0593009C8}" type="presParOf" srcId="{779F51DF-EE1D-436E-A205-B30E75747695}" destId="{B3F60C55-B959-4BD1-B04B-7807CCD1F5D5}" srcOrd="1" destOrd="0" presId="urn:microsoft.com/office/officeart/2018/2/layout/IconVerticalSolidList"/>
    <dgm:cxn modelId="{7FD67758-9686-42CE-9538-DC5C042C38F9}" type="presParOf" srcId="{779F51DF-EE1D-436E-A205-B30E75747695}" destId="{1E9206E0-33BE-4C90-BCB5-0DB760DA24B2}" srcOrd="2" destOrd="0" presId="urn:microsoft.com/office/officeart/2018/2/layout/IconVerticalSolidList"/>
    <dgm:cxn modelId="{EEA4E9D6-B7D2-4284-B0C3-A8D1C81382B3}" type="presParOf" srcId="{1E9206E0-33BE-4C90-BCB5-0DB760DA24B2}" destId="{5FF55838-02E9-4AFD-9F13-2327128145FE}" srcOrd="0" destOrd="0" presId="urn:microsoft.com/office/officeart/2018/2/layout/IconVerticalSolidList"/>
    <dgm:cxn modelId="{E5D81B54-8C24-4084-8816-A43A3281280A}" type="presParOf" srcId="{1E9206E0-33BE-4C90-BCB5-0DB760DA24B2}" destId="{BF7499E9-2A0A-4697-AD44-D4445B7D1C5B}" srcOrd="1" destOrd="0" presId="urn:microsoft.com/office/officeart/2018/2/layout/IconVerticalSolidList"/>
    <dgm:cxn modelId="{96AB55BD-B3AE-425A-8D7B-7C7FD8C58BBE}" type="presParOf" srcId="{1E9206E0-33BE-4C90-BCB5-0DB760DA24B2}" destId="{202EC2A1-8F82-484E-9AB9-8A4B58BA8711}" srcOrd="2" destOrd="0" presId="urn:microsoft.com/office/officeart/2018/2/layout/IconVerticalSolidList"/>
    <dgm:cxn modelId="{AF3B7EBE-9AFD-43CC-842F-DD2E8DB1D04C}" type="presParOf" srcId="{1E9206E0-33BE-4C90-BCB5-0DB760DA24B2}" destId="{2826CAAE-9D95-4E47-AD63-F86B03969D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A474F-14C6-46CE-89D7-D9E3E9049D8D}">
      <dsp:nvSpPr>
        <dsp:cNvPr id="0" name=""/>
        <dsp:cNvSpPr/>
      </dsp:nvSpPr>
      <dsp:spPr>
        <a:xfrm>
          <a:off x="0" y="531"/>
          <a:ext cx="1051560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63E2A-B8AD-4F3E-86E7-6D1A7AF072C2}">
      <dsp:nvSpPr>
        <dsp:cNvPr id="0" name=""/>
        <dsp:cNvSpPr/>
      </dsp:nvSpPr>
      <dsp:spPr>
        <a:xfrm>
          <a:off x="134970" y="100922"/>
          <a:ext cx="245400" cy="245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5941D0-55C5-4DCA-8EF8-39A09C444A00}">
      <dsp:nvSpPr>
        <dsp:cNvPr id="0" name=""/>
        <dsp:cNvSpPr/>
      </dsp:nvSpPr>
      <dsp:spPr>
        <a:xfrm>
          <a:off x="515340" y="531"/>
          <a:ext cx="1000025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Introduction</a:t>
          </a:r>
        </a:p>
      </dsp:txBody>
      <dsp:txXfrm>
        <a:off x="515340" y="531"/>
        <a:ext cx="10000259" cy="446182"/>
      </dsp:txXfrm>
    </dsp:sp>
    <dsp:sp modelId="{A2BAE600-B875-4482-AF4B-62488F683320}">
      <dsp:nvSpPr>
        <dsp:cNvPr id="0" name=""/>
        <dsp:cNvSpPr/>
      </dsp:nvSpPr>
      <dsp:spPr>
        <a:xfrm>
          <a:off x="0" y="558258"/>
          <a:ext cx="1051560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DE31B8-8BD7-4762-A1BB-18382AB390A1}">
      <dsp:nvSpPr>
        <dsp:cNvPr id="0" name=""/>
        <dsp:cNvSpPr/>
      </dsp:nvSpPr>
      <dsp:spPr>
        <a:xfrm>
          <a:off x="134970" y="658649"/>
          <a:ext cx="245400" cy="245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989EF6-1D61-4D99-969A-A01CCB4C8C4C}">
      <dsp:nvSpPr>
        <dsp:cNvPr id="0" name=""/>
        <dsp:cNvSpPr/>
      </dsp:nvSpPr>
      <dsp:spPr>
        <a:xfrm>
          <a:off x="515340" y="558258"/>
          <a:ext cx="1000025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Terminology</a:t>
          </a:r>
        </a:p>
      </dsp:txBody>
      <dsp:txXfrm>
        <a:off x="515340" y="558258"/>
        <a:ext cx="10000259" cy="446182"/>
      </dsp:txXfrm>
    </dsp:sp>
    <dsp:sp modelId="{FC7E29DB-C002-460C-951F-8500DA78D0F5}">
      <dsp:nvSpPr>
        <dsp:cNvPr id="0" name=""/>
        <dsp:cNvSpPr/>
      </dsp:nvSpPr>
      <dsp:spPr>
        <a:xfrm>
          <a:off x="0" y="1115986"/>
          <a:ext cx="1051560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005C21-ECD4-440B-870D-B466CC34218A}">
      <dsp:nvSpPr>
        <dsp:cNvPr id="0" name=""/>
        <dsp:cNvSpPr/>
      </dsp:nvSpPr>
      <dsp:spPr>
        <a:xfrm>
          <a:off x="134970" y="1216377"/>
          <a:ext cx="245400" cy="245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E7240B-BA14-42FC-8CF8-4C2E3874F0F8}">
      <dsp:nvSpPr>
        <dsp:cNvPr id="0" name=""/>
        <dsp:cNvSpPr/>
      </dsp:nvSpPr>
      <dsp:spPr>
        <a:xfrm>
          <a:off x="515340" y="1115986"/>
          <a:ext cx="1000025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Objectives</a:t>
          </a:r>
        </a:p>
      </dsp:txBody>
      <dsp:txXfrm>
        <a:off x="515340" y="1115986"/>
        <a:ext cx="10000259" cy="446182"/>
      </dsp:txXfrm>
    </dsp:sp>
    <dsp:sp modelId="{C4CEA797-8E42-4911-93BF-4E5AED6A530D}">
      <dsp:nvSpPr>
        <dsp:cNvPr id="0" name=""/>
        <dsp:cNvSpPr/>
      </dsp:nvSpPr>
      <dsp:spPr>
        <a:xfrm>
          <a:off x="0" y="1673714"/>
          <a:ext cx="1051560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AC1C6-CF49-4205-9CDE-7F85CD8057ED}">
      <dsp:nvSpPr>
        <dsp:cNvPr id="0" name=""/>
        <dsp:cNvSpPr/>
      </dsp:nvSpPr>
      <dsp:spPr>
        <a:xfrm>
          <a:off x="134970" y="1774105"/>
          <a:ext cx="245400" cy="2454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2AD910-2D5B-4693-B686-E80AEDE7307B}">
      <dsp:nvSpPr>
        <dsp:cNvPr id="0" name=""/>
        <dsp:cNvSpPr/>
      </dsp:nvSpPr>
      <dsp:spPr>
        <a:xfrm>
          <a:off x="515340" y="1673714"/>
          <a:ext cx="1000025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IN" sz="1600" kern="1200" dirty="0"/>
            <a:t>Flow chart of methodology</a:t>
          </a:r>
        </a:p>
      </dsp:txBody>
      <dsp:txXfrm>
        <a:off x="515340" y="1673714"/>
        <a:ext cx="10000259" cy="446182"/>
      </dsp:txXfrm>
    </dsp:sp>
    <dsp:sp modelId="{4EE27446-85BE-44C9-AF83-DA98245012C2}">
      <dsp:nvSpPr>
        <dsp:cNvPr id="0" name=""/>
        <dsp:cNvSpPr/>
      </dsp:nvSpPr>
      <dsp:spPr>
        <a:xfrm>
          <a:off x="0" y="2231441"/>
          <a:ext cx="1051560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52D87-F719-4999-B9D5-A3B51787A9EE}">
      <dsp:nvSpPr>
        <dsp:cNvPr id="0" name=""/>
        <dsp:cNvSpPr/>
      </dsp:nvSpPr>
      <dsp:spPr>
        <a:xfrm>
          <a:off x="134970" y="2331832"/>
          <a:ext cx="245400" cy="2454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979BAD-46EF-4AAD-A281-493136051724}">
      <dsp:nvSpPr>
        <dsp:cNvPr id="0" name=""/>
        <dsp:cNvSpPr/>
      </dsp:nvSpPr>
      <dsp:spPr>
        <a:xfrm>
          <a:off x="515340" y="2231441"/>
          <a:ext cx="1000025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Results and discussion</a:t>
          </a:r>
        </a:p>
      </dsp:txBody>
      <dsp:txXfrm>
        <a:off x="515340" y="2231441"/>
        <a:ext cx="10000259" cy="446182"/>
      </dsp:txXfrm>
    </dsp:sp>
    <dsp:sp modelId="{A358B050-D130-4EA4-9164-5E5CC942ADB8}">
      <dsp:nvSpPr>
        <dsp:cNvPr id="0" name=""/>
        <dsp:cNvSpPr/>
      </dsp:nvSpPr>
      <dsp:spPr>
        <a:xfrm>
          <a:off x="0" y="2789169"/>
          <a:ext cx="1051560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3A9E73-137A-4258-801F-B321BB7A6C1C}">
      <dsp:nvSpPr>
        <dsp:cNvPr id="0" name=""/>
        <dsp:cNvSpPr/>
      </dsp:nvSpPr>
      <dsp:spPr>
        <a:xfrm>
          <a:off x="134970" y="2889560"/>
          <a:ext cx="245400" cy="2454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0BE08-FCA6-462D-BBB3-2C6E1E2BC646}">
      <dsp:nvSpPr>
        <dsp:cNvPr id="0" name=""/>
        <dsp:cNvSpPr/>
      </dsp:nvSpPr>
      <dsp:spPr>
        <a:xfrm>
          <a:off x="515340" y="2789169"/>
          <a:ext cx="1000025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Conclusion</a:t>
          </a:r>
        </a:p>
      </dsp:txBody>
      <dsp:txXfrm>
        <a:off x="515340" y="2789169"/>
        <a:ext cx="10000259" cy="446182"/>
      </dsp:txXfrm>
    </dsp:sp>
    <dsp:sp modelId="{731574E5-5F68-4E7B-AA56-42E2D2E57569}">
      <dsp:nvSpPr>
        <dsp:cNvPr id="0" name=""/>
        <dsp:cNvSpPr/>
      </dsp:nvSpPr>
      <dsp:spPr>
        <a:xfrm>
          <a:off x="0" y="3346897"/>
          <a:ext cx="1051560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678DC-85AC-4BA1-AD6B-A29AD31E3167}">
      <dsp:nvSpPr>
        <dsp:cNvPr id="0" name=""/>
        <dsp:cNvSpPr/>
      </dsp:nvSpPr>
      <dsp:spPr>
        <a:xfrm>
          <a:off x="134970" y="3447288"/>
          <a:ext cx="245400" cy="2454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5889B8-1823-45B8-96E3-C23D35C188CF}">
      <dsp:nvSpPr>
        <dsp:cNvPr id="0" name=""/>
        <dsp:cNvSpPr/>
      </dsp:nvSpPr>
      <dsp:spPr>
        <a:xfrm>
          <a:off x="515340" y="3346897"/>
          <a:ext cx="1000025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Calibri Light" panose="020F0302020204030204"/>
            </a:rPr>
            <a:t>Future Scope</a:t>
          </a:r>
        </a:p>
      </dsp:txBody>
      <dsp:txXfrm>
        <a:off x="515340" y="3346897"/>
        <a:ext cx="10000259" cy="446182"/>
      </dsp:txXfrm>
    </dsp:sp>
    <dsp:sp modelId="{3157FE13-2AF2-4475-9715-801B95C6DC98}">
      <dsp:nvSpPr>
        <dsp:cNvPr id="0" name=""/>
        <dsp:cNvSpPr/>
      </dsp:nvSpPr>
      <dsp:spPr>
        <a:xfrm>
          <a:off x="0" y="3904624"/>
          <a:ext cx="1051560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53652E-0BAA-4114-A2C8-7DFAF8DDD72A}">
      <dsp:nvSpPr>
        <dsp:cNvPr id="0" name=""/>
        <dsp:cNvSpPr/>
      </dsp:nvSpPr>
      <dsp:spPr>
        <a:xfrm>
          <a:off x="134970" y="4005015"/>
          <a:ext cx="245400" cy="2454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4CE598-EAE6-4970-8AC9-51C8C831B0CE}">
      <dsp:nvSpPr>
        <dsp:cNvPr id="0" name=""/>
        <dsp:cNvSpPr/>
      </dsp:nvSpPr>
      <dsp:spPr>
        <a:xfrm>
          <a:off x="515340" y="3904624"/>
          <a:ext cx="1000025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References</a:t>
          </a:r>
        </a:p>
      </dsp:txBody>
      <dsp:txXfrm>
        <a:off x="515340" y="3904624"/>
        <a:ext cx="10000259" cy="446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E6DFD-CE3D-4777-91B9-3F92136BC5CC}">
      <dsp:nvSpPr>
        <dsp:cNvPr id="0" name=""/>
        <dsp:cNvSpPr/>
      </dsp:nvSpPr>
      <dsp:spPr>
        <a:xfrm>
          <a:off x="0" y="2257"/>
          <a:ext cx="10515600" cy="126516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C9780A-0ACB-4B6A-B052-6F12FC15AEA1}">
      <dsp:nvSpPr>
        <dsp:cNvPr id="0" name=""/>
        <dsp:cNvSpPr/>
      </dsp:nvSpPr>
      <dsp:spPr>
        <a:xfrm>
          <a:off x="382711" y="286918"/>
          <a:ext cx="696518" cy="6958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331ADB-AB86-481D-8115-E8BA316D14A8}">
      <dsp:nvSpPr>
        <dsp:cNvPr id="0" name=""/>
        <dsp:cNvSpPr/>
      </dsp:nvSpPr>
      <dsp:spPr>
        <a:xfrm>
          <a:off x="1461940" y="2257"/>
          <a:ext cx="8918526" cy="126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27" tIns="134027" rIns="134027" bIns="134027" numCol="1" spcCol="1270" anchor="ctr" anchorCtr="0">
          <a:noAutofit/>
        </a:bodyPr>
        <a:lstStyle/>
        <a:p>
          <a:pPr marL="0" lvl="0" indent="0" algn="l" defTabSz="622300">
            <a:lnSpc>
              <a:spcPct val="90000"/>
            </a:lnSpc>
            <a:spcBef>
              <a:spcPct val="0"/>
            </a:spcBef>
            <a:spcAft>
              <a:spcPct val="35000"/>
            </a:spcAft>
            <a:buNone/>
          </a:pPr>
          <a:r>
            <a:rPr lang="en-US" sz="1400" b="0" i="0" kern="1200" dirty="0"/>
            <a:t>YOLO (You Only Look Once) is a groundbreaking object detection algorithm known for its speed and accuracy. Unlike traditional methods, YOLO divides an image into a grid and predicts bounding boxes and class probabilities simultaneously. This one-pass approach allows YOLO to achieve real-time object detection, making it widely adopted in applications such as autonomous vehicles, surveillance, and image analysis. YOLO has multiple versions, with YOLOv4 and YOLOv5 being notable iterations, continually pushing the boundaries of object detection performance. Its efficiency and versatility have established YOLO as a go-to solution in the computer vision community.</a:t>
          </a:r>
          <a:endParaRPr lang="en-US" sz="1400" kern="1200" dirty="0"/>
        </a:p>
      </dsp:txBody>
      <dsp:txXfrm>
        <a:off x="1461940" y="2257"/>
        <a:ext cx="8918526" cy="1266397"/>
      </dsp:txXfrm>
    </dsp:sp>
    <dsp:sp modelId="{A188A108-47F2-4842-8086-BFF5DD13334A}">
      <dsp:nvSpPr>
        <dsp:cNvPr id="0" name=""/>
        <dsp:cNvSpPr/>
      </dsp:nvSpPr>
      <dsp:spPr>
        <a:xfrm>
          <a:off x="0" y="1542470"/>
          <a:ext cx="10515600" cy="126516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8A6F0-7291-437E-89B6-E46F34286697}">
      <dsp:nvSpPr>
        <dsp:cNvPr id="0" name=""/>
        <dsp:cNvSpPr/>
      </dsp:nvSpPr>
      <dsp:spPr>
        <a:xfrm>
          <a:off x="382711" y="1827131"/>
          <a:ext cx="696518" cy="6958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1A4F09-24A6-4CF4-9972-A5B24C80BFAE}">
      <dsp:nvSpPr>
        <dsp:cNvPr id="0" name=""/>
        <dsp:cNvSpPr/>
      </dsp:nvSpPr>
      <dsp:spPr>
        <a:xfrm>
          <a:off x="1461940" y="1542470"/>
          <a:ext cx="8918526" cy="126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27" tIns="134027" rIns="134027" bIns="134027" numCol="1" spcCol="1270" anchor="ctr" anchorCtr="0">
          <a:noAutofit/>
        </a:bodyPr>
        <a:lstStyle/>
        <a:p>
          <a:pPr marL="0" lvl="0" indent="0" algn="l" defTabSz="622300">
            <a:lnSpc>
              <a:spcPct val="90000"/>
            </a:lnSpc>
            <a:spcBef>
              <a:spcPct val="0"/>
            </a:spcBef>
            <a:spcAft>
              <a:spcPct val="35000"/>
            </a:spcAft>
            <a:buNone/>
          </a:pPr>
          <a:r>
            <a:rPr lang="en-US" sz="1400" b="0" i="0" kern="1200" dirty="0" err="1"/>
            <a:t>DeepSORT</a:t>
          </a:r>
          <a:r>
            <a:rPr lang="en-US" sz="1400" b="0" i="0" kern="1200" dirty="0"/>
            <a:t> (Deep Simple Online and Realtime Tracking) implemented in </a:t>
          </a:r>
          <a:r>
            <a:rPr lang="en-US" sz="1400" b="0" i="0" kern="1200" dirty="0" err="1"/>
            <a:t>PyTorch</a:t>
          </a:r>
          <a:r>
            <a:rPr lang="en-US" sz="1400" b="0" i="0" kern="1200" dirty="0"/>
            <a:t> is an extension of the SORT (Simple Online and Realtime Tracking) algorithm with deep learning capabilities. It combines object detection and deep feature embeddings to achieve robust and accurate multi-object tracking. </a:t>
          </a:r>
          <a:r>
            <a:rPr lang="en-US" sz="1400" b="0" i="0" kern="1200" dirty="0" err="1"/>
            <a:t>DeepSORT</a:t>
          </a:r>
          <a:r>
            <a:rPr lang="en-US" sz="1400" b="0" i="0" kern="1200" dirty="0"/>
            <a:t> excels in scenarios with crowded and complex scenes, maintaining identities across video frames. Its </a:t>
          </a:r>
          <a:r>
            <a:rPr lang="en-US" sz="1400" b="0" i="0" kern="1200" dirty="0" err="1"/>
            <a:t>PyTorch</a:t>
          </a:r>
          <a:r>
            <a:rPr lang="en-US" sz="1400" b="0" i="0" kern="1200" dirty="0"/>
            <a:t> implementation allows for seamless integration into deep learning pipelines, making it a popular choice for tracking individuals or objects in real-time video streams.</a:t>
          </a:r>
          <a:endParaRPr lang="en-US" sz="1400" kern="1200" dirty="0"/>
        </a:p>
      </dsp:txBody>
      <dsp:txXfrm>
        <a:off x="1461940" y="1542470"/>
        <a:ext cx="8918526" cy="1266397"/>
      </dsp:txXfrm>
    </dsp:sp>
    <dsp:sp modelId="{B145EBD1-837E-4851-89CC-29C44F18A1F2}">
      <dsp:nvSpPr>
        <dsp:cNvPr id="0" name=""/>
        <dsp:cNvSpPr/>
      </dsp:nvSpPr>
      <dsp:spPr>
        <a:xfrm>
          <a:off x="0" y="3086177"/>
          <a:ext cx="10515600" cy="126516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BF0239-6F24-4210-8FC6-1F17AAB02791}">
      <dsp:nvSpPr>
        <dsp:cNvPr id="0" name=""/>
        <dsp:cNvSpPr/>
      </dsp:nvSpPr>
      <dsp:spPr>
        <a:xfrm>
          <a:off x="382711" y="3367344"/>
          <a:ext cx="696518" cy="6958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706A75-AAEC-482E-98B4-239CE45D9F0C}">
      <dsp:nvSpPr>
        <dsp:cNvPr id="0" name=""/>
        <dsp:cNvSpPr/>
      </dsp:nvSpPr>
      <dsp:spPr>
        <a:xfrm>
          <a:off x="1461940" y="3082683"/>
          <a:ext cx="8918526" cy="126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27" tIns="134027" rIns="134027" bIns="134027" numCol="1" spcCol="1270" anchor="ctr" anchorCtr="0">
          <a:noAutofit/>
        </a:bodyPr>
        <a:lstStyle/>
        <a:p>
          <a:pPr marL="0" lvl="0" indent="0" algn="l" defTabSz="622300">
            <a:lnSpc>
              <a:spcPct val="90000"/>
            </a:lnSpc>
            <a:spcBef>
              <a:spcPct val="0"/>
            </a:spcBef>
            <a:spcAft>
              <a:spcPct val="35000"/>
            </a:spcAft>
            <a:buNone/>
          </a:pPr>
          <a:r>
            <a:rPr lang="en-US" sz="1400" b="0" i="0" kern="1200" dirty="0"/>
            <a:t>Speed Distance formula : To find speed using the distance formula, divide the distance traveled (</a:t>
          </a:r>
          <a:r>
            <a:rPr lang="en-US" sz="1400" b="0" i="1" kern="1200" dirty="0"/>
            <a:t>d</a:t>
          </a:r>
          <a:r>
            <a:rPr lang="en-US" sz="1400" b="0" i="0" kern="1200" dirty="0"/>
            <a:t>) by the time taken (</a:t>
          </a:r>
          <a:r>
            <a:rPr lang="en-US" sz="1400" b="0" i="1" kern="1200" dirty="0"/>
            <a:t>t</a:t>
          </a:r>
          <a:r>
            <a:rPr lang="en-US" sz="1400" b="0" i="0" kern="1200" dirty="0"/>
            <a:t>): Speed=</a:t>
          </a:r>
          <a:r>
            <a:rPr lang="en-US" sz="1400" b="0" i="1" kern="1200" dirty="0"/>
            <a:t>td</a:t>
          </a:r>
          <a:r>
            <a:rPr lang="en-US" sz="1400" b="0" i="0" kern="1200" dirty="0"/>
            <a:t>​. The result is the rate at which an object covers a certain distance in a given time interval.</a:t>
          </a:r>
          <a:endParaRPr lang="en-US" sz="1400" kern="1200" dirty="0"/>
        </a:p>
      </dsp:txBody>
      <dsp:txXfrm>
        <a:off x="1461940" y="3082683"/>
        <a:ext cx="8918526" cy="12663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ECA35-CB71-4B1F-9DDD-E8F3BFE84489}">
      <dsp:nvSpPr>
        <dsp:cNvPr id="0" name=""/>
        <dsp:cNvSpPr/>
      </dsp:nvSpPr>
      <dsp:spPr>
        <a:xfrm>
          <a:off x="993068" y="2520"/>
          <a:ext cx="2036906" cy="12221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Python:</a:t>
          </a:r>
          <a:r>
            <a:rPr lang="en-US" sz="1300" kern="1200"/>
            <a:t> A popular programming language for data science and machine learning tasks.</a:t>
          </a:r>
        </a:p>
      </dsp:txBody>
      <dsp:txXfrm>
        <a:off x="993068" y="2520"/>
        <a:ext cx="2036906" cy="1222143"/>
      </dsp:txXfrm>
    </dsp:sp>
    <dsp:sp modelId="{2F86469F-D43E-4535-ADA4-E120B9AE36FA}">
      <dsp:nvSpPr>
        <dsp:cNvPr id="0" name=""/>
        <dsp:cNvSpPr/>
      </dsp:nvSpPr>
      <dsp:spPr>
        <a:xfrm>
          <a:off x="3233665" y="2520"/>
          <a:ext cx="2036906" cy="12221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PyTorch:</a:t>
          </a:r>
          <a:r>
            <a:rPr lang="en-US" sz="1300" kern="1200"/>
            <a:t> A deep learning framework known for its dynamic computation graphs and widely used in research and development.</a:t>
          </a:r>
        </a:p>
      </dsp:txBody>
      <dsp:txXfrm>
        <a:off x="3233665" y="2520"/>
        <a:ext cx="2036906" cy="1222143"/>
      </dsp:txXfrm>
    </dsp:sp>
    <dsp:sp modelId="{5305D850-C68E-4716-A35B-BBBDAF74843A}">
      <dsp:nvSpPr>
        <dsp:cNvPr id="0" name=""/>
        <dsp:cNvSpPr/>
      </dsp:nvSpPr>
      <dsp:spPr>
        <a:xfrm>
          <a:off x="993068" y="1428354"/>
          <a:ext cx="2036906" cy="12221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NumPy:</a:t>
          </a:r>
          <a:r>
            <a:rPr lang="en-US" sz="1300" kern="1200"/>
            <a:t> A Python library for numerical computations, essential for handling arrays and matrices in image processing.</a:t>
          </a:r>
        </a:p>
      </dsp:txBody>
      <dsp:txXfrm>
        <a:off x="993068" y="1428354"/>
        <a:ext cx="2036906" cy="1222143"/>
      </dsp:txXfrm>
    </dsp:sp>
    <dsp:sp modelId="{F71CA2CE-FD0E-4050-9AD2-908111D0A3AA}">
      <dsp:nvSpPr>
        <dsp:cNvPr id="0" name=""/>
        <dsp:cNvSpPr/>
      </dsp:nvSpPr>
      <dsp:spPr>
        <a:xfrm>
          <a:off x="3233665" y="1428354"/>
          <a:ext cx="2036906" cy="12221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Pandas:</a:t>
          </a:r>
          <a:r>
            <a:rPr lang="en-US" sz="1300" kern="1200"/>
            <a:t> A powerful library for data manipulation and analysis, useful for preprocessing datasets.</a:t>
          </a:r>
        </a:p>
      </dsp:txBody>
      <dsp:txXfrm>
        <a:off x="3233665" y="1428354"/>
        <a:ext cx="2036906" cy="1222143"/>
      </dsp:txXfrm>
    </dsp:sp>
    <dsp:sp modelId="{05BD33DD-AD9A-4B3C-98FC-61964D016C28}">
      <dsp:nvSpPr>
        <dsp:cNvPr id="0" name=""/>
        <dsp:cNvSpPr/>
      </dsp:nvSpPr>
      <dsp:spPr>
        <a:xfrm>
          <a:off x="993068" y="2854189"/>
          <a:ext cx="2036906" cy="122214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Matplotlib:</a:t>
          </a:r>
          <a:r>
            <a:rPr lang="en-US" sz="1300" kern="1200"/>
            <a:t> A library for creating visualizations, helpful for analyzing model performance and results.</a:t>
          </a:r>
        </a:p>
      </dsp:txBody>
      <dsp:txXfrm>
        <a:off x="993068" y="2854189"/>
        <a:ext cx="2036906" cy="1222143"/>
      </dsp:txXfrm>
    </dsp:sp>
    <dsp:sp modelId="{76F05F73-4033-4A71-960A-B2C8B7223F36}">
      <dsp:nvSpPr>
        <dsp:cNvPr id="0" name=""/>
        <dsp:cNvSpPr/>
      </dsp:nvSpPr>
      <dsp:spPr>
        <a:xfrm>
          <a:off x="3233665" y="2854189"/>
          <a:ext cx="2036906" cy="12221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scikit-learn:</a:t>
          </a:r>
          <a:r>
            <a:rPr lang="en-US" sz="1300" kern="1200"/>
            <a:t> A machine learning library often used for data splitting, evaluation metrics, and hyperparameter tuning.</a:t>
          </a:r>
        </a:p>
      </dsp:txBody>
      <dsp:txXfrm>
        <a:off x="3233665" y="2854189"/>
        <a:ext cx="2036906" cy="1222143"/>
      </dsp:txXfrm>
    </dsp:sp>
    <dsp:sp modelId="{01A729F9-408C-4B67-8C4C-53331A17FFE4}">
      <dsp:nvSpPr>
        <dsp:cNvPr id="0" name=""/>
        <dsp:cNvSpPr/>
      </dsp:nvSpPr>
      <dsp:spPr>
        <a:xfrm>
          <a:off x="993068" y="4280023"/>
          <a:ext cx="2036906" cy="12221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Jupyter Notebook:</a:t>
          </a:r>
          <a:r>
            <a:rPr lang="en-US" sz="1300" kern="1200"/>
            <a:t> An interactive computing environment for developing and presenting code collaboratively.</a:t>
          </a:r>
        </a:p>
      </dsp:txBody>
      <dsp:txXfrm>
        <a:off x="993068" y="4280023"/>
        <a:ext cx="2036906" cy="1222143"/>
      </dsp:txXfrm>
    </dsp:sp>
    <dsp:sp modelId="{74A88FEA-DA31-47D9-A5A2-61683D848DAF}">
      <dsp:nvSpPr>
        <dsp:cNvPr id="0" name=""/>
        <dsp:cNvSpPr/>
      </dsp:nvSpPr>
      <dsp:spPr>
        <a:xfrm>
          <a:off x="3233665" y="4280023"/>
          <a:ext cx="2036906" cy="12221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Star-Galaxy Classification Dataset:</a:t>
          </a:r>
          <a:r>
            <a:rPr lang="en-US" sz="1300" kern="1200" dirty="0"/>
            <a:t> The dataset used in the stud for training and evaluating the CNN models.</a:t>
          </a:r>
        </a:p>
      </dsp:txBody>
      <dsp:txXfrm>
        <a:off x="3233665" y="4280023"/>
        <a:ext cx="2036906" cy="12221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6DFFC-CFDC-4910-9F1E-DD3CDC85B5CF}">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A3D6C-D979-42A8-8358-2AB322F021F0}">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4839BD-AE06-408D-9B87-48021E150155}">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Future research should explore alternative CNN architectures and hyperparameter configurations to unlock even higher performance levels. And exploring ensemble learning, transfer learning, and data augmentation. </a:t>
          </a:r>
        </a:p>
      </dsp:txBody>
      <dsp:txXfrm>
        <a:off x="1507738" y="707092"/>
        <a:ext cx="9007861" cy="1305401"/>
      </dsp:txXfrm>
    </dsp:sp>
    <dsp:sp modelId="{5FF55838-02E9-4AFD-9F13-2327128145FE}">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7499E9-2A0A-4697-AD44-D4445B7D1C5B}">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26CAAE-9D95-4E47-AD63-F86B03969D72}">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The implications of this study extend beyond astronomy, finding applications in precise image classification in medical imaging, autonomous vehicles, and robotics. </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93/mnras/stac3770" TargetMode="External"/><Relationship Id="rId2" Type="http://schemas.openxmlformats.org/officeDocument/2006/relationships/hyperlink" Target="https://doi.org/10.1093/mnras/stad255" TargetMode="External"/><Relationship Id="rId1" Type="http://schemas.openxmlformats.org/officeDocument/2006/relationships/slideLayout" Target="../slideLayouts/slideLayout2.xml"/><Relationship Id="rId5" Type="http://schemas.openxmlformats.org/officeDocument/2006/relationships/hyperlink" Target="http://arxiv.org/abs/2302.00366" TargetMode="External"/><Relationship Id="rId4" Type="http://schemas.openxmlformats.org/officeDocument/2006/relationships/hyperlink" Target="https://doi.org/10.1117/12.2656011"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07/978-3-031-23092-9_" TargetMode="External"/><Relationship Id="rId2" Type="http://schemas.openxmlformats.org/officeDocument/2006/relationships/hyperlink" Target="https://doi.org/10.1117/12.2659975" TargetMode="External"/><Relationship Id="rId1" Type="http://schemas.openxmlformats.org/officeDocument/2006/relationships/slideLayout" Target="../slideLayouts/slideLayout2.xml"/><Relationship Id="rId4" Type="http://schemas.openxmlformats.org/officeDocument/2006/relationships/hyperlink" Target="https://doi.org/10.1007/978-94-011-2472-0_28"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6B8C982-C5C3-F164-D36C-1F9802851280}"/>
              </a:ext>
            </a:extLst>
          </p:cNvPr>
          <p:cNvSpPr>
            <a:spLocks noGrp="1"/>
          </p:cNvSpPr>
          <p:nvPr>
            <p:ph type="ctrTitle"/>
          </p:nvPr>
        </p:nvSpPr>
        <p:spPr>
          <a:xfrm>
            <a:off x="1314824" y="735106"/>
            <a:ext cx="10053763" cy="2133600"/>
          </a:xfrm>
        </p:spPr>
        <p:txBody>
          <a:bodyPr anchor="b">
            <a:normAutofit/>
          </a:bodyPr>
          <a:lstStyle/>
          <a:p>
            <a:r>
              <a:rPr lang="en-US" sz="5400" dirty="0">
                <a:solidFill>
                  <a:schemeClr val="bg1"/>
                </a:solidFill>
                <a:ea typeface="+mj-lt"/>
                <a:cs typeface="+mj-lt"/>
              </a:rPr>
              <a:t>Object detection, Tracking </a:t>
            </a:r>
            <a:br>
              <a:rPr lang="en-US" sz="5400" dirty="0">
                <a:solidFill>
                  <a:schemeClr val="bg1"/>
                </a:solidFill>
                <a:ea typeface="+mj-lt"/>
                <a:cs typeface="+mj-lt"/>
              </a:rPr>
            </a:br>
            <a:r>
              <a:rPr lang="en-US" sz="5400" dirty="0">
                <a:solidFill>
                  <a:schemeClr val="bg1"/>
                </a:solidFill>
                <a:ea typeface="+mj-lt"/>
                <a:cs typeface="+mj-lt"/>
              </a:rPr>
              <a:t>and Speed Estimation</a:t>
            </a:r>
          </a:p>
        </p:txBody>
      </p:sp>
      <p:sp>
        <p:nvSpPr>
          <p:cNvPr id="3" name="Content Placeholder 2">
            <a:extLst>
              <a:ext uri="{FF2B5EF4-FFF2-40B4-BE49-F238E27FC236}">
                <a16:creationId xmlns:a16="http://schemas.microsoft.com/office/drawing/2014/main" id="{3E318F7B-D89F-161C-0FCE-95C07454222B}"/>
              </a:ext>
            </a:extLst>
          </p:cNvPr>
          <p:cNvSpPr>
            <a:spLocks noGrp="1"/>
          </p:cNvSpPr>
          <p:nvPr>
            <p:ph type="subTitle" idx="1"/>
          </p:nvPr>
        </p:nvSpPr>
        <p:spPr>
          <a:xfrm>
            <a:off x="1350682" y="4870824"/>
            <a:ext cx="10005951" cy="1458258"/>
          </a:xfrm>
        </p:spPr>
        <p:txBody>
          <a:bodyPr vert="horz" lIns="91440" tIns="45720" rIns="91440" bIns="45720" rtlCol="0" anchor="ctr">
            <a:noAutofit/>
          </a:bodyPr>
          <a:lstStyle/>
          <a:p>
            <a:endParaRPr lang="en-US" sz="3600" dirty="0">
              <a:ea typeface="+mn-lt"/>
              <a:cs typeface="+mn-lt"/>
            </a:endParaRPr>
          </a:p>
          <a:p>
            <a:r>
              <a:rPr lang="en-US" sz="3600" dirty="0">
                <a:ea typeface="+mn-lt"/>
                <a:cs typeface="+mn-lt"/>
              </a:rPr>
              <a:t>By</a:t>
            </a:r>
            <a:endParaRPr lang="en-US" sz="3600" dirty="0">
              <a:cs typeface="Calibri"/>
            </a:endParaRPr>
          </a:p>
          <a:p>
            <a:r>
              <a:rPr lang="en-US" sz="3600" dirty="0">
                <a:cs typeface="Calibri"/>
              </a:rPr>
              <a:t>Amirthavarshini V</a:t>
            </a:r>
          </a:p>
        </p:txBody>
      </p:sp>
    </p:spTree>
    <p:extLst>
      <p:ext uri="{BB962C8B-B14F-4D97-AF65-F5344CB8AC3E}">
        <p14:creationId xmlns:p14="http://schemas.microsoft.com/office/powerpoint/2010/main" val="112388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91D01-E56D-010C-7160-882B64ABB205}"/>
              </a:ext>
            </a:extLst>
          </p:cNvPr>
          <p:cNvSpPr>
            <a:spLocks noGrp="1"/>
          </p:cNvSpPr>
          <p:nvPr>
            <p:ph type="title"/>
          </p:nvPr>
        </p:nvSpPr>
        <p:spPr>
          <a:xfrm>
            <a:off x="1075767" y="1188637"/>
            <a:ext cx="2988234" cy="4480726"/>
          </a:xfrm>
        </p:spPr>
        <p:txBody>
          <a:bodyPr>
            <a:normAutofit/>
          </a:bodyPr>
          <a:lstStyle/>
          <a:p>
            <a:pPr algn="r"/>
            <a:r>
              <a:rPr lang="en-US" sz="4600" b="1" dirty="0">
                <a:ea typeface="+mj-lt"/>
                <a:cs typeface="+mj-lt"/>
              </a:rPr>
              <a:t>Conclusion </a:t>
            </a:r>
            <a:endParaRPr lang="en-US" sz="4600" b="1" dirty="0">
              <a:cs typeface="Calibri Light"/>
            </a:endParaRP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A938F6-CDA2-6253-BDED-4C93DBEA6543}"/>
              </a:ext>
            </a:extLst>
          </p:cNvPr>
          <p:cNvSpPr>
            <a:spLocks noGrp="1"/>
          </p:cNvSpPr>
          <p:nvPr>
            <p:ph idx="1"/>
          </p:nvPr>
        </p:nvSpPr>
        <p:spPr>
          <a:xfrm>
            <a:off x="4924581" y="1605738"/>
            <a:ext cx="5177300" cy="4250373"/>
          </a:xfrm>
        </p:spPr>
        <p:txBody>
          <a:bodyPr vert="horz" lIns="91440" tIns="45720" rIns="91440" bIns="45720" rtlCol="0" anchor="ctr">
            <a:noAutofit/>
          </a:bodyPr>
          <a:lstStyle/>
          <a:p>
            <a:pPr marL="0" indent="0">
              <a:buNone/>
            </a:pPr>
            <a:br>
              <a:rPr lang="en-US" sz="1800" dirty="0"/>
            </a:br>
            <a:r>
              <a:rPr lang="en-US" sz="1800" b="0" i="0" dirty="0">
                <a:solidFill>
                  <a:srgbClr val="374151"/>
                </a:solidFill>
                <a:effectLst/>
                <a:latin typeface="Söhne"/>
              </a:rPr>
              <a:t>Thus we utilizes YOLO for object detection and </a:t>
            </a:r>
            <a:r>
              <a:rPr lang="en-US" sz="1800" b="0" i="0" dirty="0" err="1">
                <a:solidFill>
                  <a:srgbClr val="374151"/>
                </a:solidFill>
                <a:effectLst/>
                <a:latin typeface="Söhne"/>
              </a:rPr>
              <a:t>DeepSORT</a:t>
            </a:r>
            <a:r>
              <a:rPr lang="en-US" sz="1800" b="0" i="0" dirty="0">
                <a:solidFill>
                  <a:srgbClr val="374151"/>
                </a:solidFill>
                <a:effectLst/>
                <a:latin typeface="Söhne"/>
              </a:rPr>
              <a:t> for tracking, estimating the speed of detected objects. It logs predictions, including frame number, bounding box, object ID, and speed, into a CSV file.</a:t>
            </a:r>
          </a:p>
          <a:p>
            <a:pPr marL="0" indent="0">
              <a:buNone/>
            </a:pPr>
            <a:r>
              <a:rPr lang="en-US" sz="1800" b="0" i="0" dirty="0">
                <a:solidFill>
                  <a:srgbClr val="374151"/>
                </a:solidFill>
                <a:effectLst/>
                <a:latin typeface="Söhne"/>
              </a:rPr>
              <a:t> The system visualizes tracking results with bounding boxes, trails, and directional lines.</a:t>
            </a:r>
          </a:p>
          <a:p>
            <a:pPr marL="0" indent="0">
              <a:buNone/>
            </a:pPr>
            <a:r>
              <a:rPr lang="en-US" sz="1800" b="0" i="0" dirty="0">
                <a:solidFill>
                  <a:srgbClr val="374151"/>
                </a:solidFill>
                <a:effectLst/>
                <a:latin typeface="Söhne"/>
              </a:rPr>
              <a:t> It offers a modular and structured solution for real-time object tracking and speed detection in video streams.</a:t>
            </a:r>
          </a:p>
          <a:p>
            <a:pPr marL="0" indent="0">
              <a:buNone/>
            </a:pPr>
            <a:r>
              <a:rPr lang="en-US" sz="1800" b="0" i="0" dirty="0">
                <a:solidFill>
                  <a:srgbClr val="374151"/>
                </a:solidFill>
                <a:effectLst/>
                <a:latin typeface="Söhne"/>
              </a:rPr>
              <a:t> Customization for specific applications and real-world calibration for accurate speed measurements may be required.</a:t>
            </a:r>
            <a:endParaRPr lang="en-US" sz="1800" dirty="0">
              <a:cs typeface="Calibri"/>
            </a:endParaRPr>
          </a:p>
        </p:txBody>
      </p:sp>
    </p:spTree>
    <p:extLst>
      <p:ext uri="{BB962C8B-B14F-4D97-AF65-F5344CB8AC3E}">
        <p14:creationId xmlns:p14="http://schemas.microsoft.com/office/powerpoint/2010/main" val="211409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AE45-018C-EEFD-61B2-4A10A9B78522}"/>
              </a:ext>
            </a:extLst>
          </p:cNvPr>
          <p:cNvSpPr>
            <a:spLocks noGrp="1"/>
          </p:cNvSpPr>
          <p:nvPr>
            <p:ph type="title"/>
          </p:nvPr>
        </p:nvSpPr>
        <p:spPr/>
        <p:txBody>
          <a:bodyPr/>
          <a:lstStyle/>
          <a:p>
            <a:r>
              <a:rPr lang="en-US" b="1" dirty="0">
                <a:cs typeface="Calibri Light"/>
              </a:rPr>
              <a:t>Future Scope</a:t>
            </a:r>
            <a:endParaRPr lang="en-US" b="1" dirty="0"/>
          </a:p>
        </p:txBody>
      </p:sp>
      <p:graphicFrame>
        <p:nvGraphicFramePr>
          <p:cNvPr id="5" name="Content Placeholder 2">
            <a:extLst>
              <a:ext uri="{FF2B5EF4-FFF2-40B4-BE49-F238E27FC236}">
                <a16:creationId xmlns:a16="http://schemas.microsoft.com/office/drawing/2014/main" id="{17CE5911-E00D-57CD-BF92-FE76537D263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394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9EA6-0300-3836-5E45-02CE81AA015A}"/>
              </a:ext>
            </a:extLst>
          </p:cNvPr>
          <p:cNvSpPr>
            <a:spLocks noGrp="1"/>
          </p:cNvSpPr>
          <p:nvPr>
            <p:ph type="title"/>
          </p:nvPr>
        </p:nvSpPr>
        <p:spPr/>
        <p:txBody>
          <a:bodyPr/>
          <a:lstStyle/>
          <a:p>
            <a:r>
              <a:rPr lang="en-US" b="1" dirty="0">
                <a:cs typeface="Calibri Light"/>
              </a:rPr>
              <a:t>References</a:t>
            </a:r>
            <a:endParaRPr lang="en-US" b="1" dirty="0"/>
          </a:p>
        </p:txBody>
      </p:sp>
      <p:sp>
        <p:nvSpPr>
          <p:cNvPr id="3" name="Content Placeholder 2">
            <a:extLst>
              <a:ext uri="{FF2B5EF4-FFF2-40B4-BE49-F238E27FC236}">
                <a16:creationId xmlns:a16="http://schemas.microsoft.com/office/drawing/2014/main" id="{C2F54F95-F966-2852-8FBA-8F2A9A8911E8}"/>
              </a:ext>
            </a:extLst>
          </p:cNvPr>
          <p:cNvSpPr>
            <a:spLocks noGrp="1"/>
          </p:cNvSpPr>
          <p:nvPr>
            <p:ph idx="1"/>
          </p:nvPr>
        </p:nvSpPr>
        <p:spPr>
          <a:xfrm>
            <a:off x="766313" y="1696230"/>
            <a:ext cx="10515600" cy="4710771"/>
          </a:xfrm>
        </p:spPr>
        <p:txBody>
          <a:bodyPr vert="horz" lIns="91440" tIns="45720" rIns="91440" bIns="45720" rtlCol="0" anchor="t">
            <a:normAutofit/>
          </a:bodyPr>
          <a:lstStyle/>
          <a:p>
            <a:pPr algn="just"/>
            <a:r>
              <a:rPr lang="en-US" sz="1400" dirty="0">
                <a:latin typeface="Times New Roman"/>
                <a:cs typeface="Times New Roman"/>
              </a:rPr>
              <a:t>Jing-Hang Shi, Bo Qiu, A-Li Luo, Zhen-Dong He, Xiao Kong, Xia Jiang, Stellar classification with convolutional neural networks and photometric images: a new catalogue of 50 million SDSS stars without spectra, Monthly Notices of the Royal Astronomical Society, Volume 520, Issue 2, April 2023, Pages 2269–2280, </a:t>
            </a:r>
            <a:r>
              <a:rPr lang="en-US" sz="1400" dirty="0">
                <a:latin typeface="Times New Roman"/>
                <a:cs typeface="Times New Roman"/>
                <a:hlinkClick r:id="rId2"/>
              </a:rPr>
              <a:t>https://doi.org/10.1093/mnras/stad255</a:t>
            </a:r>
            <a:endParaRPr lang="en-US" sz="1400">
              <a:cs typeface="Calibri"/>
            </a:endParaRPr>
          </a:p>
          <a:p>
            <a:pPr algn="just"/>
            <a:r>
              <a:rPr lang="en-US" sz="1400" dirty="0">
                <a:latin typeface="Times New Roman"/>
                <a:cs typeface="Times New Roman"/>
              </a:rPr>
              <a:t>Bhuvaneshwari, R., Karthika Devi, M.S., Vishal, R., Sarvesh,E.,</a:t>
            </a:r>
            <a:r>
              <a:rPr lang="en-US" sz="1400" err="1">
                <a:latin typeface="Times New Roman"/>
                <a:cs typeface="Times New Roman"/>
              </a:rPr>
              <a:t>Sanjeevaditya,T.M</a:t>
            </a:r>
            <a:r>
              <a:rPr lang="en-US" sz="1400" dirty="0">
                <a:latin typeface="Times New Roman"/>
                <a:cs typeface="Times New Roman"/>
              </a:rPr>
              <a:t>.(2023). </a:t>
            </a:r>
            <a:r>
              <a:rPr lang="en-US" sz="1400" err="1">
                <a:latin typeface="Times New Roman"/>
                <a:cs typeface="Times New Roman"/>
              </a:rPr>
              <a:t>CoSSC</a:t>
            </a:r>
            <a:r>
              <a:rPr lang="en-US" sz="1400" dirty="0">
                <a:latin typeface="Times New Roman"/>
                <a:cs typeface="Times New Roman"/>
              </a:rPr>
              <a:t>—Comparative Study of Stellar Classification Using DR-16 and DR-17 Datasets. In: Kumar, S., Sharma, H., Balachandran, K., Kim, J.H., Bansal, J.C. (eds) Third Congress on Intelligent Systems. CIS 2022. Lecture Notes in Networks and Systems, vol 608. </a:t>
            </a:r>
            <a:r>
              <a:rPr lang="en-US" sz="1400" err="1">
                <a:latin typeface="Times New Roman"/>
                <a:cs typeface="Times New Roman"/>
              </a:rPr>
              <a:t>Springer,Singapore.https</a:t>
            </a:r>
            <a:r>
              <a:rPr lang="en-US" sz="1400" dirty="0">
                <a:latin typeface="Times New Roman"/>
                <a:cs typeface="Times New Roman"/>
              </a:rPr>
              <a:t>://doi.org/10.1007/978-981-19-9225-4_45</a:t>
            </a:r>
            <a:endParaRPr lang="en-US" sz="1400">
              <a:cs typeface="Calibri"/>
            </a:endParaRPr>
          </a:p>
          <a:p>
            <a:pPr algn="just"/>
            <a:r>
              <a:rPr lang="en-US" sz="1400" dirty="0">
                <a:latin typeface="Times New Roman"/>
                <a:cs typeface="Times New Roman"/>
              </a:rPr>
              <a:t>Xiaohua Ma, </a:t>
            </a:r>
            <a:r>
              <a:rPr lang="en-US" sz="1400" err="1">
                <a:latin typeface="Times New Roman"/>
                <a:cs typeface="Times New Roman"/>
              </a:rPr>
              <a:t>Xiangru</a:t>
            </a:r>
            <a:r>
              <a:rPr lang="en-US" sz="1400" dirty="0">
                <a:latin typeface="Times New Roman"/>
                <a:cs typeface="Times New Roman"/>
              </a:rPr>
              <a:t> Li, Ali Luo, </a:t>
            </a:r>
            <a:r>
              <a:rPr lang="en-US" sz="1400" err="1">
                <a:latin typeface="Times New Roman"/>
                <a:cs typeface="Times New Roman"/>
              </a:rPr>
              <a:t>Jinqu</a:t>
            </a:r>
            <a:r>
              <a:rPr lang="en-US" sz="1400" dirty="0">
                <a:latin typeface="Times New Roman"/>
                <a:cs typeface="Times New Roman"/>
              </a:rPr>
              <a:t> Zhang, Hui Li, Galaxy image classification using hierarchical data learning with weighted sampling and label smoothing, Monthly Notices of the Royal Astronomical Society, Volume 519, Issue 3, March 2023, Pages 4765–4779, </a:t>
            </a:r>
            <a:r>
              <a:rPr lang="en-US" sz="1400" dirty="0">
                <a:latin typeface="Times New Roman"/>
                <a:cs typeface="Times New Roman"/>
                <a:hlinkClick r:id="rId3"/>
              </a:rPr>
              <a:t>https://doi.org/10.1093/mnras/stac3770</a:t>
            </a:r>
            <a:endParaRPr lang="en-US" sz="1400">
              <a:cs typeface="Calibri"/>
            </a:endParaRPr>
          </a:p>
          <a:p>
            <a:pPr algn="just"/>
            <a:r>
              <a:rPr lang="en-US" sz="1400" err="1">
                <a:latin typeface="Times New Roman"/>
                <a:cs typeface="Times New Roman"/>
              </a:rPr>
              <a:t>Yufan</a:t>
            </a:r>
            <a:r>
              <a:rPr lang="en-US" sz="1400" dirty="0">
                <a:latin typeface="Times New Roman"/>
                <a:cs typeface="Times New Roman"/>
              </a:rPr>
              <a:t> Chen, "Celestial image classification based on deep learning and FGSM attack," Proc. SPIE 12509, Third International Conference on Intelligent Computing and Human-Computer Interaction (ICHCI 2022), 125092R (12 January 2023); </a:t>
            </a:r>
            <a:r>
              <a:rPr lang="en-US" sz="1400" dirty="0">
                <a:latin typeface="Times New Roman"/>
                <a:cs typeface="Times New Roman"/>
                <a:hlinkClick r:id="rId4"/>
              </a:rPr>
              <a:t>https://doi.org/10.1117/12.2656011</a:t>
            </a:r>
            <a:endParaRPr lang="en-US" sz="1400">
              <a:cs typeface="Calibri"/>
            </a:endParaRPr>
          </a:p>
          <a:p>
            <a:pPr algn="just"/>
            <a:r>
              <a:rPr lang="en-US" sz="1400" dirty="0">
                <a:latin typeface="Times New Roman"/>
                <a:cs typeface="Times New Roman"/>
              </a:rPr>
              <a:t>Jimenez, M., Alfaro, E. J., Torres, M. T., &amp; Triguero, I. (2023). </a:t>
            </a:r>
            <a:r>
              <a:rPr lang="en-US" sz="1400" err="1">
                <a:latin typeface="Times New Roman"/>
                <a:cs typeface="Times New Roman"/>
              </a:rPr>
              <a:t>CzSL</a:t>
            </a:r>
            <a:r>
              <a:rPr lang="en-US" sz="1400" dirty="0">
                <a:latin typeface="Times New Roman"/>
                <a:cs typeface="Times New Roman"/>
              </a:rPr>
              <a:t>: Learning from citizen science, experts and </a:t>
            </a:r>
            <a:r>
              <a:rPr lang="en-US" sz="1400" err="1">
                <a:latin typeface="Times New Roman"/>
                <a:cs typeface="Times New Roman"/>
              </a:rPr>
              <a:t>unlabelled</a:t>
            </a:r>
            <a:r>
              <a:rPr lang="en-US" sz="1400" dirty="0">
                <a:latin typeface="Times New Roman"/>
                <a:cs typeface="Times New Roman"/>
              </a:rPr>
              <a:t> data in astronomical image classification. </a:t>
            </a:r>
            <a:r>
              <a:rPr lang="en-US" sz="1400" err="1">
                <a:latin typeface="Times New Roman"/>
                <a:cs typeface="Times New Roman"/>
              </a:rPr>
              <a:t>ArXiv</a:t>
            </a:r>
            <a:r>
              <a:rPr lang="en-US" sz="1400" dirty="0">
                <a:latin typeface="Times New Roman"/>
                <a:cs typeface="Times New Roman"/>
              </a:rPr>
              <a:t> [Astro-Ph.GA]. Retrieved from </a:t>
            </a:r>
            <a:r>
              <a:rPr lang="en-US" sz="1400" dirty="0">
                <a:latin typeface="Times New Roman"/>
                <a:cs typeface="Times New Roman"/>
                <a:hlinkClick r:id="rId5"/>
              </a:rPr>
              <a:t>http://arxiv.org/abs/2302.00366</a:t>
            </a:r>
            <a:endParaRPr lang="en-US" sz="1400">
              <a:cs typeface="Calibri"/>
            </a:endParaRPr>
          </a:p>
          <a:p>
            <a:pPr algn="just"/>
            <a:r>
              <a:rPr lang="en-US" sz="1400" dirty="0">
                <a:latin typeface="Times New Roman"/>
                <a:cs typeface="Times New Roman"/>
              </a:rPr>
              <a:t> Deepa, S., Gokila, S. (2023). Comparative Analysis of Different Machine Learning Prediction Models for Seasonal Rainfall and Crop Production in Cultivation. Computational Methods and Data Engineering. Lecture Notes on Data Engineering and Communications Technologies, vol 139. Springer</a:t>
            </a:r>
            <a:endParaRPr lang="en-US" sz="1400">
              <a:cs typeface="Calibri"/>
            </a:endParaRPr>
          </a:p>
          <a:p>
            <a:endParaRPr lang="en-US" sz="1400" dirty="0">
              <a:latin typeface="Calibri" panose="020F0502020204030204"/>
              <a:cs typeface="Calibri"/>
            </a:endParaRPr>
          </a:p>
        </p:txBody>
      </p:sp>
    </p:spTree>
    <p:extLst>
      <p:ext uri="{BB962C8B-B14F-4D97-AF65-F5344CB8AC3E}">
        <p14:creationId xmlns:p14="http://schemas.microsoft.com/office/powerpoint/2010/main" val="204772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58F4-242A-C993-7E76-3EB5E877C823}"/>
              </a:ext>
            </a:extLst>
          </p:cNvPr>
          <p:cNvSpPr>
            <a:spLocks noGrp="1"/>
          </p:cNvSpPr>
          <p:nvPr>
            <p:ph type="title"/>
          </p:nvPr>
        </p:nvSpPr>
        <p:spPr/>
        <p:txBody>
          <a:bodyPr/>
          <a:lstStyle/>
          <a:p>
            <a:r>
              <a:rPr lang="en-US" dirty="0">
                <a:cs typeface="Calibri Light"/>
              </a:rPr>
              <a:t>Reference (</a:t>
            </a:r>
            <a:r>
              <a:rPr lang="en-US" dirty="0" err="1">
                <a:cs typeface="Calibri Light"/>
              </a:rPr>
              <a:t>contd</a:t>
            </a:r>
            <a:r>
              <a:rPr lang="en-US" dirty="0">
                <a:cs typeface="Calibri Light"/>
              </a:rPr>
              <a:t>)</a:t>
            </a:r>
            <a:endParaRPr lang="en-US" dirty="0"/>
          </a:p>
        </p:txBody>
      </p:sp>
      <p:sp>
        <p:nvSpPr>
          <p:cNvPr id="3" name="Content Placeholder 2">
            <a:extLst>
              <a:ext uri="{FF2B5EF4-FFF2-40B4-BE49-F238E27FC236}">
                <a16:creationId xmlns:a16="http://schemas.microsoft.com/office/drawing/2014/main" id="{A762BCA7-906A-2F67-F0E7-C86492442D4B}"/>
              </a:ext>
            </a:extLst>
          </p:cNvPr>
          <p:cNvSpPr>
            <a:spLocks noGrp="1"/>
          </p:cNvSpPr>
          <p:nvPr>
            <p:ph idx="1"/>
          </p:nvPr>
        </p:nvSpPr>
        <p:spPr/>
        <p:txBody>
          <a:bodyPr vert="horz" lIns="91440" tIns="45720" rIns="91440" bIns="45720" rtlCol="0" anchor="t">
            <a:normAutofit fontScale="92500" lnSpcReduction="10000"/>
          </a:bodyPr>
          <a:lstStyle/>
          <a:p>
            <a:pPr algn="just"/>
            <a:r>
              <a:rPr lang="en-US" sz="1400" dirty="0" err="1">
                <a:latin typeface="Times New Roman"/>
                <a:cs typeface="Times New Roman"/>
              </a:rPr>
              <a:t>Feihu</a:t>
            </a:r>
            <a:r>
              <a:rPr lang="en-US" sz="1400" dirty="0">
                <a:latin typeface="Times New Roman"/>
                <a:cs typeface="Times New Roman"/>
              </a:rPr>
              <a:t> Wang, Tao Hu, </a:t>
            </a:r>
            <a:r>
              <a:rPr lang="en-US" sz="1400" dirty="0" err="1">
                <a:latin typeface="Times New Roman"/>
                <a:cs typeface="Times New Roman"/>
              </a:rPr>
              <a:t>Minjuan</a:t>
            </a:r>
            <a:r>
              <a:rPr lang="en-US" sz="1400" dirty="0">
                <a:latin typeface="Times New Roman"/>
                <a:cs typeface="Times New Roman"/>
              </a:rPr>
              <a:t> Gu, "Detection and classification of galaxy morphology based on YOLOv5," Proc. SPIE 12511, Third International Conference on Computer Vision and Data Mining (ICCVDM 2022), 125111C (3 February 2023); </a:t>
            </a:r>
            <a:r>
              <a:rPr lang="en-US" sz="1400" dirty="0">
                <a:solidFill>
                  <a:srgbClr val="0563C1"/>
                </a:solidFill>
                <a:latin typeface="Times New Roman"/>
                <a:cs typeface="Times New Roman"/>
                <a:hlinkClick r:id="rId2"/>
              </a:rPr>
              <a:t>https://doi.org/10.1117/12.2659975</a:t>
            </a:r>
            <a:endParaRPr lang="en-US" sz="1400">
              <a:cs typeface="Calibri"/>
            </a:endParaRPr>
          </a:p>
          <a:p>
            <a:pPr algn="just"/>
            <a:r>
              <a:rPr lang="en-US" sz="1400" dirty="0" err="1">
                <a:latin typeface="Times New Roman"/>
                <a:cs typeface="Times New Roman"/>
              </a:rPr>
              <a:t>Ghadekar</a:t>
            </a:r>
            <a:r>
              <a:rPr lang="en-US" sz="1400" dirty="0">
                <a:latin typeface="Times New Roman"/>
                <a:cs typeface="Times New Roman"/>
              </a:rPr>
              <a:t>, P., Chanda, K., </a:t>
            </a:r>
            <a:r>
              <a:rPr lang="en-US" sz="1400" dirty="0" err="1">
                <a:latin typeface="Times New Roman"/>
                <a:cs typeface="Times New Roman"/>
              </a:rPr>
              <a:t>Manmode</a:t>
            </a:r>
            <a:r>
              <a:rPr lang="en-US" sz="1400" dirty="0">
                <a:latin typeface="Times New Roman"/>
                <a:cs typeface="Times New Roman"/>
              </a:rPr>
              <a:t>, S., </a:t>
            </a:r>
            <a:r>
              <a:rPr lang="en-US" sz="1400" dirty="0" err="1">
                <a:latin typeface="Times New Roman"/>
                <a:cs typeface="Times New Roman"/>
              </a:rPr>
              <a:t>Rawate</a:t>
            </a:r>
            <a:r>
              <a:rPr lang="en-US" sz="1400" dirty="0">
                <a:latin typeface="Times New Roman"/>
                <a:cs typeface="Times New Roman"/>
              </a:rPr>
              <a:t>, S., Chaudhary, S., </a:t>
            </a:r>
            <a:r>
              <a:rPr lang="en-US" sz="1400" dirty="0" err="1">
                <a:latin typeface="Times New Roman"/>
                <a:cs typeface="Times New Roman"/>
              </a:rPr>
              <a:t>Suryawanshi</a:t>
            </a:r>
            <a:r>
              <a:rPr lang="en-US" sz="1400" dirty="0">
                <a:latin typeface="Times New Roman"/>
                <a:cs typeface="Times New Roman"/>
              </a:rPr>
              <a:t>, R. (2022). Galaxy Classification Using Deep Learning. In: Rajagopal, S., Faruki, P., Popat, K. (eds) Advancements in Smart Computing and Information Security. ASCIS 2022. Communications in Computer and Information Science, vol 1759. Springer, Cham. </a:t>
            </a:r>
            <a:r>
              <a:rPr lang="en-US" sz="1400" dirty="0">
                <a:solidFill>
                  <a:srgbClr val="0563C1"/>
                </a:solidFill>
                <a:latin typeface="Times New Roman"/>
                <a:cs typeface="Times New Roman"/>
                <a:hlinkClick r:id="rId3"/>
              </a:rPr>
              <a:t>https://doi.org/10.1007/978-3-031-23092-9_</a:t>
            </a:r>
            <a:endParaRPr lang="en-US" sz="1400">
              <a:cs typeface="Calibri"/>
            </a:endParaRPr>
          </a:p>
          <a:p>
            <a:pPr algn="just"/>
            <a:r>
              <a:rPr lang="en-US" sz="1400" dirty="0" err="1">
                <a:latin typeface="Times New Roman"/>
                <a:cs typeface="Times New Roman"/>
              </a:rPr>
              <a:t>Ghadekar</a:t>
            </a:r>
            <a:r>
              <a:rPr lang="en-US" sz="1400" dirty="0">
                <a:latin typeface="Times New Roman"/>
                <a:cs typeface="Times New Roman"/>
              </a:rPr>
              <a:t>, P., Chanda, K., </a:t>
            </a:r>
            <a:r>
              <a:rPr lang="en-US" sz="1400" dirty="0" err="1">
                <a:latin typeface="Times New Roman"/>
                <a:cs typeface="Times New Roman"/>
              </a:rPr>
              <a:t>Manmode</a:t>
            </a:r>
            <a:r>
              <a:rPr lang="en-US" sz="1400" dirty="0">
                <a:latin typeface="Times New Roman"/>
                <a:cs typeface="Times New Roman"/>
              </a:rPr>
              <a:t>, S., </a:t>
            </a:r>
            <a:r>
              <a:rPr lang="en-US" sz="1400" dirty="0" err="1">
                <a:latin typeface="Times New Roman"/>
                <a:cs typeface="Times New Roman"/>
              </a:rPr>
              <a:t>Rawate</a:t>
            </a:r>
            <a:r>
              <a:rPr lang="en-US" sz="1400" dirty="0">
                <a:latin typeface="Times New Roman"/>
                <a:cs typeface="Times New Roman"/>
              </a:rPr>
              <a:t>, S., Chaudhary, S., </a:t>
            </a:r>
            <a:r>
              <a:rPr lang="en-US" sz="1400" dirty="0" err="1">
                <a:latin typeface="Times New Roman"/>
                <a:cs typeface="Times New Roman"/>
              </a:rPr>
              <a:t>Suryawanshi</a:t>
            </a:r>
            <a:r>
              <a:rPr lang="en-US" sz="1400" dirty="0">
                <a:latin typeface="Times New Roman"/>
                <a:cs typeface="Times New Roman"/>
              </a:rPr>
              <a:t>, R. (2022). Galaxy Classification Using Deep Learning. In: Rajagopal, S., Faruki, P., Popat, K. (eds) Advancements in Smart Computing and Information Security. ASCIS 2022. Communications in Computer and Information Science, vol 1759. Springer, Cham. </a:t>
            </a:r>
            <a:r>
              <a:rPr lang="en-US" sz="1400" dirty="0">
                <a:solidFill>
                  <a:srgbClr val="0563C1"/>
                </a:solidFill>
                <a:latin typeface="Times New Roman"/>
                <a:cs typeface="Times New Roman"/>
                <a:hlinkClick r:id="rId3"/>
              </a:rPr>
              <a:t>https://doi.org/10.1007/978-3-031-23092-9_</a:t>
            </a:r>
            <a:endParaRPr lang="en-US" sz="1400">
              <a:cs typeface="Calibri"/>
            </a:endParaRPr>
          </a:p>
          <a:p>
            <a:pPr algn="just"/>
            <a:r>
              <a:rPr lang="en-US" sz="1400" dirty="0">
                <a:latin typeface="Times New Roman"/>
                <a:cs typeface="Times New Roman"/>
              </a:rPr>
              <a:t>T. Mehta, N. Bhuta and S. Shinde, "Experimental Analysis of Stellar Classification by using Different Machine Learning Algorithms," 2022 International Conference on Industry 4.0 Technology (I4Tech), Pune, India, 2022, pp. 1-8, </a:t>
            </a:r>
            <a:r>
              <a:rPr lang="en-US" sz="1400" dirty="0" err="1">
                <a:latin typeface="Times New Roman"/>
                <a:cs typeface="Times New Roman"/>
              </a:rPr>
              <a:t>doi</a:t>
            </a:r>
            <a:r>
              <a:rPr lang="en-US" sz="1400" dirty="0">
                <a:latin typeface="Times New Roman"/>
                <a:cs typeface="Times New Roman"/>
              </a:rPr>
              <a:t>: 10.1109/I4Tech55392.2022.9952964.</a:t>
            </a:r>
          </a:p>
          <a:p>
            <a:pPr algn="just"/>
            <a:r>
              <a:rPr lang="en-US" sz="1400" dirty="0">
                <a:latin typeface="Times New Roman"/>
                <a:cs typeface="Times New Roman"/>
              </a:rPr>
              <a:t>Qi, </a:t>
            </a:r>
            <a:r>
              <a:rPr lang="en-US" sz="1400" dirty="0" err="1">
                <a:latin typeface="Times New Roman"/>
                <a:cs typeface="Times New Roman"/>
              </a:rPr>
              <a:t>Zhuliang</a:t>
            </a:r>
            <a:r>
              <a:rPr lang="en-US" sz="1400" dirty="0">
                <a:latin typeface="Times New Roman"/>
                <a:cs typeface="Times New Roman"/>
              </a:rPr>
              <a:t>. (2022). Stellar Classification by Machine Learning. SHS Web Conf., 144, 03006. doi:10.1051/</a:t>
            </a:r>
            <a:r>
              <a:rPr lang="en-US" sz="1400" dirty="0" err="1">
                <a:latin typeface="Times New Roman"/>
                <a:cs typeface="Times New Roman"/>
              </a:rPr>
              <a:t>shsconf</a:t>
            </a:r>
            <a:r>
              <a:rPr lang="en-US" sz="1400" dirty="0">
                <a:latin typeface="Times New Roman"/>
                <a:cs typeface="Times New Roman"/>
              </a:rPr>
              <a:t>/202214403006</a:t>
            </a:r>
          </a:p>
          <a:p>
            <a:pPr algn="just"/>
            <a:r>
              <a:rPr lang="en-US" sz="1400" dirty="0">
                <a:latin typeface="Times New Roman"/>
                <a:cs typeface="Times New Roman"/>
              </a:rPr>
              <a:t>Bai, Y., Liu, J., Wang, S., &amp; Yang, F. (2018). Machine Learning Applied to Star–Galaxy–QSO Classification and Stellar Effective Temperature Regression. The Astronomical Journal, 157(1), 9. doi:10.3847/1538-3881/aaf009</a:t>
            </a:r>
          </a:p>
          <a:p>
            <a:pPr algn="just"/>
            <a:r>
              <a:rPr lang="en-US" sz="1400" err="1">
                <a:latin typeface="Times New Roman"/>
                <a:cs typeface="Times New Roman"/>
              </a:rPr>
              <a:t>Viquar</a:t>
            </a:r>
            <a:r>
              <a:rPr lang="en-US" sz="1400" dirty="0">
                <a:latin typeface="Times New Roman"/>
                <a:cs typeface="Times New Roman"/>
              </a:rPr>
              <a:t>, Mohammed &amp; Basak, </a:t>
            </a:r>
            <a:r>
              <a:rPr lang="en-US" sz="1400" err="1">
                <a:latin typeface="Times New Roman"/>
                <a:cs typeface="Times New Roman"/>
              </a:rPr>
              <a:t>Suryoday</a:t>
            </a:r>
            <a:r>
              <a:rPr lang="en-US" sz="1400" dirty="0">
                <a:latin typeface="Times New Roman"/>
                <a:cs typeface="Times New Roman"/>
              </a:rPr>
              <a:t> &amp; Dasgupta, </a:t>
            </a:r>
            <a:r>
              <a:rPr lang="en-US" sz="1400" err="1">
                <a:latin typeface="Times New Roman"/>
                <a:cs typeface="Times New Roman"/>
              </a:rPr>
              <a:t>Ariruna</a:t>
            </a:r>
            <a:r>
              <a:rPr lang="en-US" sz="1400" dirty="0">
                <a:latin typeface="Times New Roman"/>
                <a:cs typeface="Times New Roman"/>
              </a:rPr>
              <a:t> &amp; Agrawal, Surbhi &amp; Saha, </a:t>
            </a:r>
            <a:r>
              <a:rPr lang="en-US" sz="1400" err="1">
                <a:latin typeface="Times New Roman"/>
                <a:cs typeface="Times New Roman"/>
              </a:rPr>
              <a:t>Snehanshu</a:t>
            </a:r>
            <a:r>
              <a:rPr lang="en-US" sz="1400" dirty="0">
                <a:latin typeface="Times New Roman"/>
                <a:cs typeface="Times New Roman"/>
              </a:rPr>
              <a:t>. (2018). Machine Learning in Astronomy: A Case Study in Quasar-Star Classification. </a:t>
            </a:r>
          </a:p>
          <a:p>
            <a:pPr algn="just"/>
            <a:r>
              <a:rPr lang="en-US" sz="1400" dirty="0">
                <a:latin typeface="Times New Roman"/>
                <a:cs typeface="Times New Roman"/>
              </a:rPr>
              <a:t>Ball, N. M., Brunner, R. J., Myers, A. D., &amp; Tcheng, D. (2006). Robust Machine Learning Applied to Astronomical Data Sets. I. Star-Galaxy Classification of the Sloan Digital Sky Survey DR3 Using Decision Trees. The Astrophysical Journal, 650(1), 497. doi:10.1086/507440</a:t>
            </a:r>
          </a:p>
          <a:p>
            <a:pPr algn="just"/>
            <a:r>
              <a:rPr lang="en-US" sz="1400" err="1">
                <a:latin typeface="Times New Roman"/>
                <a:cs typeface="Times New Roman"/>
              </a:rPr>
              <a:t>Odewahn</a:t>
            </a:r>
            <a:r>
              <a:rPr lang="en-US" sz="1400" dirty="0">
                <a:latin typeface="Times New Roman"/>
                <a:cs typeface="Times New Roman"/>
              </a:rPr>
              <a:t>, S.C., Stockwell, E.B., Pennington, R.L., Humphreys, R.M., Zumach, W.A. (1992). Automated Star/Galaxy </a:t>
            </a:r>
            <a:r>
              <a:rPr lang="en-US" sz="800" dirty="0">
                <a:latin typeface="Times New Roman"/>
                <a:cs typeface="Times New Roman"/>
              </a:rPr>
              <a:t>Discrimination with Neural Networks. In: MacGillivray, H.T., Thomson, E.B. (eds) </a:t>
            </a:r>
            <a:r>
              <a:rPr lang="en-US" sz="800" err="1">
                <a:latin typeface="Times New Roman"/>
                <a:cs typeface="Times New Roman"/>
              </a:rPr>
              <a:t>Digitised</a:t>
            </a:r>
            <a:r>
              <a:rPr lang="en-US" sz="800" dirty="0">
                <a:latin typeface="Times New Roman"/>
                <a:cs typeface="Times New Roman"/>
              </a:rPr>
              <a:t> Optical Sky Surveys. Astrophysics and Space Science Library, vol 174. Springer, Dordrecht. </a:t>
            </a:r>
            <a:r>
              <a:rPr lang="en-US" sz="800" dirty="0">
                <a:solidFill>
                  <a:srgbClr val="0563C1"/>
                </a:solidFill>
                <a:latin typeface="Times New Roman"/>
                <a:cs typeface="Times New Roman"/>
                <a:hlinkClick r:id="rId4"/>
              </a:rPr>
              <a:t>https://doi.org/10.1007/978-94-011-2472-0_28</a:t>
            </a:r>
            <a:endParaRPr lang="en-US"/>
          </a:p>
        </p:txBody>
      </p:sp>
    </p:spTree>
    <p:extLst>
      <p:ext uri="{BB962C8B-B14F-4D97-AF65-F5344CB8AC3E}">
        <p14:creationId xmlns:p14="http://schemas.microsoft.com/office/powerpoint/2010/main" val="425292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320-E350-E869-71C2-56214C0D3FBC}"/>
              </a:ext>
            </a:extLst>
          </p:cNvPr>
          <p:cNvSpPr>
            <a:spLocks noGrp="1"/>
          </p:cNvSpPr>
          <p:nvPr>
            <p:ph type="title"/>
          </p:nvPr>
        </p:nvSpPr>
        <p:spPr/>
        <p:txBody>
          <a:bodyPr/>
          <a:lstStyle/>
          <a:p>
            <a:r>
              <a:rPr lang="en-US" b="1" dirty="0">
                <a:cs typeface="Calibri Light"/>
              </a:rPr>
              <a:t>Contents</a:t>
            </a:r>
            <a:endParaRPr lang="en-US" b="1" dirty="0"/>
          </a:p>
        </p:txBody>
      </p:sp>
      <p:graphicFrame>
        <p:nvGraphicFramePr>
          <p:cNvPr id="12" name="Content Placeholder 2">
            <a:extLst>
              <a:ext uri="{FF2B5EF4-FFF2-40B4-BE49-F238E27FC236}">
                <a16:creationId xmlns:a16="http://schemas.microsoft.com/office/drawing/2014/main" id="{0B56234A-4D29-D9AC-27B4-97B956D98A0A}"/>
              </a:ext>
            </a:extLst>
          </p:cNvPr>
          <p:cNvGraphicFramePr>
            <a:graphicFrameLocks noGrp="1"/>
          </p:cNvGraphicFramePr>
          <p:nvPr>
            <p:ph idx="1"/>
            <p:extLst>
              <p:ext uri="{D42A27DB-BD31-4B8C-83A1-F6EECF244321}">
                <p14:modId xmlns:p14="http://schemas.microsoft.com/office/powerpoint/2010/main" val="12004011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58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Arc 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CE7C88-1ED8-EBAA-CCB5-EF62DA1D33F4}"/>
              </a:ext>
            </a:extLst>
          </p:cNvPr>
          <p:cNvSpPr>
            <a:spLocks noGrp="1"/>
          </p:cNvSpPr>
          <p:nvPr>
            <p:ph type="title"/>
          </p:nvPr>
        </p:nvSpPr>
        <p:spPr>
          <a:xfrm>
            <a:off x="5894962" y="479493"/>
            <a:ext cx="5458838" cy="1325563"/>
          </a:xfrm>
        </p:spPr>
        <p:txBody>
          <a:bodyPr>
            <a:normAutofit/>
          </a:bodyPr>
          <a:lstStyle/>
          <a:p>
            <a:r>
              <a:rPr lang="en-US" dirty="0">
                <a:cs typeface="Calibri Light"/>
              </a:rPr>
              <a:t>Introduction</a:t>
            </a:r>
            <a:endParaRPr lang="en-US" dirty="0"/>
          </a:p>
        </p:txBody>
      </p:sp>
      <p:sp>
        <p:nvSpPr>
          <p:cNvPr id="20" name="Freeform: Shape 1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White bulbs with a yellow one standing out">
            <a:extLst>
              <a:ext uri="{FF2B5EF4-FFF2-40B4-BE49-F238E27FC236}">
                <a16:creationId xmlns:a16="http://schemas.microsoft.com/office/drawing/2014/main" id="{41AA0DBC-FA3B-A8FE-F40D-9BA0A6DD2F5E}"/>
              </a:ext>
            </a:extLst>
          </p:cNvPr>
          <p:cNvPicPr>
            <a:picLocks noChangeAspect="1"/>
          </p:cNvPicPr>
          <p:nvPr/>
        </p:nvPicPr>
        <p:blipFill rotWithShape="1">
          <a:blip r:embed="rId2"/>
          <a:srcRect l="37323" r="17412" b="-3"/>
          <a:stretch/>
        </p:blipFill>
        <p:spPr>
          <a:xfrm>
            <a:off x="1170908" y="511293"/>
            <a:ext cx="3841929"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4BA2503C-392F-1270-1540-92B72F3D8254}"/>
              </a:ext>
            </a:extLst>
          </p:cNvPr>
          <p:cNvSpPr>
            <a:spLocks noGrp="1"/>
          </p:cNvSpPr>
          <p:nvPr>
            <p:ph idx="1"/>
          </p:nvPr>
        </p:nvSpPr>
        <p:spPr>
          <a:xfrm>
            <a:off x="5894962" y="1984443"/>
            <a:ext cx="5458838" cy="4192520"/>
          </a:xfrm>
        </p:spPr>
        <p:txBody>
          <a:bodyPr vert="horz" lIns="91440" tIns="45720" rIns="91440" bIns="45720" rtlCol="0">
            <a:normAutofit lnSpcReduction="10000"/>
          </a:bodyPr>
          <a:lstStyle/>
          <a:p>
            <a:r>
              <a:rPr lang="en-US" sz="1600" b="0" i="0" dirty="0">
                <a:solidFill>
                  <a:srgbClr val="374151"/>
                </a:solidFill>
                <a:effectLst/>
                <a:latin typeface="Söhne"/>
              </a:rPr>
              <a:t>In the realm of urban surveillance and traffic management, the integration of object detection, tracking, and speed estimation using CCTV videos plays a pivotal role in shaping safer and more efficient cities. </a:t>
            </a:r>
            <a:endParaRPr lang="en-US" sz="1600" dirty="0">
              <a:solidFill>
                <a:srgbClr val="374151"/>
              </a:solidFill>
              <a:latin typeface="Söhne"/>
            </a:endParaRPr>
          </a:p>
          <a:p>
            <a:r>
              <a:rPr lang="en-US" sz="1600" b="0" i="0" dirty="0">
                <a:solidFill>
                  <a:srgbClr val="374151"/>
                </a:solidFill>
                <a:effectLst/>
                <a:latin typeface="Söhne"/>
              </a:rPr>
              <a:t>By employing advanced computer vision technologies, this approach enables real-time identification of vehicles, pedestrians, and objects, contributing to traffic flow analysis and optimization.</a:t>
            </a:r>
          </a:p>
          <a:p>
            <a:r>
              <a:rPr lang="en-US" sz="1600" b="0" i="0" dirty="0">
                <a:solidFill>
                  <a:srgbClr val="374151"/>
                </a:solidFill>
                <a:effectLst/>
                <a:latin typeface="Söhne"/>
              </a:rPr>
              <a:t> The continuous monitoring and tracking of objects provide valuable insights for public safety, security, urban planning, and infrastructure optimization.</a:t>
            </a:r>
          </a:p>
          <a:p>
            <a:r>
              <a:rPr lang="en-US" sz="1600" b="0" i="0" dirty="0">
                <a:solidFill>
                  <a:srgbClr val="374151"/>
                </a:solidFill>
                <a:effectLst/>
                <a:latin typeface="Söhne"/>
              </a:rPr>
              <a:t> Speed estimation further enhances the system's capabilities by providing critical data for traffic management, law enforcement, and event planning. </a:t>
            </a:r>
          </a:p>
          <a:p>
            <a:r>
              <a:rPr lang="en-US" sz="1600" b="0" i="0" dirty="0">
                <a:solidFill>
                  <a:srgbClr val="374151"/>
                </a:solidFill>
                <a:effectLst/>
                <a:latin typeface="Söhne"/>
              </a:rPr>
              <a:t>This cohesive utilization of technologies not only fosters safer streets and efficient traffic control but also lays the foundation for data-driven decision-making in urban environments.</a:t>
            </a:r>
            <a:endParaRPr lang="en-US" sz="1600" dirty="0">
              <a:cs typeface="Calibri"/>
            </a:endParaRPr>
          </a:p>
        </p:txBody>
      </p:sp>
    </p:spTree>
    <p:extLst>
      <p:ext uri="{BB962C8B-B14F-4D97-AF65-F5344CB8AC3E}">
        <p14:creationId xmlns:p14="http://schemas.microsoft.com/office/powerpoint/2010/main" val="405978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C4DA173-D870-891C-FD79-F0EFCA61B599}"/>
              </a:ext>
            </a:extLst>
          </p:cNvPr>
          <p:cNvSpPr>
            <a:spLocks noGrp="1"/>
          </p:cNvSpPr>
          <p:nvPr>
            <p:ph type="title"/>
          </p:nvPr>
        </p:nvSpPr>
        <p:spPr>
          <a:xfrm>
            <a:off x="838200" y="365125"/>
            <a:ext cx="9842237" cy="1325563"/>
          </a:xfrm>
        </p:spPr>
        <p:txBody>
          <a:bodyPr>
            <a:normAutofit/>
          </a:bodyPr>
          <a:lstStyle/>
          <a:p>
            <a:r>
              <a:rPr lang="en-US" sz="5600" b="1" dirty="0">
                <a:cs typeface="Calibri Light"/>
              </a:rPr>
              <a:t>Terminology</a:t>
            </a:r>
            <a:endParaRPr lang="en-US" sz="5600" dirty="0">
              <a:cs typeface="Calibri Light" panose="020F0302020204030204"/>
            </a:endParaRP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D74C6C4B-C98F-1F1C-8BCC-A8E98145632F}"/>
              </a:ext>
            </a:extLst>
          </p:cNvPr>
          <p:cNvGraphicFramePr>
            <a:graphicFrameLocks noGrp="1"/>
          </p:cNvGraphicFramePr>
          <p:nvPr>
            <p:ph idx="1"/>
            <p:extLst>
              <p:ext uri="{D42A27DB-BD31-4B8C-83A1-F6EECF244321}">
                <p14:modId xmlns:p14="http://schemas.microsoft.com/office/powerpoint/2010/main" val="39102301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704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0CAA-811A-3BD4-7354-AE248EED1133}"/>
              </a:ext>
            </a:extLst>
          </p:cNvPr>
          <p:cNvSpPr>
            <a:spLocks noGrp="1"/>
          </p:cNvSpPr>
          <p:nvPr>
            <p:ph type="title"/>
          </p:nvPr>
        </p:nvSpPr>
        <p:spPr>
          <a:xfrm>
            <a:off x="5868557" y="1138036"/>
            <a:ext cx="5444382" cy="1402470"/>
          </a:xfrm>
        </p:spPr>
        <p:txBody>
          <a:bodyPr anchor="t">
            <a:normAutofit/>
          </a:bodyPr>
          <a:lstStyle/>
          <a:p>
            <a:r>
              <a:rPr lang="en-US" sz="3200" b="1" dirty="0">
                <a:cs typeface="Calibri Light"/>
              </a:rPr>
              <a:t>Objectives</a:t>
            </a:r>
          </a:p>
        </p:txBody>
      </p:sp>
      <p:pic>
        <p:nvPicPr>
          <p:cNvPr id="5" name="Picture 4" descr="A swirling meteorite">
            <a:extLst>
              <a:ext uri="{FF2B5EF4-FFF2-40B4-BE49-F238E27FC236}">
                <a16:creationId xmlns:a16="http://schemas.microsoft.com/office/drawing/2014/main" id="{09FBF1E4-700F-2736-13E8-18BA783DB8FD}"/>
              </a:ext>
            </a:extLst>
          </p:cNvPr>
          <p:cNvPicPr>
            <a:picLocks noChangeAspect="1"/>
          </p:cNvPicPr>
          <p:nvPr/>
        </p:nvPicPr>
        <p:blipFill rotWithShape="1">
          <a:blip r:embed="rId2"/>
          <a:srcRect l="28793" r="22651" b="5"/>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C94496-2A04-A581-6737-8EF86BF5F016}"/>
              </a:ext>
            </a:extLst>
          </p:cNvPr>
          <p:cNvSpPr>
            <a:spLocks noGrp="1"/>
          </p:cNvSpPr>
          <p:nvPr>
            <p:ph idx="1"/>
          </p:nvPr>
        </p:nvSpPr>
        <p:spPr>
          <a:xfrm>
            <a:off x="5868557" y="1775012"/>
            <a:ext cx="5444382" cy="4367371"/>
          </a:xfrm>
        </p:spPr>
        <p:txBody>
          <a:bodyPr vert="horz" lIns="91440" tIns="45720" rIns="91440" bIns="45720" rtlCol="0">
            <a:normAutofit/>
          </a:bodyPr>
          <a:lstStyle/>
          <a:p>
            <a:pPr marL="0" indent="0">
              <a:buNone/>
            </a:pPr>
            <a:r>
              <a:rPr lang="en-US" sz="2000" dirty="0"/>
              <a:t>The objectives of the Task of Phase III are</a:t>
            </a:r>
          </a:p>
          <a:p>
            <a:pPr marL="0" indent="0">
              <a:buNone/>
            </a:pPr>
            <a:r>
              <a:rPr lang="en-US" sz="2000" dirty="0"/>
              <a:t>Objection Detection: We train the images with their annotations using Yolo and extract the weights as yolo8.pt </a:t>
            </a:r>
          </a:p>
          <a:p>
            <a:pPr marL="0" indent="0">
              <a:buNone/>
            </a:pPr>
            <a:r>
              <a:rPr lang="en-US" sz="2000" dirty="0"/>
              <a:t>Object Tracking: The </a:t>
            </a:r>
            <a:r>
              <a:rPr lang="en-US" sz="2000" dirty="0" err="1"/>
              <a:t>deepsort</a:t>
            </a:r>
            <a:r>
              <a:rPr lang="en-US" sz="2000" dirty="0"/>
              <a:t> is an improved version of the </a:t>
            </a:r>
            <a:r>
              <a:rPr lang="en-US" sz="2000" b="0" i="0" dirty="0"/>
              <a:t>SORT (Simple Online and Realtime Tracking) algorithm with deep learning capabilities. It combines object detection and deep feature embeddings to achieve robust and accurate multi-object tracking. </a:t>
            </a:r>
            <a:endParaRPr lang="en-US" sz="2000" dirty="0"/>
          </a:p>
          <a:p>
            <a:pPr marL="0" indent="0">
              <a:buNone/>
            </a:pPr>
            <a:r>
              <a:rPr lang="en-US" sz="2000" dirty="0"/>
              <a:t>Speed Detection: The speed is detected using the trail of the </a:t>
            </a:r>
            <a:r>
              <a:rPr lang="en-US" sz="2000" dirty="0" err="1"/>
              <a:t>object_id</a:t>
            </a:r>
            <a:r>
              <a:rPr lang="en-US" sz="2000" dirty="0"/>
              <a:t> between each frame. It is achieved using the Pythagoras theorem and speed distance formula</a:t>
            </a:r>
          </a:p>
        </p:txBody>
      </p:sp>
    </p:spTree>
    <p:extLst>
      <p:ext uri="{BB962C8B-B14F-4D97-AF65-F5344CB8AC3E}">
        <p14:creationId xmlns:p14="http://schemas.microsoft.com/office/powerpoint/2010/main" val="70883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2DC4-D767-9E11-6666-C2266F203995}"/>
              </a:ext>
            </a:extLst>
          </p:cNvPr>
          <p:cNvSpPr>
            <a:spLocks noGrp="1"/>
          </p:cNvSpPr>
          <p:nvPr>
            <p:ph type="title"/>
          </p:nvPr>
        </p:nvSpPr>
        <p:spPr>
          <a:xfrm>
            <a:off x="496645" y="2074362"/>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b="1" kern="1200" dirty="0">
                <a:solidFill>
                  <a:schemeClr val="bg1"/>
                </a:solidFill>
                <a:latin typeface="+mj-lt"/>
                <a:ea typeface="+mj-ea"/>
                <a:cs typeface="+mj-cs"/>
              </a:rPr>
              <a:t>Methodology</a:t>
            </a:r>
            <a:endParaRPr lang="en-US" sz="2400" b="1" kern="1200" dirty="0">
              <a:solidFill>
                <a:schemeClr val="bg1"/>
              </a:solidFill>
              <a:latin typeface="+mj-lt"/>
              <a:cs typeface="Calibri Light"/>
            </a:endParaRPr>
          </a:p>
        </p:txBody>
      </p:sp>
      <p:sp>
        <p:nvSpPr>
          <p:cNvPr id="3" name="Rectangle 2">
            <a:extLst>
              <a:ext uri="{FF2B5EF4-FFF2-40B4-BE49-F238E27FC236}">
                <a16:creationId xmlns:a16="http://schemas.microsoft.com/office/drawing/2014/main" id="{00220B85-30D4-4096-B605-FABFF3AE6FA4}"/>
              </a:ext>
            </a:extLst>
          </p:cNvPr>
          <p:cNvSpPr/>
          <p:nvPr/>
        </p:nvSpPr>
        <p:spPr>
          <a:xfrm>
            <a:off x="3479133" y="311412"/>
            <a:ext cx="2796989" cy="1201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Preprocess the dataset using custom function to convert into txt from xml</a:t>
            </a:r>
          </a:p>
        </p:txBody>
      </p:sp>
      <p:sp>
        <p:nvSpPr>
          <p:cNvPr id="4" name="Rectangle 3">
            <a:extLst>
              <a:ext uri="{FF2B5EF4-FFF2-40B4-BE49-F238E27FC236}">
                <a16:creationId xmlns:a16="http://schemas.microsoft.com/office/drawing/2014/main" id="{C4478B83-DCE7-A3B7-765C-ADCCCDD7B66C}"/>
              </a:ext>
            </a:extLst>
          </p:cNvPr>
          <p:cNvSpPr/>
          <p:nvPr/>
        </p:nvSpPr>
        <p:spPr>
          <a:xfrm>
            <a:off x="7243484" y="305479"/>
            <a:ext cx="2796989" cy="120127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Write a </a:t>
            </a:r>
            <a:r>
              <a:rPr lang="en-IN" dirty="0" err="1"/>
              <a:t>yaml</a:t>
            </a:r>
            <a:r>
              <a:rPr lang="en-IN" dirty="0"/>
              <a:t> file for YOLO and train the dataset.</a:t>
            </a:r>
          </a:p>
        </p:txBody>
      </p:sp>
      <p:sp>
        <p:nvSpPr>
          <p:cNvPr id="6" name="Rectangle 5">
            <a:extLst>
              <a:ext uri="{FF2B5EF4-FFF2-40B4-BE49-F238E27FC236}">
                <a16:creationId xmlns:a16="http://schemas.microsoft.com/office/drawing/2014/main" id="{13734797-4AAA-1DE6-F564-4A557D6FD39F}"/>
              </a:ext>
            </a:extLst>
          </p:cNvPr>
          <p:cNvSpPr/>
          <p:nvPr/>
        </p:nvSpPr>
        <p:spPr>
          <a:xfrm>
            <a:off x="7265894" y="1991746"/>
            <a:ext cx="2796989" cy="12012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Integrate Deep sort </a:t>
            </a:r>
            <a:r>
              <a:rPr lang="en-IN" dirty="0" err="1"/>
              <a:t>pytorch</a:t>
            </a:r>
            <a:r>
              <a:rPr lang="en-IN" dirty="0"/>
              <a:t> with YOLO weights</a:t>
            </a:r>
          </a:p>
        </p:txBody>
      </p:sp>
      <p:sp>
        <p:nvSpPr>
          <p:cNvPr id="7" name="Rectangle 6">
            <a:extLst>
              <a:ext uri="{FF2B5EF4-FFF2-40B4-BE49-F238E27FC236}">
                <a16:creationId xmlns:a16="http://schemas.microsoft.com/office/drawing/2014/main" id="{B3B33D6D-E0CE-9676-1912-987B51F36D54}"/>
              </a:ext>
            </a:extLst>
          </p:cNvPr>
          <p:cNvSpPr/>
          <p:nvPr/>
        </p:nvSpPr>
        <p:spPr>
          <a:xfrm>
            <a:off x="3527611" y="1991746"/>
            <a:ext cx="2796989" cy="12012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Write functions to find the trail of each </a:t>
            </a:r>
            <a:r>
              <a:rPr lang="en-IN" dirty="0" err="1"/>
              <a:t>object_id</a:t>
            </a:r>
            <a:r>
              <a:rPr lang="en-IN" dirty="0"/>
              <a:t> between the frames</a:t>
            </a:r>
          </a:p>
        </p:txBody>
      </p:sp>
      <p:sp>
        <p:nvSpPr>
          <p:cNvPr id="8" name="Rectangle 7">
            <a:extLst>
              <a:ext uri="{FF2B5EF4-FFF2-40B4-BE49-F238E27FC236}">
                <a16:creationId xmlns:a16="http://schemas.microsoft.com/office/drawing/2014/main" id="{E6978916-9A16-D0BF-4CCC-9F09FE471940}"/>
              </a:ext>
            </a:extLst>
          </p:cNvPr>
          <p:cNvSpPr/>
          <p:nvPr/>
        </p:nvSpPr>
        <p:spPr>
          <a:xfrm>
            <a:off x="3527611" y="3764693"/>
            <a:ext cx="2796989" cy="120127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8E970D6A-E8D8-E178-FF15-6F6832F2FADA}"/>
              </a:ext>
            </a:extLst>
          </p:cNvPr>
          <p:cNvPicPr>
            <a:picLocks noChangeAspect="1"/>
          </p:cNvPicPr>
          <p:nvPr/>
        </p:nvPicPr>
        <p:blipFill>
          <a:blip r:embed="rId2"/>
          <a:stretch>
            <a:fillRect/>
          </a:stretch>
        </p:blipFill>
        <p:spPr>
          <a:xfrm>
            <a:off x="3736041" y="3866174"/>
            <a:ext cx="2380128" cy="1162316"/>
          </a:xfrm>
          <a:prstGeom prst="rect">
            <a:avLst/>
          </a:prstGeom>
        </p:spPr>
      </p:pic>
      <p:sp>
        <p:nvSpPr>
          <p:cNvPr id="11" name="Rectangle 10">
            <a:extLst>
              <a:ext uri="{FF2B5EF4-FFF2-40B4-BE49-F238E27FC236}">
                <a16:creationId xmlns:a16="http://schemas.microsoft.com/office/drawing/2014/main" id="{EEF15CDA-FBF9-791B-701F-0C000B7B88DD}"/>
              </a:ext>
            </a:extLst>
          </p:cNvPr>
          <p:cNvSpPr/>
          <p:nvPr/>
        </p:nvSpPr>
        <p:spPr>
          <a:xfrm>
            <a:off x="7270380" y="3764693"/>
            <a:ext cx="2796989" cy="120127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b="0" i="0" dirty="0">
                <a:solidFill>
                  <a:schemeClr val="bg1"/>
                </a:solidFill>
                <a:effectLst/>
                <a:latin typeface="Google Sans"/>
              </a:rPr>
              <a:t>speed = distance ÷ time</a:t>
            </a:r>
          </a:p>
          <a:p>
            <a:pPr algn="ctr"/>
            <a:r>
              <a:rPr lang="en-IN" dirty="0">
                <a:solidFill>
                  <a:schemeClr val="bg1"/>
                </a:solidFill>
                <a:latin typeface="Google Sans"/>
              </a:rPr>
              <a:t>Using two formula we estimate the speed.</a:t>
            </a:r>
            <a:endParaRPr lang="en-IN" dirty="0">
              <a:solidFill>
                <a:schemeClr val="bg1"/>
              </a:solidFill>
            </a:endParaRPr>
          </a:p>
        </p:txBody>
      </p:sp>
      <p:sp>
        <p:nvSpPr>
          <p:cNvPr id="12" name="Rectangle 11">
            <a:extLst>
              <a:ext uri="{FF2B5EF4-FFF2-40B4-BE49-F238E27FC236}">
                <a16:creationId xmlns:a16="http://schemas.microsoft.com/office/drawing/2014/main" id="{D73D6CAD-B561-B0DB-BB38-D435CA621812}"/>
              </a:ext>
            </a:extLst>
          </p:cNvPr>
          <p:cNvSpPr/>
          <p:nvPr/>
        </p:nvSpPr>
        <p:spPr>
          <a:xfrm>
            <a:off x="5437095" y="5362568"/>
            <a:ext cx="2796989" cy="120127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Write a function to get the results</a:t>
            </a:r>
          </a:p>
        </p:txBody>
      </p:sp>
      <p:cxnSp>
        <p:nvCxnSpPr>
          <p:cNvPr id="14" name="Straight Arrow Connector 13">
            <a:extLst>
              <a:ext uri="{FF2B5EF4-FFF2-40B4-BE49-F238E27FC236}">
                <a16:creationId xmlns:a16="http://schemas.microsoft.com/office/drawing/2014/main" id="{EFB624CC-95B9-2BD2-FBB9-5DF8EA1458EB}"/>
              </a:ext>
            </a:extLst>
          </p:cNvPr>
          <p:cNvCxnSpPr>
            <a:stCxn id="3" idx="3"/>
          </p:cNvCxnSpPr>
          <p:nvPr/>
        </p:nvCxnSpPr>
        <p:spPr>
          <a:xfrm>
            <a:off x="6276122" y="912047"/>
            <a:ext cx="832890" cy="2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475076E-B248-00E9-74B9-3EE538726A78}"/>
              </a:ext>
            </a:extLst>
          </p:cNvPr>
          <p:cNvCxnSpPr/>
          <p:nvPr/>
        </p:nvCxnSpPr>
        <p:spPr>
          <a:xfrm>
            <a:off x="8633012" y="1595718"/>
            <a:ext cx="0" cy="295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7DDCF54-9A3F-DE6E-9376-81041904C5DA}"/>
              </a:ext>
            </a:extLst>
          </p:cNvPr>
          <p:cNvCxnSpPr/>
          <p:nvPr/>
        </p:nvCxnSpPr>
        <p:spPr>
          <a:xfrm flipH="1">
            <a:off x="6463553" y="2617694"/>
            <a:ext cx="64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6537791-CDF0-D3AE-BC27-E0D0330BE658}"/>
              </a:ext>
            </a:extLst>
          </p:cNvPr>
          <p:cNvCxnSpPr/>
          <p:nvPr/>
        </p:nvCxnSpPr>
        <p:spPr>
          <a:xfrm>
            <a:off x="4894729" y="3272118"/>
            <a:ext cx="0" cy="42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D8255D2-3E2A-A174-3B9C-20F7F17E980D}"/>
              </a:ext>
            </a:extLst>
          </p:cNvPr>
          <p:cNvCxnSpPr/>
          <p:nvPr/>
        </p:nvCxnSpPr>
        <p:spPr>
          <a:xfrm>
            <a:off x="6463553" y="4356847"/>
            <a:ext cx="5378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6C992E3-CF6A-7B30-5468-722735D790CB}"/>
              </a:ext>
            </a:extLst>
          </p:cNvPr>
          <p:cNvCxnSpPr/>
          <p:nvPr/>
        </p:nvCxnSpPr>
        <p:spPr>
          <a:xfrm flipH="1">
            <a:off x="8417859" y="5235388"/>
            <a:ext cx="717176" cy="68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87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Isosceles Triangle 4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47BC4C-5057-6FDE-C9AE-3D91A5AB6413}"/>
              </a:ext>
            </a:extLst>
          </p:cNvPr>
          <p:cNvSpPr>
            <a:spLocks noGrp="1"/>
          </p:cNvSpPr>
          <p:nvPr>
            <p:ph type="title"/>
          </p:nvPr>
        </p:nvSpPr>
        <p:spPr>
          <a:xfrm>
            <a:off x="838200" y="557189"/>
            <a:ext cx="3374136" cy="5567891"/>
          </a:xfrm>
        </p:spPr>
        <p:txBody>
          <a:bodyPr>
            <a:normAutofit/>
          </a:bodyPr>
          <a:lstStyle/>
          <a:p>
            <a:r>
              <a:rPr lang="en-US" sz="5200" b="1" dirty="0">
                <a:cs typeface="Calibri Light"/>
              </a:rPr>
              <a:t>Tools and Dataset</a:t>
            </a:r>
            <a:endParaRPr lang="en-US" sz="5200" b="1" dirty="0"/>
          </a:p>
        </p:txBody>
      </p:sp>
      <p:graphicFrame>
        <p:nvGraphicFramePr>
          <p:cNvPr id="5" name="Content Placeholder 2">
            <a:extLst>
              <a:ext uri="{FF2B5EF4-FFF2-40B4-BE49-F238E27FC236}">
                <a16:creationId xmlns:a16="http://schemas.microsoft.com/office/drawing/2014/main" id="{57DDC166-7856-6603-51AF-5C1ED08E09CE}"/>
              </a:ext>
            </a:extLst>
          </p:cNvPr>
          <p:cNvGraphicFramePr>
            <a:graphicFrameLocks noGrp="1"/>
          </p:cNvGraphicFramePr>
          <p:nvPr>
            <p:ph idx="1"/>
            <p:extLst>
              <p:ext uri="{D42A27DB-BD31-4B8C-83A1-F6EECF244321}">
                <p14:modId xmlns:p14="http://schemas.microsoft.com/office/powerpoint/2010/main" val="299498941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46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265D-E690-EAB6-89F0-348286599BA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a:solidFill>
                  <a:schemeClr val="bg1"/>
                </a:solidFill>
                <a:latin typeface="+mj-lt"/>
                <a:ea typeface="+mj-ea"/>
                <a:cs typeface="+mj-cs"/>
              </a:rPr>
              <a:t>Results</a:t>
            </a:r>
            <a:r>
              <a:rPr lang="en-US" sz="2600" dirty="0">
                <a:solidFill>
                  <a:schemeClr val="bg1"/>
                </a:solidFill>
              </a:rPr>
              <a:t> </a:t>
            </a:r>
            <a:endParaRPr lang="en-US" sz="2600" kern="120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7D5FE33B-D155-FAAD-50DD-4C03D2216EDA}"/>
              </a:ext>
            </a:extLst>
          </p:cNvPr>
          <p:cNvPicPr>
            <a:picLocks noChangeAspect="1"/>
          </p:cNvPicPr>
          <p:nvPr/>
        </p:nvPicPr>
        <p:blipFill>
          <a:blip r:embed="rId2"/>
          <a:stretch>
            <a:fillRect/>
          </a:stretch>
        </p:blipFill>
        <p:spPr>
          <a:xfrm>
            <a:off x="5236011" y="582755"/>
            <a:ext cx="4278253" cy="2317750"/>
          </a:xfrm>
          <a:prstGeom prst="rect">
            <a:avLst/>
          </a:prstGeom>
        </p:spPr>
      </p:pic>
      <p:pic>
        <p:nvPicPr>
          <p:cNvPr id="9" name="Picture 8">
            <a:extLst>
              <a:ext uri="{FF2B5EF4-FFF2-40B4-BE49-F238E27FC236}">
                <a16:creationId xmlns:a16="http://schemas.microsoft.com/office/drawing/2014/main" id="{6F726D05-D4B4-BF67-9987-CB2F881A281A}"/>
              </a:ext>
            </a:extLst>
          </p:cNvPr>
          <p:cNvPicPr>
            <a:picLocks noChangeAspect="1"/>
          </p:cNvPicPr>
          <p:nvPr/>
        </p:nvPicPr>
        <p:blipFill>
          <a:blip r:embed="rId3"/>
          <a:stretch>
            <a:fillRect/>
          </a:stretch>
        </p:blipFill>
        <p:spPr>
          <a:xfrm>
            <a:off x="3494415" y="3705256"/>
            <a:ext cx="4074403" cy="2457419"/>
          </a:xfrm>
          <a:prstGeom prst="rect">
            <a:avLst/>
          </a:prstGeom>
        </p:spPr>
      </p:pic>
      <p:pic>
        <p:nvPicPr>
          <p:cNvPr id="10" name="Picture 9">
            <a:extLst>
              <a:ext uri="{FF2B5EF4-FFF2-40B4-BE49-F238E27FC236}">
                <a16:creationId xmlns:a16="http://schemas.microsoft.com/office/drawing/2014/main" id="{ACA8F580-CC5D-8035-F598-80ED654AD2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101" y="3705256"/>
            <a:ext cx="3657398" cy="2438265"/>
          </a:xfrm>
          <a:prstGeom prst="rect">
            <a:avLst/>
          </a:prstGeom>
        </p:spPr>
      </p:pic>
    </p:spTree>
    <p:extLst>
      <p:ext uri="{BB962C8B-B14F-4D97-AF65-F5344CB8AC3E}">
        <p14:creationId xmlns:p14="http://schemas.microsoft.com/office/powerpoint/2010/main" val="116794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265D-E690-EAB6-89F0-348286599BA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a:solidFill>
                  <a:schemeClr val="bg1"/>
                </a:solidFill>
                <a:latin typeface="+mj-lt"/>
                <a:ea typeface="+mj-ea"/>
                <a:cs typeface="+mj-cs"/>
              </a:rPr>
              <a:t>Results</a:t>
            </a:r>
            <a:r>
              <a:rPr lang="en-US" sz="2600" dirty="0">
                <a:solidFill>
                  <a:schemeClr val="bg1"/>
                </a:solidFill>
              </a:rPr>
              <a:t> </a:t>
            </a:r>
            <a:endParaRPr lang="en-US" sz="2600" kern="120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9FD7246A-1561-B872-A086-DD8C35137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588" y="3352957"/>
            <a:ext cx="4381500" cy="3286125"/>
          </a:xfrm>
          <a:prstGeom prst="rect">
            <a:avLst/>
          </a:prstGeom>
        </p:spPr>
      </p:pic>
      <p:pic>
        <p:nvPicPr>
          <p:cNvPr id="7" name="Picture 6">
            <a:extLst>
              <a:ext uri="{FF2B5EF4-FFF2-40B4-BE49-F238E27FC236}">
                <a16:creationId xmlns:a16="http://schemas.microsoft.com/office/drawing/2014/main" id="{F66D58FD-44F7-7168-3327-8A6F7A190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3599" y="218918"/>
            <a:ext cx="4281489" cy="2854326"/>
          </a:xfrm>
          <a:prstGeom prst="rect">
            <a:avLst/>
          </a:prstGeom>
        </p:spPr>
      </p:pic>
      <p:pic>
        <p:nvPicPr>
          <p:cNvPr id="12" name="Picture 11">
            <a:extLst>
              <a:ext uri="{FF2B5EF4-FFF2-40B4-BE49-F238E27FC236}">
                <a16:creationId xmlns:a16="http://schemas.microsoft.com/office/drawing/2014/main" id="{72BA4E77-3DA2-4099-46F8-0670677CA3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7354" y="453936"/>
            <a:ext cx="3605345" cy="2403563"/>
          </a:xfrm>
          <a:prstGeom prst="rect">
            <a:avLst/>
          </a:prstGeom>
        </p:spPr>
      </p:pic>
      <p:pic>
        <p:nvPicPr>
          <p:cNvPr id="14" name="Picture 13">
            <a:extLst>
              <a:ext uri="{FF2B5EF4-FFF2-40B4-BE49-F238E27FC236}">
                <a16:creationId xmlns:a16="http://schemas.microsoft.com/office/drawing/2014/main" id="{8D94D654-2A62-D44A-6519-44813463DD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4663" y="3352957"/>
            <a:ext cx="3135812" cy="3135812"/>
          </a:xfrm>
          <a:prstGeom prst="rect">
            <a:avLst/>
          </a:prstGeom>
        </p:spPr>
      </p:pic>
    </p:spTree>
    <p:extLst>
      <p:ext uri="{BB962C8B-B14F-4D97-AF65-F5344CB8AC3E}">
        <p14:creationId xmlns:p14="http://schemas.microsoft.com/office/powerpoint/2010/main" val="25511978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TotalTime>
  <Words>1779</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Google Sans</vt:lpstr>
      <vt:lpstr>Söhne</vt:lpstr>
      <vt:lpstr>Times New Roman</vt:lpstr>
      <vt:lpstr>office theme</vt:lpstr>
      <vt:lpstr>Object detection, Tracking  and Speed Estimation</vt:lpstr>
      <vt:lpstr>Contents</vt:lpstr>
      <vt:lpstr>Introduction</vt:lpstr>
      <vt:lpstr>Terminology</vt:lpstr>
      <vt:lpstr>Objectives</vt:lpstr>
      <vt:lpstr>Methodology</vt:lpstr>
      <vt:lpstr>Tools and Dataset</vt:lpstr>
      <vt:lpstr>Results </vt:lpstr>
      <vt:lpstr>Results </vt:lpstr>
      <vt:lpstr>Conclusion </vt:lpstr>
      <vt:lpstr>Future Scope</vt:lpstr>
      <vt:lpstr>References</vt:lpstr>
      <vt:lpstr>Reference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Amirthavarshini Vijayaraghavan</cp:lastModifiedBy>
  <cp:revision>241</cp:revision>
  <dcterms:created xsi:type="dcterms:W3CDTF">2023-07-26T04:46:14Z</dcterms:created>
  <dcterms:modified xsi:type="dcterms:W3CDTF">2023-12-07T18:42:02Z</dcterms:modified>
</cp:coreProperties>
</file>