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1" autoAdjust="0"/>
  </p:normalViewPr>
  <p:slideViewPr>
    <p:cSldViewPr snapToGrid="0">
      <p:cViewPr>
        <p:scale>
          <a:sx n="77" d="100"/>
          <a:sy n="77" d="100"/>
        </p:scale>
        <p:origin x="912" y="82"/>
      </p:cViewPr>
      <p:guideLst/>
    </p:cSldViewPr>
  </p:slideViewPr>
  <p:outlineViewPr>
    <p:cViewPr>
      <p:scale>
        <a:sx n="33" d="100"/>
        <a:sy n="33" d="100"/>
      </p:scale>
      <p:origin x="0" y="-547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D12B3-26A2-4B5F-B92E-D89F7CCDF61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81F4F-892D-4A28-AC48-19B455054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29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81F4F-892D-4A28-AC48-19B455054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33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F1786-4CD1-9B18-E389-E33E584BF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0EEB8-8F6E-0042-A9EA-DF996DF67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CC9A3-2D2C-AEB5-A131-993D132C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4F81-B643-48B2-9CD6-B6D856D5AF55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049F3-8745-500F-18F1-A322A60F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478A5-0FDD-7004-E0AC-CC8B6F336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06BA-DE7B-44CD-96CF-910582DD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0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FAD5-E5E8-A8B2-1B66-EC66FC02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B31A0-1890-1A81-09DD-238CBAB73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BC23D-B215-66F5-B7FF-3693BD7B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4F81-B643-48B2-9CD6-B6D856D5AF55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40A12-6C7B-71DC-1A64-61366768F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226AF-12C7-8B89-91AD-5F33F557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06BA-DE7B-44CD-96CF-910582DD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421D8-7B7A-DDAC-C108-2F26D6518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757FD-A934-9B64-00D1-FD7F009D7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7BC81-1C8C-A711-CA0F-B70DE706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4F81-B643-48B2-9CD6-B6D856D5AF55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B9179-7BA4-8604-62C6-141D4A92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18DDF-458A-E005-A3F7-8B6BD9942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06BA-DE7B-44CD-96CF-910582DD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8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ED33-BD16-7D40-CF1E-3AF3C71CD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30014-2FAA-F340-6537-AC594D1C5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80D57-2B17-B43E-9173-C898F3C4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4F81-B643-48B2-9CD6-B6D856D5AF55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60E23-C272-4625-D413-688CDCE1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71DD7-3BFA-9F1F-CD31-137BBFE28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06BA-DE7B-44CD-96CF-910582DD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7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4EF5-14A7-88DB-C693-FDD8167C1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55676-950B-E6A3-E63B-2E980C997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E635D-DFEC-BEA2-3CCA-235B66F3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4F81-B643-48B2-9CD6-B6D856D5AF55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06580-9E8B-B3C3-E8D6-44CE2281A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203F1-9AE6-A50D-EAF6-88981C95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06BA-DE7B-44CD-96CF-910582DD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7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C31D8-5CED-935D-B2CA-99E14EA50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30170-3B89-C948-8696-7388CBE3E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DD829-DDC3-F836-5350-DDF5B3233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7D563-CF65-CF35-AA4E-E7FC0248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4F81-B643-48B2-9CD6-B6D856D5AF55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C9658-DEE5-781B-1E3D-C3B9F7EA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C52E1-384C-AFAD-383A-DD3D0BB2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06BA-DE7B-44CD-96CF-910582DD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5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EA2A8-6258-0361-FB32-A22F5029F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55D90-9CEE-C1CB-579E-A4E9F1645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F737B-2763-F902-B7AF-04E7C83CD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19DFAD-90CD-C5CA-07A7-AC3560F81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C62CE2-D988-4F1C-96ED-DB140B313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A925E2-0D1C-9495-B4CC-EE666C134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4F81-B643-48B2-9CD6-B6D856D5AF55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2CB0F-6719-4ABE-EBB9-AF18ABD0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19FC16-97B8-D971-679E-A34630E2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06BA-DE7B-44CD-96CF-910582DD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7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F946-40E2-7651-23D8-CD107091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52ECEB-24AE-38FA-CC27-D468C566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4F81-B643-48B2-9CD6-B6D856D5AF55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06C88-B5DE-440A-D8D3-BC9415E81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721FF-C2B0-61DB-33B3-751375A0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06BA-DE7B-44CD-96CF-910582DD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549C0-F66E-8BBB-9519-E124D5D2B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4F81-B643-48B2-9CD6-B6D856D5AF55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B769E-0849-E599-34D3-DF50E1DAC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063A5-5BDA-C7C3-DEDA-DBD75AED8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06BA-DE7B-44CD-96CF-910582DD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A318-4151-22E9-0FA9-E772E6072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C65F-08B5-BC2A-5D5B-B0EE00500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DEC54-B9C2-D94B-25A3-BE4595AB7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6EF31-AABB-DEFC-1F05-7A04B9F3C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4F81-B643-48B2-9CD6-B6D856D5AF55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8502-A97C-938D-A5B6-DA7589081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ED3D2-7F48-6882-9CB1-4880AD76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06BA-DE7B-44CD-96CF-910582DD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FB1F6-1FE1-3D66-02F8-1C6BF97A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0F7E7C-781A-1510-DC99-86DC79C2C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F3741-BAE2-38BE-C1AD-D18C10B77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8B467-1A12-F2FC-D90F-32DAEF4E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4F81-B643-48B2-9CD6-B6D856D5AF55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09072-1087-33D3-A252-C3F6B01B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5BE49-162C-4CA5-82FB-E1954C77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206BA-DE7B-44CD-96CF-910582DD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2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014476-CFF2-7DB5-BDEA-9E1EE502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E2C2E-5DB4-D0F8-818A-761F2780C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02AB6-47CC-F4CC-E66D-94B3B44E4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9C4F81-B643-48B2-9CD6-B6D856D5AF55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DE43E-3707-B7D2-9365-D4C123A13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04864-4425-C14C-17A0-43EABF824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9206BA-DE7B-44CD-96CF-910582DDA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7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8265F-8E8D-3BF8-5AA1-9AC81EB89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6103" y="2790156"/>
            <a:ext cx="5408875" cy="966617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Uber Trip Analysis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27421FB-BEDE-883C-AA47-6EC7228AAA96}"/>
              </a:ext>
            </a:extLst>
          </p:cNvPr>
          <p:cNvSpPr txBox="1">
            <a:spLocks/>
          </p:cNvSpPr>
          <p:nvPr/>
        </p:nvSpPr>
        <p:spPr>
          <a:xfrm>
            <a:off x="7525289" y="5496464"/>
            <a:ext cx="4532554" cy="9666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Name: Harsha Chakravarthy Bellamkonda</a:t>
            </a:r>
          </a:p>
          <a:p>
            <a:pPr algn="l"/>
            <a:r>
              <a:rPr lang="en-US" sz="18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Date: March 2025</a:t>
            </a:r>
          </a:p>
        </p:txBody>
      </p:sp>
    </p:spTree>
    <p:extLst>
      <p:ext uri="{BB962C8B-B14F-4D97-AF65-F5344CB8AC3E}">
        <p14:creationId xmlns:p14="http://schemas.microsoft.com/office/powerpoint/2010/main" val="3462500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227256-5A22-40DD-6D2F-A6813B806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5F0CBA-B15B-A178-E422-1860ADF2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Conclusion &amp; Recommendations: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39B9E-3637-4E9B-045A-8836FC090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82" y="1844755"/>
            <a:ext cx="9724031" cy="4718707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Findings: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Most bookings occur during peak hours and weekends.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Uber Pay is the preferred payment method.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Business districts and entertainment hubs have the highest ride density.</a:t>
            </a:r>
          </a:p>
          <a:p>
            <a:pPr marL="0" indent="0">
              <a:buNone/>
            </a:pPr>
            <a:endParaRPr 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Recommendations for Uber: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Optimize surge pricing strategies for high-demand areas.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Improve ride-sharing promotions for short-distance trips.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Expand incentives for non-cash payment users to speed up transactions.</a:t>
            </a:r>
          </a:p>
          <a:p>
            <a:pPr marL="0" indent="0">
              <a:buNone/>
            </a:pPr>
            <a:endParaRPr 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Next Steps: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Deploy real-time dashboards for dynamic ride trend monitoring.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Incorporate machine learning models for demand forecasting.</a:t>
            </a:r>
          </a:p>
        </p:txBody>
      </p:sp>
    </p:spTree>
    <p:extLst>
      <p:ext uri="{BB962C8B-B14F-4D97-AF65-F5344CB8AC3E}">
        <p14:creationId xmlns:p14="http://schemas.microsoft.com/office/powerpoint/2010/main" val="318422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A3DD20-ED90-8AB3-9A3C-5C3BD4FDC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381270-6F9D-4011-E3CD-36CCE0BFA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24C36F-919D-770B-5561-40A6AE561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392" y="1966293"/>
            <a:ext cx="7845215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58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AE412A-75E8-AC3D-34FC-6C42C7F62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7CC67-008C-94BF-136D-3DBE36174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E606AC-D0D8-8CC1-909A-B0718A01F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392" y="1966293"/>
            <a:ext cx="7845215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B7C3F-0FDD-AFC4-2C40-214F311B6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10FD-0B71-49A2-3CA4-F339379E1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Project Objective:</a:t>
            </a:r>
          </a:p>
          <a:p>
            <a:endParaRPr lang="en-US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Analyze Uber trip data to uncover insights on ride trends, customer behavior, and financial patterns.</a:t>
            </a:r>
          </a:p>
          <a:p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Utilize Power BI for data visualization and business intelligence.</a:t>
            </a:r>
          </a:p>
          <a:p>
            <a:endParaRPr lang="en-US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Dataset Overview:</a:t>
            </a:r>
          </a:p>
          <a:p>
            <a:endParaRPr lang="en-US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Trip details (Pickup/Drop-off, Distance, Fare, Payment Type)</a:t>
            </a:r>
          </a:p>
          <a:p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Location data (City, Location IDs &amp; Location)</a:t>
            </a:r>
          </a:p>
          <a:p>
            <a:endParaRPr lang="en-US" sz="19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9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Tools Used:</a:t>
            </a:r>
          </a:p>
          <a:p>
            <a:r>
              <a:rPr lang="en-US" sz="1900" dirty="0">
                <a:latin typeface="Segoe UI" panose="020B0502040204020203" pitchFamily="34" charset="0"/>
                <a:cs typeface="Segoe UI" panose="020B0502040204020203" pitchFamily="34" charset="0"/>
              </a:rPr>
              <a:t>Power BI, Excel</a:t>
            </a:r>
          </a:p>
        </p:txBody>
      </p:sp>
    </p:spTree>
    <p:extLst>
      <p:ext uri="{BB962C8B-B14F-4D97-AF65-F5344CB8AC3E}">
        <p14:creationId xmlns:p14="http://schemas.microsoft.com/office/powerpoint/2010/main" val="4261399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3168E1-9646-7FB6-8E3D-27237AB99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E6784-4648-DF84-C7D1-E036C152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Preprocessing &amp; Cleaning: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4BF64-7DEF-8640-7078-67300B20B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Steps Taken:</a:t>
            </a: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Removed missing or duplicate records.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Standardized location data using the Location Table.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Converted date-time columns into proper formats for analysis.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Connected datasets to map location IDs to actual city names.</a:t>
            </a: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Challenges:</a:t>
            </a: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Inconsistent data entries in location names.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Missing values in trip distance and fare amount.</a:t>
            </a:r>
          </a:p>
        </p:txBody>
      </p:sp>
    </p:spTree>
    <p:extLst>
      <p:ext uri="{BB962C8B-B14F-4D97-AF65-F5344CB8AC3E}">
        <p14:creationId xmlns:p14="http://schemas.microsoft.com/office/powerpoint/2010/main" val="105845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910BCD-E458-6B2B-6E8B-F665B5F22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D2B31-CC5F-DB33-56F2-08F17D79F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166" y="3269947"/>
            <a:ext cx="3265335" cy="1195788"/>
          </a:xfrm>
        </p:spPr>
        <p:txBody>
          <a:bodyPr anchor="t">
            <a:normAutofit/>
          </a:bodyPr>
          <a:lstStyle/>
          <a:p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Key Performance Indicators (KPIs):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B6FEE4-055C-7D50-4C1C-B8EEF129C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10" y="910090"/>
            <a:ext cx="11139778" cy="161526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83763-44FF-F882-E31A-8491345E4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666" y="3136857"/>
            <a:ext cx="6235268" cy="3129044"/>
          </a:xfrm>
        </p:spPr>
        <p:txBody>
          <a:bodyPr anchor="t">
            <a:norm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Total Bookings: 103.7K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Total Booking Amount: $1.6M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Average Booking Amount: $15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Total Trip Distance: 349K miles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Average Trip Distance: 3 miles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Average Trip Duration: 16 minutes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46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23E5A9-4973-FF9B-F6A9-4F390352A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9EC4D-6E20-62A7-6CC3-4E5437846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>
                <a:latin typeface="Segoe UI Semibold" panose="020B0702040204020203" pitchFamily="34" charset="0"/>
                <a:cs typeface="Segoe UI Semibold" panose="020B0702040204020203" pitchFamily="34" charset="0"/>
              </a:rPr>
              <a:t>Customer Behavior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17C21-81E8-DBAF-C21C-D82E2A4B6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Trip Trends: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Peak booking times by hour &amp; day.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Most frequent pickup &amp; drop-off locations.</a:t>
            </a:r>
          </a:p>
          <a:p>
            <a:pPr marL="0" indent="0">
              <a:buNone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Payment Preferences: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67% of users prefer Uber Pay, followed by Cash (32%) and other methods.</a:t>
            </a:r>
          </a:p>
          <a:p>
            <a:pPr marL="0" indent="0">
              <a:buNone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Day vs. Night Trips: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68% of trips happen at Day, indicating high demand during day hours.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3726B-BA86-756C-1083-24E9770D7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112" y="2236895"/>
            <a:ext cx="5323715" cy="262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11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84CF8B-E45F-BAC9-7770-30EC347A6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66EF8-3FB2-0690-22DC-492C876BD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213" y="492938"/>
            <a:ext cx="5323715" cy="650062"/>
          </a:xfrm>
        </p:spPr>
        <p:txBody>
          <a:bodyPr anchor="b">
            <a:normAutofit/>
          </a:bodyPr>
          <a:lstStyle/>
          <a:p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Location-Based 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14A59-B7F3-9721-E371-565896611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13" y="1431235"/>
            <a:ext cx="5315189" cy="4400412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Top Pickup &amp; Drop-off Locations: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Penn Station / Madison Sq Garden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Upper East Side South &amp; North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Lenox Hill East</a:t>
            </a:r>
          </a:p>
          <a:p>
            <a:pPr marL="0" indent="0">
              <a:buNone/>
            </a:pPr>
            <a:endParaRPr 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endParaRPr 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City-Wise Trends:</a:t>
            </a: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majority of bookings come from business districts &amp; entertainment hubs.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Surge pricing is highest in areas with high demand during peak hours.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A7657B-11C4-8151-EC94-AB2198C36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37854"/>
            <a:ext cx="5521558" cy="378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30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9AAE79-C6AB-0E3C-14F1-1B0AAAA0C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CD503-9E1C-A8B2-0A55-DB929976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85" y="857831"/>
            <a:ext cx="5323715" cy="631040"/>
          </a:xfrm>
        </p:spPr>
        <p:txBody>
          <a:bodyPr anchor="b">
            <a:normAutofit/>
          </a:bodyPr>
          <a:lstStyle/>
          <a:p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Revenue &amp; Business Impact: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4ABCB-D3A3-F3DD-1E7A-FBA4E60E4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11" y="1756917"/>
            <a:ext cx="5315189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Revenue Insights:</a:t>
            </a:r>
          </a:p>
          <a:p>
            <a:pPr marL="0" indent="0">
              <a:buNone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UberX contributes the highest revenue with $583,880.</a:t>
            </a:r>
          </a:p>
          <a:p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UberXL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has the bookings but a lower per-trip revenue.</a:t>
            </a:r>
          </a:p>
          <a:p>
            <a:pPr marL="0" indent="0">
              <a:buNone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Pricing Strategy:</a:t>
            </a:r>
          </a:p>
          <a:p>
            <a:pPr marL="0" indent="0">
              <a:buNone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Surge pricing affects 30% of trips, leading to higher revenue.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Short trips contribute significantly to overall earnings.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1CEE09-4D74-4697-D7B9-815168E8E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578" y="2136900"/>
            <a:ext cx="5469208" cy="2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137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435</Words>
  <Application>Microsoft Office PowerPoint</Application>
  <PresentationFormat>Widescreen</PresentationFormat>
  <Paragraphs>84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Segoe UI</vt:lpstr>
      <vt:lpstr>Segoe UI Semibold</vt:lpstr>
      <vt:lpstr>Office Theme</vt:lpstr>
      <vt:lpstr>Uber Trip Analysis</vt:lpstr>
      <vt:lpstr>Dashboard:</vt:lpstr>
      <vt:lpstr>Dashboard:</vt:lpstr>
      <vt:lpstr>Introduction:</vt:lpstr>
      <vt:lpstr>Data Preprocessing &amp; Cleaning:</vt:lpstr>
      <vt:lpstr>Key Performance Indicators (KPIs):</vt:lpstr>
      <vt:lpstr>Customer Behavior Analysis:</vt:lpstr>
      <vt:lpstr>Location-Based Insights:</vt:lpstr>
      <vt:lpstr>Revenue &amp; Business Impact:</vt:lpstr>
      <vt:lpstr>Conclusion &amp; Recommendations: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Bellamkonda, Harsha Chakravarthy</dc:creator>
  <cp:lastModifiedBy>Bellamkonda, Harsha Chakravarthy</cp:lastModifiedBy>
  <cp:revision>1</cp:revision>
  <dcterms:created xsi:type="dcterms:W3CDTF">2025-03-28T15:00:46Z</dcterms:created>
  <dcterms:modified xsi:type="dcterms:W3CDTF">2025-03-28T16:06:17Z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2025-03-28T15:03:56Z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350c54e6-0497-4fff-b117-17d8181c8aac</vt:lpwstr>
  </property>
  <property fmtid="{D5CDD505-2E9C-101B-9397-08002B2CF9AE}" pid="7" name="MSIP_Label_defa4170-0d19-0005-0004-bc88714345d2_ActionId">
    <vt:lpwstr>f632aea3-8114-4809-ab24-46c938e6af3c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