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75969" y="1885378"/>
            <a:ext cx="106401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2750" b="1" i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775969" y="1885378"/>
            <a:ext cx="106401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 sz="2750" b="1" i="0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708659" y="3059112"/>
            <a:ext cx="10774800" cy="32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2pPr>
            <a:lvl3pPr marL="1371600" lvl="2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3pPr>
            <a:lvl4pPr marL="1828800" lvl="3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4pPr>
            <a:lvl5pPr marL="2286000" lvl="4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5pPr>
            <a:lvl6pPr marL="2743200" lvl="5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6pPr>
            <a:lvl7pPr marL="3200400" lvl="6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7pPr>
            <a:lvl8pPr marL="3657600" lvl="7" indent="-228600" algn="l" rtl="0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8pPr>
            <a:lvl9pPr marL="4114800" lvl="8" indent="-228600" algn="l" rtl="0">
              <a:spcBef>
                <a:spcPts val="1600"/>
              </a:spcBef>
              <a:spcAft>
                <a:spcPts val="16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shaDora/Project_Steganography.gi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901525" y="736425"/>
            <a:ext cx="10287000" cy="56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7A2C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DETAILS</a:t>
            </a:r>
            <a:endParaRPr sz="3600">
              <a:solidFill>
                <a:srgbClr val="7A2C5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6"/>
          <p:cNvSpPr txBox="1"/>
          <p:nvPr/>
        </p:nvSpPr>
        <p:spPr>
          <a:xfrm>
            <a:off x="901525" y="1750250"/>
            <a:ext cx="10287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: DORA HARSHA BALA SUBRAHMANYAM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901525" y="2304350"/>
            <a:ext cx="10287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SkillsBuild</a:t>
            </a: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Email ID : harsha143484@gmail.com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901525" y="2858450"/>
            <a:ext cx="102870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 Name : KAKINADA INSTITUTE OFENGINEERING AND                      		  TECHNOLOGY, KORANGI.</a:t>
            </a: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901525" y="3781850"/>
            <a:ext cx="10287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 State : Andhra Pradesh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952500" y="4335950"/>
            <a:ext cx="4548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Internship Domain and Internship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and End Date                         :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5583950" y="4705250"/>
            <a:ext cx="5804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CyberSecurity Using Kali Linux / 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June 2024 to 12 July 2024 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0275" y="2031200"/>
            <a:ext cx="4881834" cy="229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 rotWithShape="1">
          <a:blip r:embed="rId4">
            <a:alphaModFix/>
          </a:blip>
          <a:srcRect l="447"/>
          <a:stretch/>
        </p:blipFill>
        <p:spPr>
          <a:xfrm>
            <a:off x="1000125" y="2031200"/>
            <a:ext cx="4857750" cy="229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2460151" y="1522813"/>
            <a:ext cx="19377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 image</a:t>
            </a:r>
            <a:endParaRPr sz="2000">
              <a:solidFill>
                <a:srgbClr val="B3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7786025" y="1526725"/>
            <a:ext cx="18111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Encrypted image</a:t>
            </a:r>
            <a:endParaRPr sz="2000">
              <a:solidFill>
                <a:srgbClr val="B3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879900" y="647200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1362311" y="4766360"/>
            <a:ext cx="4133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Above image is normal image.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choose the image on which we want to do the encryption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6900870" y="4766360"/>
            <a:ext cx="3581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see there is no difference in both the normal and encrypted images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879900" y="647200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952500" y="1571600"/>
            <a:ext cx="10287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https://github.com/HarshaDora/Project_Steganography.git</a:t>
            </a:r>
            <a:endParaRPr sz="2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/>
        </p:nvSpPr>
        <p:spPr>
          <a:xfrm>
            <a:off x="3067655" y="2654550"/>
            <a:ext cx="6056700" cy="15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995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879900" y="861525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HIDING A TEXT INSIDE AN IMAGE USING STEGANOGRAPHY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1094200" y="2421888"/>
            <a:ext cx="6486600" cy="20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150" rIns="0" bIns="0" anchor="t" anchorCtr="0">
            <a:spAutoFit/>
          </a:bodyPr>
          <a:lstStyle/>
          <a:p>
            <a:pPr marL="457200" marR="5080" lvl="0" indent="0" algn="just" rtl="0">
              <a:lnSpc>
                <a:spcPct val="110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officer in danger requires a method to send a secret  text message without alerting nearby criminals to his  higher officials. Traditional communication methods are  easily intercepted or monitored, so, he his necessitating a  covert technique to embed and transmit critical  information securely to his higher officials.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2" name="Google Shape;82;p17"/>
          <p:cNvGrpSpPr/>
          <p:nvPr/>
        </p:nvGrpSpPr>
        <p:grpSpPr>
          <a:xfrm>
            <a:off x="8073825" y="1911349"/>
            <a:ext cx="2987675" cy="3035300"/>
            <a:chOff x="8150225" y="2654299"/>
            <a:chExt cx="2987675" cy="3035300"/>
          </a:xfrm>
        </p:grpSpPr>
        <p:pic>
          <p:nvPicPr>
            <p:cNvPr id="83" name="Google Shape;83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229600" y="2733611"/>
              <a:ext cx="2824226" cy="28718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17"/>
            <p:cNvSpPr/>
            <p:nvPr/>
          </p:nvSpPr>
          <p:spPr>
            <a:xfrm>
              <a:off x="8150225" y="2654299"/>
              <a:ext cx="2987675" cy="3035300"/>
            </a:xfrm>
            <a:custGeom>
              <a:avLst/>
              <a:gdLst/>
              <a:ahLst/>
              <a:cxnLst/>
              <a:rect l="l" t="t" r="r" b="b"/>
              <a:pathLst>
                <a:path w="2987675" h="3035300" extrusionOk="0">
                  <a:moveTo>
                    <a:pt x="2916555" y="71120"/>
                  </a:moveTo>
                  <a:lnTo>
                    <a:pt x="2898775" y="71120"/>
                  </a:lnTo>
                  <a:lnTo>
                    <a:pt x="2898775" y="88900"/>
                  </a:lnTo>
                  <a:lnTo>
                    <a:pt x="2898775" y="2946400"/>
                  </a:lnTo>
                  <a:lnTo>
                    <a:pt x="88900" y="2946400"/>
                  </a:lnTo>
                  <a:lnTo>
                    <a:pt x="88900" y="88900"/>
                  </a:lnTo>
                  <a:lnTo>
                    <a:pt x="2898775" y="88900"/>
                  </a:lnTo>
                  <a:lnTo>
                    <a:pt x="2898775" y="71120"/>
                  </a:lnTo>
                  <a:lnTo>
                    <a:pt x="71120" y="71120"/>
                  </a:lnTo>
                  <a:lnTo>
                    <a:pt x="71120" y="88900"/>
                  </a:lnTo>
                  <a:lnTo>
                    <a:pt x="71120" y="2946400"/>
                  </a:lnTo>
                  <a:lnTo>
                    <a:pt x="71120" y="2964180"/>
                  </a:lnTo>
                  <a:lnTo>
                    <a:pt x="2916555" y="2964180"/>
                  </a:lnTo>
                  <a:lnTo>
                    <a:pt x="2916555" y="2946400"/>
                  </a:lnTo>
                  <a:lnTo>
                    <a:pt x="2916555" y="88900"/>
                  </a:lnTo>
                  <a:lnTo>
                    <a:pt x="2916555" y="71120"/>
                  </a:lnTo>
                  <a:close/>
                </a:path>
                <a:path w="2987675" h="3035300" extrusionOk="0">
                  <a:moveTo>
                    <a:pt x="2987675" y="0"/>
                  </a:moveTo>
                  <a:lnTo>
                    <a:pt x="2934335" y="0"/>
                  </a:lnTo>
                  <a:lnTo>
                    <a:pt x="2934335" y="53340"/>
                  </a:lnTo>
                  <a:lnTo>
                    <a:pt x="2934335" y="2981960"/>
                  </a:lnTo>
                  <a:lnTo>
                    <a:pt x="53340" y="2981960"/>
                  </a:lnTo>
                  <a:lnTo>
                    <a:pt x="53340" y="53340"/>
                  </a:lnTo>
                  <a:lnTo>
                    <a:pt x="2934335" y="53340"/>
                  </a:lnTo>
                  <a:lnTo>
                    <a:pt x="2934335" y="0"/>
                  </a:lnTo>
                  <a:lnTo>
                    <a:pt x="0" y="0"/>
                  </a:lnTo>
                  <a:lnTo>
                    <a:pt x="0" y="53340"/>
                  </a:lnTo>
                  <a:lnTo>
                    <a:pt x="0" y="2981960"/>
                  </a:lnTo>
                  <a:lnTo>
                    <a:pt x="0" y="3035300"/>
                  </a:lnTo>
                  <a:lnTo>
                    <a:pt x="2987675" y="3035300"/>
                  </a:lnTo>
                  <a:lnTo>
                    <a:pt x="2987675" y="2981972"/>
                  </a:lnTo>
                  <a:lnTo>
                    <a:pt x="2987675" y="53340"/>
                  </a:lnTo>
                  <a:lnTo>
                    <a:pt x="29876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879900" y="861525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879900" y="2025502"/>
            <a:ext cx="9906000" cy="32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AND TOOLS SELECTION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 ARE THE END USERS OF THIS PROJECT?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SOLUTION AND ITS VALUE PROPOSITION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DID YOU CUSTOMIZE THE PROJECT AND MAKE IT YOUR OWN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LINKS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879901" y="1630075"/>
            <a:ext cx="10432200" cy="45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spAutoFit/>
          </a:bodyPr>
          <a:lstStyle/>
          <a:p>
            <a:pPr marL="457200" marR="5080" lvl="0" indent="-355600" algn="just" rtl="0">
              <a:lnSpc>
                <a:spcPct val="1106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implements a steganography technique to securely hide and reveal secret within an image  using the RGB color mechanism and a key based XOR operation for encryption. Steganography allows  for concealing messages within non-secret text or data, ensuring secure communication by embedding  sensitive information within an image in a way that is imperceptible to unauthorized viewers.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080" lvl="0" indent="-355600" algn="just" rtl="0">
              <a:lnSpc>
                <a:spcPct val="1106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Encoding: Secret text is hidden within the image’s pixel values using the LSB method, with additional security provided by XOR the text characters with a user-provided security key.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Pixel Manipulation: The encoded text is distributed across the image’s pixels, maintaining the visual integrity of the image while embedding the hidden message.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Decoding: The project includes functionality to decrypt and retrieve the hidden text from the image using the correct security key, ensuring that only authorized users can access the information.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demonstrates a practical application of steganography for secure communication,  embedding and retrieving secret messages within images in a secure and efficient manner.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879900" y="861525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	OVERVIEW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879900" y="861525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 ARE THE END USERS OF THIS PROJECT ?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1007103" y="1967458"/>
            <a:ext cx="10177800" cy="3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-127000" algn="l" rtl="0">
              <a:spcBef>
                <a:spcPts val="0"/>
              </a:spcBef>
              <a:spcAft>
                <a:spcPts val="0"/>
              </a:spcAft>
              <a:buClr>
                <a:srgbClr val="B3FFFF"/>
              </a:buClr>
              <a:buSzPts val="2000"/>
              <a:buChar char="•"/>
            </a:pPr>
            <a:r>
              <a:rPr lang="en-US" sz="2000" b="1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Users</a:t>
            </a:r>
            <a:r>
              <a:rPr lang="en-US" sz="2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Everyday individuals who use steganography tools to hide sensitive information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within digital media (like images, audio files, or videos) for privacy or security reasons.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-127000" algn="l" rtl="0">
              <a:spcBef>
                <a:spcPts val="0"/>
              </a:spcBef>
              <a:spcAft>
                <a:spcPts val="0"/>
              </a:spcAft>
              <a:buClr>
                <a:srgbClr val="B3FFFF"/>
              </a:buClr>
              <a:buSzPts val="2000"/>
              <a:buChar char="•"/>
            </a:pPr>
            <a:r>
              <a:rPr lang="en-US" sz="2000" b="1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Law Enforcement and Intelligence Agencies</a:t>
            </a:r>
            <a:r>
              <a:rPr lang="en-US" sz="2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These entities may use steganography detection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tools to uncover hidden messages or data during investigations.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-127000" algn="l" rtl="0">
              <a:spcBef>
                <a:spcPts val="0"/>
              </a:spcBef>
              <a:spcAft>
                <a:spcPts val="0"/>
              </a:spcAft>
              <a:buClr>
                <a:srgbClr val="B3FFFF"/>
              </a:buClr>
              <a:buSzPts val="2000"/>
              <a:buChar char="•"/>
            </a:pPr>
            <a:r>
              <a:rPr lang="en-US" sz="2000" b="1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Military Personnel</a:t>
            </a:r>
            <a:r>
              <a:rPr lang="en-US" sz="2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Military applications may involve embedding secret messages in images or 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other media for secure communication.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-127000" algn="l" rtl="0">
              <a:spcBef>
                <a:spcPts val="0"/>
              </a:spcBef>
              <a:spcAft>
                <a:spcPts val="0"/>
              </a:spcAft>
              <a:buClr>
                <a:srgbClr val="B3FFFF"/>
              </a:buClr>
              <a:buSzPts val="2000"/>
              <a:buChar char="•"/>
            </a:pPr>
            <a:r>
              <a:rPr lang="en-US" sz="2000" b="1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Experts</a:t>
            </a:r>
            <a:r>
              <a:rPr lang="en-US" sz="2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Cybersecurity professionals might utilize steganography tools to test network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defenses or to secure data transmission.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/>
        </p:nvSpPr>
        <p:spPr>
          <a:xfrm>
            <a:off x="879900" y="1911425"/>
            <a:ext cx="10608900" cy="28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6500" rIns="0" bIns="0" anchor="t" anchorCtr="0">
            <a:spAutoFit/>
          </a:bodyPr>
          <a:lstStyle/>
          <a:p>
            <a:pPr marL="457200" marR="0" lvl="0" indent="-355600" algn="just" rtl="0">
              <a:lnSpc>
                <a:spcPct val="100000"/>
              </a:lnSpc>
              <a:spcBef>
                <a:spcPts val="84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Steganography is the basic concept to hide the data inside other data.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project RGB Mechanism is used for pixel manipulation.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XOR operation is used for encryption and decryption of the test inside the image.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reads an image and hides the secret text within the pixel values using the least  significant bits (LSB) method.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security purpose that means to avoid unauthorized users taking the advantage of the  message, a secret key used to hide and unhide the data.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Finally, By using this project we can hide the data inside an image using secret key and for unhide the message secret is used.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879900" y="861525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SOLUTION AND ITS VALUE PROPOSITION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166800" y="736475"/>
            <a:ext cx="118584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DID YOU CUSTOMIZE THE PROJECT AND MAKE IT YOUR OWN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928502" y="1546029"/>
            <a:ext cx="99060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SELECTION AND MODIFICATION</a:t>
            </a: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928502" y="1920332"/>
            <a:ext cx="10335000" cy="3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choice of steganographic algorithm was carefully considered based on its suitability for embedding data within various media types.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INTERFACE DESIGN</a:t>
            </a: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user interface (UI) was customized to ensure ease of use and intuitive interaction.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OF ADDITIONAL FEATURES</a:t>
            </a: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 functionalities were integrated to extend the utility of the application beyond basic steganographic operations.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AND VALIDATION PROCEDURES</a:t>
            </a: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Rigorous testing procedures were customized to validate the accuracy and reliability of the steganographic techniques employed.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B3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DOCUMENTATION AND REPORTING</a:t>
            </a: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Detailed documentation was customized to provide comprehensive insights into the project’s development process.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/>
        </p:nvSpPr>
        <p:spPr>
          <a:xfrm>
            <a:off x="879900" y="3080625"/>
            <a:ext cx="10301400" cy="3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4150" rIns="0" bIns="0" anchor="t" anchorCtr="0">
            <a:spAutoFit/>
          </a:bodyPr>
          <a:lstStyle/>
          <a:p>
            <a:pPr marL="318770" marR="0" lvl="0" indent="-306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1: Importing some libraries like cv2 and os for accessing relevant concept into code.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8770" marR="0" lvl="0" indent="-306705" algn="l" rtl="0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2: After converting the text into their ascii values then that ascii values are stored in variable.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8770" marR="0" lvl="0" indent="-306705" algn="l" rtl="0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3: Read the image from it’s path and hiding the image using XOR operation , RGB    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mechanism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8770" marR="0" lvl="0" indent="-306705" algn="l" rtl="0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4: A secret is created to avoid unauthorized users.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8770" marR="0" lvl="0" indent="-306705" algn="l" rtl="0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5: To unhide the image user wants to enter the secret key.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18770" marR="0" lvl="0" indent="-306705" algn="l" rtl="0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6: Finally, user can able to see the secret message.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1" name="Google Shape;121;p23"/>
          <p:cNvGrpSpPr/>
          <p:nvPr/>
        </p:nvGrpSpPr>
        <p:grpSpPr>
          <a:xfrm>
            <a:off x="3650671" y="1270868"/>
            <a:ext cx="4890649" cy="1809764"/>
            <a:chOff x="4797425" y="825499"/>
            <a:chExt cx="5578475" cy="2120900"/>
          </a:xfrm>
        </p:grpSpPr>
        <p:pic>
          <p:nvPicPr>
            <p:cNvPr id="122" name="Google Shape;122;p2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876800" y="904747"/>
              <a:ext cx="5415026" cy="1957451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123" name="Google Shape;123;p23"/>
            <p:cNvSpPr/>
            <p:nvPr/>
          </p:nvSpPr>
          <p:spPr>
            <a:xfrm>
              <a:off x="4797425" y="825499"/>
              <a:ext cx="5578475" cy="2120900"/>
            </a:xfrm>
            <a:custGeom>
              <a:avLst/>
              <a:gdLst/>
              <a:ahLst/>
              <a:cxnLst/>
              <a:rect l="l" t="t" r="r" b="b"/>
              <a:pathLst>
                <a:path w="5578475" h="2120900" extrusionOk="0">
                  <a:moveTo>
                    <a:pt x="5507355" y="71120"/>
                  </a:moveTo>
                  <a:lnTo>
                    <a:pt x="5489575" y="71120"/>
                  </a:lnTo>
                  <a:lnTo>
                    <a:pt x="5489575" y="88900"/>
                  </a:lnTo>
                  <a:lnTo>
                    <a:pt x="5489575" y="2032000"/>
                  </a:lnTo>
                  <a:lnTo>
                    <a:pt x="88900" y="2032000"/>
                  </a:lnTo>
                  <a:lnTo>
                    <a:pt x="88900" y="88900"/>
                  </a:lnTo>
                  <a:lnTo>
                    <a:pt x="5489575" y="88900"/>
                  </a:lnTo>
                  <a:lnTo>
                    <a:pt x="5489575" y="71120"/>
                  </a:lnTo>
                  <a:lnTo>
                    <a:pt x="71120" y="71120"/>
                  </a:lnTo>
                  <a:lnTo>
                    <a:pt x="71120" y="88900"/>
                  </a:lnTo>
                  <a:lnTo>
                    <a:pt x="71120" y="2032000"/>
                  </a:lnTo>
                  <a:lnTo>
                    <a:pt x="71120" y="2049780"/>
                  </a:lnTo>
                  <a:lnTo>
                    <a:pt x="5507355" y="2049780"/>
                  </a:lnTo>
                  <a:lnTo>
                    <a:pt x="5507355" y="2032000"/>
                  </a:lnTo>
                  <a:lnTo>
                    <a:pt x="5507355" y="88900"/>
                  </a:lnTo>
                  <a:lnTo>
                    <a:pt x="5507355" y="71120"/>
                  </a:lnTo>
                  <a:close/>
                </a:path>
                <a:path w="5578475" h="2120900" extrusionOk="0">
                  <a:moveTo>
                    <a:pt x="5578475" y="0"/>
                  </a:moveTo>
                  <a:lnTo>
                    <a:pt x="5525135" y="0"/>
                  </a:lnTo>
                  <a:lnTo>
                    <a:pt x="5525135" y="53340"/>
                  </a:lnTo>
                  <a:lnTo>
                    <a:pt x="5525135" y="2067560"/>
                  </a:lnTo>
                  <a:lnTo>
                    <a:pt x="53340" y="2067560"/>
                  </a:lnTo>
                  <a:lnTo>
                    <a:pt x="53340" y="53340"/>
                  </a:lnTo>
                  <a:lnTo>
                    <a:pt x="5525135" y="53340"/>
                  </a:lnTo>
                  <a:lnTo>
                    <a:pt x="5525135" y="0"/>
                  </a:lnTo>
                  <a:lnTo>
                    <a:pt x="0" y="0"/>
                  </a:lnTo>
                  <a:lnTo>
                    <a:pt x="0" y="53340"/>
                  </a:lnTo>
                  <a:lnTo>
                    <a:pt x="0" y="2067560"/>
                  </a:lnTo>
                  <a:lnTo>
                    <a:pt x="0" y="2120900"/>
                  </a:lnTo>
                  <a:lnTo>
                    <a:pt x="5578475" y="2120900"/>
                  </a:lnTo>
                  <a:lnTo>
                    <a:pt x="5578475" y="2067560"/>
                  </a:lnTo>
                  <a:lnTo>
                    <a:pt x="5578475" y="53340"/>
                  </a:lnTo>
                  <a:lnTo>
                    <a:pt x="5578475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879900" y="647200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85625" y="1982975"/>
            <a:ext cx="4826486" cy="4092201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0" name="Google Shape;13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9900" y="1982975"/>
            <a:ext cx="4767299" cy="4092201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879900" y="647200"/>
            <a:ext cx="10432200" cy="439200"/>
          </a:xfrm>
          <a:prstGeom prst="rect">
            <a:avLst/>
          </a:prstGeom>
          <a:solidFill>
            <a:srgbClr val="7A2C5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830</Words>
  <Application>Microsoft Office PowerPoint</Application>
  <PresentationFormat>Widescreen</PresentationFormat>
  <Paragraphs>73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Trebuchet MS</vt:lpstr>
      <vt:lpstr>Simple Light</vt:lpstr>
      <vt:lpstr>STUDENT DETAILS</vt:lpstr>
      <vt:lpstr>HIDING A TEXT INSIDE AN IMAGE USING STEGANOGRAPHY</vt:lpstr>
      <vt:lpstr>AGENDA</vt:lpstr>
      <vt:lpstr>PROJECT OVERVIEW</vt:lpstr>
      <vt:lpstr>WHO ARE THE END USERS OF THIS PROJECT ?</vt:lpstr>
      <vt:lpstr>YOUR SOLUTION AND ITS VALUE PROPOSITION</vt:lpstr>
      <vt:lpstr>HOW DID YOU CUSTOMIZE THE PROJECT AND MAKE IT YOUR OWN</vt:lpstr>
      <vt:lpstr>MODELLING</vt:lpstr>
      <vt:lpstr>RESULTS</vt:lpstr>
      <vt:lpstr>Original image</vt:lpstr>
      <vt:lpstr>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SAI DANGETI</cp:lastModifiedBy>
  <cp:revision>2</cp:revision>
  <dcterms:modified xsi:type="dcterms:W3CDTF">2024-07-15T05:04:02Z</dcterms:modified>
</cp:coreProperties>
</file>