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E42D3-343D-416B-9C37-20D130FA3A24}" v="3" dt="2022-03-16T18:24:23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Indurkar" userId="0225cb621fb2a5c2" providerId="LiveId" clId="{BD0E42D3-343D-416B-9C37-20D130FA3A24}"/>
    <pc:docChg chg="addSld modSld">
      <pc:chgData name="Harsha Indurkar" userId="0225cb621fb2a5c2" providerId="LiveId" clId="{BD0E42D3-343D-416B-9C37-20D130FA3A24}" dt="2022-03-16T18:24:36.038" v="301" actId="20577"/>
      <pc:docMkLst>
        <pc:docMk/>
      </pc:docMkLst>
      <pc:sldChg chg="addSp modSp new mod">
        <pc:chgData name="Harsha Indurkar" userId="0225cb621fb2a5c2" providerId="LiveId" clId="{BD0E42D3-343D-416B-9C37-20D130FA3A24}" dt="2022-03-16T18:22:00.463" v="100" actId="20577"/>
        <pc:sldMkLst>
          <pc:docMk/>
          <pc:sldMk cId="787469564" sldId="258"/>
        </pc:sldMkLst>
        <pc:spChg chg="add mod">
          <ac:chgData name="Harsha Indurkar" userId="0225cb621fb2a5c2" providerId="LiveId" clId="{BD0E42D3-343D-416B-9C37-20D130FA3A24}" dt="2022-03-16T18:22:00.463" v="100" actId="20577"/>
          <ac:spMkLst>
            <pc:docMk/>
            <pc:sldMk cId="787469564" sldId="258"/>
            <ac:spMk id="4" creationId="{A3D04C41-A1D0-40E2-93B9-33E06B552D95}"/>
          </ac:spMkLst>
        </pc:spChg>
        <pc:picChg chg="add mod modCrop">
          <ac:chgData name="Harsha Indurkar" userId="0225cb621fb2a5c2" providerId="LiveId" clId="{BD0E42D3-343D-416B-9C37-20D130FA3A24}" dt="2022-03-16T18:21:39.815" v="43" actId="1037"/>
          <ac:picMkLst>
            <pc:docMk/>
            <pc:sldMk cId="787469564" sldId="258"/>
            <ac:picMk id="3" creationId="{0196098F-252F-4AAC-AB96-B7C5161FDDC5}"/>
          </ac:picMkLst>
        </pc:picChg>
      </pc:sldChg>
      <pc:sldChg chg="addSp modSp new mod">
        <pc:chgData name="Harsha Indurkar" userId="0225cb621fb2a5c2" providerId="LiveId" clId="{BD0E42D3-343D-416B-9C37-20D130FA3A24}" dt="2022-03-16T18:23:36.251" v="231" actId="20577"/>
        <pc:sldMkLst>
          <pc:docMk/>
          <pc:sldMk cId="1180211187" sldId="259"/>
        </pc:sldMkLst>
        <pc:spChg chg="add mod">
          <ac:chgData name="Harsha Indurkar" userId="0225cb621fb2a5c2" providerId="LiveId" clId="{BD0E42D3-343D-416B-9C37-20D130FA3A24}" dt="2022-03-16T18:23:36.251" v="231" actId="20577"/>
          <ac:spMkLst>
            <pc:docMk/>
            <pc:sldMk cId="1180211187" sldId="259"/>
            <ac:spMk id="4" creationId="{D355C5C2-2F6A-482B-98BC-1EB0178E0F55}"/>
          </ac:spMkLst>
        </pc:spChg>
        <pc:picChg chg="add mod">
          <ac:chgData name="Harsha Indurkar" userId="0225cb621fb2a5c2" providerId="LiveId" clId="{BD0E42D3-343D-416B-9C37-20D130FA3A24}" dt="2022-03-16T18:23:03.878" v="120" actId="1035"/>
          <ac:picMkLst>
            <pc:docMk/>
            <pc:sldMk cId="1180211187" sldId="259"/>
            <ac:picMk id="3" creationId="{D2120C83-C224-466A-95EE-B5E080E0E23E}"/>
          </ac:picMkLst>
        </pc:picChg>
      </pc:sldChg>
      <pc:sldChg chg="addSp modSp new mod">
        <pc:chgData name="Harsha Indurkar" userId="0225cb621fb2a5c2" providerId="LiveId" clId="{BD0E42D3-343D-416B-9C37-20D130FA3A24}" dt="2022-03-16T18:24:36.038" v="301" actId="20577"/>
        <pc:sldMkLst>
          <pc:docMk/>
          <pc:sldMk cId="866563927" sldId="260"/>
        </pc:sldMkLst>
        <pc:spChg chg="add mod">
          <ac:chgData name="Harsha Indurkar" userId="0225cb621fb2a5c2" providerId="LiveId" clId="{BD0E42D3-343D-416B-9C37-20D130FA3A24}" dt="2022-03-16T18:24:36.038" v="301" actId="20577"/>
          <ac:spMkLst>
            <pc:docMk/>
            <pc:sldMk cId="866563927" sldId="260"/>
            <ac:spMk id="4" creationId="{BCB6FE54-95B9-4421-9F6C-C86CA15B653A}"/>
          </ac:spMkLst>
        </pc:spChg>
        <pc:picChg chg="add mod">
          <ac:chgData name="Harsha Indurkar" userId="0225cb621fb2a5c2" providerId="LiveId" clId="{BD0E42D3-343D-416B-9C37-20D130FA3A24}" dt="2022-03-16T18:24:16.289" v="246" actId="1035"/>
          <ac:picMkLst>
            <pc:docMk/>
            <pc:sldMk cId="866563927" sldId="260"/>
            <ac:picMk id="3" creationId="{18BB1A0A-437B-4709-A4A0-C71FDF6A80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1A30-8EE8-4E6B-B5D3-9928A3C4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E19CD-41C8-4E8E-95B5-CACD11FB0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49A1-DD20-4416-8001-6D390F67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BBC2-0A22-4A34-9CF6-46060EC7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B5C9-4CEC-4851-A96A-D31FCADA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9D7D-1B53-4950-B2AD-5E0466D7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85BA-8359-43D0-9214-3E29944D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0F1-3038-4279-8C3D-3A917450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9872-60B2-44C8-88D9-6CF251CF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A2FEF-F453-4626-B214-3614888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24605-3817-42E6-9224-13A124D75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809B5-21FD-432D-8CB3-41A9D1AD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037E-70DB-4D4C-BAEC-1DC0E367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65ED-BF21-4F6C-9793-01AFF450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DE21-46BC-4104-85B7-DBB35866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6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8923-93AC-48D1-AC61-06B2B68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3FB8-4B2E-489E-A289-EDF2A5E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E5DC-3FE1-4D23-B03F-F6C33D47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B084-01B6-4803-91BF-AD7FD507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1F50-6188-43DE-A050-C06B7BC9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6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8ACF-CC99-43C1-A07F-7B8D04C6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1361A-95B5-40F5-A3A0-F96AB5BE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7FE5-3C1A-4CF2-B527-E1A78948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F709-2AA4-4720-AE91-BCA1819B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7AC8-5034-4685-8C8B-24D82794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2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622C-72FD-421C-8A39-E7926C7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D1E3-BD87-4E23-BD23-2AB529925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8934F-03C9-412F-86AE-9AAD3D2B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DA35E-47E4-4F34-8AE2-BC697E73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1FF2A-B410-4678-A3FD-F64DD762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72F92-03AA-408E-B52B-133B68BB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D69C-F1ED-47B0-9EEE-6B18C130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A1356-4135-4FD8-AEB8-D006D9C6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2E2D-092C-47DD-8BE1-1E5FB4DB0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8BC12-EC2F-4633-AE74-84AF183A1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42B18-2ACE-44E0-AEF5-E602FFD78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A9B5B-30D8-4DA9-B26B-636E76EB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95FEC-B068-4828-8A58-B780A80D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3A190-7749-4A7D-A5A3-25A20260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1A30-BA90-47A0-856B-92A21518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6E7B3-59F2-4C4E-9AF0-5599FF4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203FE-4617-4AB7-ABDA-D6E958C8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9D3C-0DAE-4CDA-93F6-D532C0AF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4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E662C-189F-4564-8893-073563F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64842-8DE8-44D0-A630-EAAD8BF5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E615-2F87-4F6D-93CC-20040819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2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7F0E-FD6C-4C63-B428-67322B1B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4A3B-7AD4-4E8F-AAF9-C1142C6F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92895-9DF9-46BA-B198-3ABADFEA7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4E7DF-8716-4C46-A3AE-E65EA0A5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01D19-16F1-4A41-8AC4-CD293CF2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2BB2-F345-4364-B052-9ABB58B2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9CA8-AB17-429A-BF49-B3362A88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E3D1-21A0-4DD0-AE83-11607F316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3B15-9D02-451A-94D4-B5628CA66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4592-22B0-4FD7-AD08-AED8E30B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1B72C-0D54-4268-9C69-2D2B7FCF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0F48-8BA5-4AA1-BA36-88196D3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B27DD-07C5-4575-AB99-3700A7D6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6BE6D-04BD-4D8C-A884-8F3A34C0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58D1-AD6C-48CD-9764-DEBE8E01A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DA64-E399-4B78-A274-25EE18F4A75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6ED6-AADE-49DB-995F-FF9988B7C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FD57-A00A-493E-B865-7066D7C11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4649-246A-46E5-85AE-F5F76D17D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2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7EC23-0653-4AD9-A920-5C885EA0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124966"/>
            <a:ext cx="12179926" cy="5023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ACE15-EB27-42B3-ADB0-07ACB6D6F171}"/>
              </a:ext>
            </a:extLst>
          </p:cNvPr>
          <p:cNvSpPr txBox="1"/>
          <p:nvPr/>
        </p:nvSpPr>
        <p:spPr>
          <a:xfrm>
            <a:off x="894080" y="567944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times the teams who won the toss won the match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63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BFB04-5356-41EB-9E7F-D25A6FE5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43662"/>
            <a:ext cx="12148174" cy="5937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A2A5B-25A8-48D5-AA64-37B6EB3E9B57}"/>
              </a:ext>
            </a:extLst>
          </p:cNvPr>
          <p:cNvSpPr txBox="1"/>
          <p:nvPr/>
        </p:nvSpPr>
        <p:spPr>
          <a:xfrm>
            <a:off x="1666240" y="6136640"/>
            <a:ext cx="89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Mumbai Indians had the biggest wins of 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91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6098F-252F-4AAC-AB96-B7C5161FD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89" b="7079"/>
          <a:stretch/>
        </p:blipFill>
        <p:spPr>
          <a:xfrm>
            <a:off x="701040" y="172721"/>
            <a:ext cx="10728960" cy="5618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D04C41-A1D0-40E2-93B9-33E06B552D95}"/>
              </a:ext>
            </a:extLst>
          </p:cNvPr>
          <p:cNvSpPr txBox="1"/>
          <p:nvPr/>
        </p:nvSpPr>
        <p:spPr>
          <a:xfrm>
            <a:off x="2123440" y="6126480"/>
            <a:ext cx="77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Royal Challengers Bangalore had the highest run totals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46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20C83-C224-466A-95EE-B5E080E0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"/>
            <a:ext cx="12192000" cy="604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55C5C2-2F6A-482B-98BC-1EB0178E0F55}"/>
              </a:ext>
            </a:extLst>
          </p:cNvPr>
          <p:cNvSpPr txBox="1"/>
          <p:nvPr/>
        </p:nvSpPr>
        <p:spPr>
          <a:xfrm>
            <a:off x="2153920" y="6278880"/>
            <a:ext cx="803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SK Raina had the maximum number of runs in all seasons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2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B1A0A-437B-4709-A4A0-C71FDF6A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65"/>
            <a:ext cx="12192000" cy="600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6FE54-95B9-4421-9F6C-C86CA15B653A}"/>
              </a:ext>
            </a:extLst>
          </p:cNvPr>
          <p:cNvSpPr txBox="1"/>
          <p:nvPr/>
        </p:nvSpPr>
        <p:spPr>
          <a:xfrm>
            <a:off x="1300480" y="6421120"/>
            <a:ext cx="848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SL Malinga had the maximum number of wickets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56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Indurkar</dc:creator>
  <cp:lastModifiedBy>Harsha Indurkar</cp:lastModifiedBy>
  <cp:revision>1</cp:revision>
  <dcterms:created xsi:type="dcterms:W3CDTF">2022-03-16T18:16:32Z</dcterms:created>
  <dcterms:modified xsi:type="dcterms:W3CDTF">2022-03-16T18:24:39Z</dcterms:modified>
</cp:coreProperties>
</file>