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5cedacb93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5cedacb93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5cedacb93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15cedacb93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d6382f89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d6382f89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6382f89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d6382f89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15cedacb93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15cedacb93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15cedacb93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15cedacb93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Connect-4 Multi-agent Tournament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13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Members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Harsha Keladi Ganapathi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Aldric Pinto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Objectives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Develop AI Agents using MiniMax with Alpha-Beta Pruning and Q-Learning to play Connect-4.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Judging</a:t>
            </a:r>
            <a:r>
              <a:rPr lang="en-GB" sz="1600"/>
              <a:t> the performance of these agents playing against each other or a human in a tournament setting.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Thus, analysing the effectiveness of </a:t>
            </a:r>
            <a:r>
              <a:rPr lang="en-GB" sz="1600"/>
              <a:t>adversarial-</a:t>
            </a:r>
            <a:r>
              <a:rPr lang="en-GB" sz="1600"/>
              <a:t>search versus reinforcement learning algorithms.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 u="sng"/>
              <a:t>Tools to be used</a:t>
            </a:r>
            <a:r>
              <a:rPr lang="en-GB" sz="1600"/>
              <a:t> : The game will be implemented using Python and numpy, specifically will be used for the game board </a:t>
            </a:r>
            <a:r>
              <a:rPr lang="en-GB" sz="1600"/>
              <a:t>representation</a:t>
            </a:r>
            <a:r>
              <a:rPr lang="en-GB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 u="sng"/>
              <a:t>Techniques</a:t>
            </a:r>
            <a:r>
              <a:rPr lang="en-GB" sz="1600"/>
              <a:t> : Firstly, </a:t>
            </a:r>
            <a:r>
              <a:rPr lang="en-GB" sz="1600">
                <a:solidFill>
                  <a:srgbClr val="0000FF"/>
                </a:solidFill>
              </a:rPr>
              <a:t>MiniMax with Alpha-Beta</a:t>
            </a:r>
            <a:r>
              <a:rPr lang="en-GB" sz="1600"/>
              <a:t> pruning will be used to make decisions based on maximizing the player’s advantage and minimizing the opponent’s advantage. Secondly, </a:t>
            </a:r>
            <a:r>
              <a:rPr lang="en-GB" sz="1600">
                <a:solidFill>
                  <a:srgbClr val="0000FF"/>
                </a:solidFill>
              </a:rPr>
              <a:t>Q- learning</a:t>
            </a:r>
            <a:r>
              <a:rPr lang="en-GB" sz="1600"/>
              <a:t> will be used to train the agent by self-play.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 u="sng"/>
              <a:t>Tournament</a:t>
            </a:r>
            <a:r>
              <a:rPr lang="en-GB" sz="1600"/>
              <a:t> : A </a:t>
            </a:r>
            <a:r>
              <a:rPr lang="en-GB" sz="1600"/>
              <a:t>tournament</a:t>
            </a:r>
            <a:r>
              <a:rPr lang="en-GB" sz="1600"/>
              <a:t> of 7 games between MiniMax vs. Q-learning or Human vs. Any 1 Agent / Human.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MiniMax using Alpha-Beta Pruning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This is a recursive </a:t>
            </a:r>
            <a:r>
              <a:rPr lang="en-GB" sz="1700"/>
              <a:t>approach</a:t>
            </a:r>
            <a:r>
              <a:rPr lang="en-GB" sz="1700"/>
              <a:t> and it explores all possible moves up to a defined depth and eliminating branches that don’t </a:t>
            </a:r>
            <a:r>
              <a:rPr lang="en-GB" sz="1700"/>
              <a:t>affect</a:t>
            </a:r>
            <a:r>
              <a:rPr lang="en-GB" sz="1700"/>
              <a:t> the outcome using alpha (max bound) and beta (min bound).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Assign scores to states based on player’s advantage.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It is better in </a:t>
            </a:r>
            <a:r>
              <a:rPr lang="en-GB" sz="1700"/>
              <a:t>comparison</a:t>
            </a:r>
            <a:r>
              <a:rPr lang="en-GB" sz="1700"/>
              <a:t> to vanilla MiniMax as it reduces computation time and provides the best move for a given depth.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Q-Learning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This is a Reinforcement Learning approach wherein the agent plays optimally through trial and error using rewards.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During the course of training adapts to different strategies.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Thus, it learns from experiences without any prior game knowledge.</a:t>
            </a:r>
            <a:endParaRPr sz="17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Deliverables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7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Performance </a:t>
            </a:r>
            <a:r>
              <a:rPr lang="en-GB" sz="1500"/>
              <a:t>comparison</a:t>
            </a:r>
            <a:r>
              <a:rPr lang="en-GB" sz="1500"/>
              <a:t> between agents judged across the tournament of </a:t>
            </a:r>
            <a:r>
              <a:rPr lang="en-GB" sz="1500"/>
              <a:t>7 </a:t>
            </a:r>
            <a:r>
              <a:rPr lang="en-GB" sz="1500"/>
              <a:t>games.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An option for Human to play against any agent of their choosing.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 Github repository consisting of Connect-4 environment with win-check and scoring logic, along with implementation of MiniMax and Q-Learning agents developed in Python as well as all documentation.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 detailed </a:t>
            </a:r>
            <a:r>
              <a:rPr lang="en-GB" sz="1500"/>
              <a:t>documentation</a:t>
            </a:r>
            <a:r>
              <a:rPr lang="en-GB" sz="1500"/>
              <a:t> of the usage of the aforementioned algorithms in the game.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 demonstration of the project recorded and uploaded as a video on YouTube.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Methodology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During the course of a </a:t>
            </a:r>
            <a:r>
              <a:rPr lang="en-GB" sz="1600"/>
              <a:t>tournament</a:t>
            </a:r>
            <a:r>
              <a:rPr lang="en-GB" sz="1600"/>
              <a:t> 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GB" sz="1600"/>
              <a:t>A</a:t>
            </a:r>
            <a:r>
              <a:rPr lang="en-GB" sz="1600"/>
              <a:t>ssessing the win-rate of the agents when playing against each other.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GB" sz="1600"/>
              <a:t>Gather feedback on human’s perception of the skill level of each of the agents (when Human vs. Agent).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Run game simulations to verify and validate game rules (win/lose conditions, legal moves and termination state).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