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3" r:id="rId14"/>
    <p:sldId id="271" r:id="rId15"/>
    <p:sldId id="274" r:id="rId16"/>
    <p:sldId id="272" r:id="rId17"/>
    <p:sldId id="265" r:id="rId18"/>
    <p:sldId id="26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11B70-F434-4F5D-8C78-6E4B2C52F3C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F2865-AB1F-41F9-BB2E-2A82204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F2865-AB1F-41F9-BB2E-2A822043B3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48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4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457F-FDF7-4EFF-A8DE-6EEAE4D8B15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F21AB-A803-4500-AFB0-B8245382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13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customer/" TargetMode="External"/><Relationship Id="rId3" Type="http://schemas.openxmlformats.org/officeDocument/2006/relationships/hyperlink" Target="http://www.getsetproject.com/" TargetMode="External"/><Relationship Id="rId7" Type="http://schemas.openxmlformats.org/officeDocument/2006/relationships/hyperlink" Target="http://www.tutorialpoint.com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" TargetMode="Externa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://www.google.com/" TargetMode="External"/><Relationship Id="rId9" Type="http://schemas.openxmlformats.org/officeDocument/2006/relationships/hyperlink" Target="http://www.python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7772400" cy="464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1.ABSTRACT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2.INTRODUCTION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3.SCHEMA DIAGRAM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4.ER-DIAGRAM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5.OBJECTIVE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6.PROBLEM STATEMENT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7.REQUIREMENT SPECIFICATION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8.SNAP SHOTS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9.PROPOSED SYSTEM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10.REFERENCES/BIBILOGRAPHY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5334000"/>
            <a:ext cx="472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Applying for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1EE00-0369-41E3-84A6-EB7235E0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067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6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562600"/>
            <a:ext cx="4648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7C387-282C-4F08-A7E1-27C7ABB0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1005840"/>
            <a:ext cx="907288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4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5334000"/>
            <a:ext cx="449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7E2E1-93FC-4A07-9135-CBE6C470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21080"/>
            <a:ext cx="891540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5867400"/>
            <a:ext cx="6172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POLICY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2AD4F-F24A-4D10-AAD8-D2D895A8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899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5633357"/>
            <a:ext cx="6248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POLICYRECORD HOLDER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6C0D-11BF-4FE4-9804-C4AD7BC6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615"/>
            <a:ext cx="8991600" cy="42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7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5410200"/>
            <a:ext cx="472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A845C-48CC-4F11-BE91-356ACDAF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8915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5638800"/>
            <a:ext cx="5257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DLETE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7F463-5E6E-4648-B02D-5451026F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990600"/>
            <a:ext cx="890727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1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implement an efficient database system.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of storing and retrieving huge data files in a secured manner by making use of the sql commands.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926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http://www.wikipedia.org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http://www.getsetproject.com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http://www.github.com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http://www.tutorialpoint.com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http://localhost/customer/</a:t>
            </a:r>
            <a:endParaRPr lang="en-IN" sz="18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http://www.python.org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7F77FB8-9AB8-4794-B443-DD50F2D2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65537" y="4723820"/>
            <a:ext cx="5782862" cy="167367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  thank</a:t>
            </a:r>
            <a:r>
              <a:rPr lang="en-IN" dirty="0"/>
              <a:t>  </a:t>
            </a:r>
            <a:r>
              <a:rPr lang="en-IN" dirty="0">
                <a:solidFill>
                  <a:srgbClr val="0070C0"/>
                </a:solidFill>
              </a:rPr>
              <a:t>YOU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C7F82-D0B5-4995-8B3C-CAD13FEC7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" y="609600"/>
            <a:ext cx="85879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insurance management system is basically a system which provides  and maintains the policy for people.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 included a features in which customer can apply the policy 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includes information's like ‘tenure’,’premium’ 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 the policies and category of policy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customer applied the policy then Admin can approve or reject the policy of the requested customer.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Insurance  Management System is a web-based application that mainly focuses on providing the operation to  apply the policy.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view, apply or delete their  policies by logging into their respective account using username and password.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have interaction with Insurance compony by asking any questions in question section.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is the superuser where he can view details about customer and add the policies with the information's regarding policy value and time.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procedures are used to calculate the premium of the policy for one year.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18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214D285-215A-40F9-8BBD-5D4646AD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086988"/>
            <a:ext cx="9108440" cy="57506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7087DC-7242-4DCA-BF37-B217343983F0}"/>
              </a:ext>
            </a:extLst>
          </p:cNvPr>
          <p:cNvSpPr txBox="1"/>
          <p:nvPr/>
        </p:nvSpPr>
        <p:spPr>
          <a:xfrm>
            <a:off x="3200400" y="609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SCHEMA DIAGRAM</a:t>
            </a:r>
          </a:p>
        </p:txBody>
      </p:sp>
    </p:spTree>
    <p:extLst>
      <p:ext uri="{BB962C8B-B14F-4D97-AF65-F5344CB8AC3E}">
        <p14:creationId xmlns:p14="http://schemas.microsoft.com/office/powerpoint/2010/main" val="39523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apply policy from the customer  in a simple way.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and admin can login through their login id and password but first time customer need to be registered.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with web development technologies like HTML,CSS,Django,MySQL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286000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REQURIMENT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1.HARDWARE REQUIREMENTS: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PIV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2.SOFTWARE REQUIREMENTS: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code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6.0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3.0.5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3.8.8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 access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SNAP SHOTS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5843" y="5791200"/>
            <a:ext cx="495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A8826-16F0-4632-9729-8FC75BDC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5562600"/>
            <a:ext cx="4800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CUSTOMER/ADMIN LOGIN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8BD69-0EC2-4A75-8929-0F843B40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8991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4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6044863"/>
            <a:ext cx="4800600" cy="4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C3DBF-BC83-4CE4-96A7-AE9D7EEB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8991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9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653</TotalTime>
  <Words>418</Words>
  <Application>Microsoft Office PowerPoint</Application>
  <PresentationFormat>On-screen Show (4:3)</PresentationFormat>
  <Paragraphs>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Vapor Trail</vt:lpstr>
      <vt:lpstr>CONTENTS</vt:lpstr>
      <vt:lpstr>ABSTACT</vt:lpstr>
      <vt:lpstr>INTRODUCTION</vt:lpstr>
      <vt:lpstr>PowerPoint Presentation</vt:lpstr>
      <vt:lpstr>OBJECTIVE</vt:lpstr>
      <vt:lpstr>REQURIMENT SPECIFICATION</vt:lpstr>
      <vt:lpstr>SNAP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SYSTEM</vt:lpstr>
      <vt:lpstr>REFERENCES</vt:lpstr>
      <vt:lpstr>  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mrit</dc:creator>
  <cp:lastModifiedBy>harshabhatkg@outlook.com</cp:lastModifiedBy>
  <cp:revision>36</cp:revision>
  <dcterms:created xsi:type="dcterms:W3CDTF">2022-02-04T02:49:42Z</dcterms:created>
  <dcterms:modified xsi:type="dcterms:W3CDTF">2022-03-26T00:57:29Z</dcterms:modified>
</cp:coreProperties>
</file>