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d950c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d950c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cd950c6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cd950c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cd950c6b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cd950c6b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cd950c6b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cd950c6b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9cd950c6b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9cd950c6b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9cd950c6b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9cd950c6b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cd950c6b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cd950c6b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.ibm.com/apidocs/assistant?language=no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MSCS621 Fall 2018 : 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Cloud Computing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by Harsha Kota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 a cloud application in a local cloud environment (Virtual Box +Vagrant + Docker), which can then  deployed in a hybird cloud environment (AWS)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the environments use another cloud service that acts a service end point (IBM Bluemix Watson Assistant) which is responsible for its ability to understand and reply back using training data and machine learning logic.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5039450" y="3427525"/>
            <a:ext cx="417600" cy="162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3062650" y="3427525"/>
            <a:ext cx="417600" cy="162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75" y="1003800"/>
            <a:ext cx="5206901" cy="39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Local Cloud Environment</a:t>
            </a:r>
            <a:endParaRPr i="1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create a local cloud environment, Vagrant was used to bring up a Ubuntu VM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 application is Node.js based, and will run in a container, dependencies are installed. Docker, Node.js,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Launching the application in a container using docker-compose will result in the application running at a specified port on the VM’s localhost.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Node.js application it provides a webpage where the application can be accessed.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/>
              <a:t>Hybrid Cloud</a:t>
            </a:r>
            <a:r>
              <a:rPr i="1" lang="en"/>
              <a:t> Environment</a:t>
            </a:r>
            <a:endParaRPr i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create a hybrid cloud environment, we use the Amazon Web Services to create a EC2 Ubuntu Instance that will act as our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 application is Node.js based, and will run in a container, dependencies are installed. Docker, Node.js,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Launching the application in a container using docker-compose will result in the application running at a specified port on the AWS Instance.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a Node.js application it provides a webpage where the application can be accessed.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webpage in now on the web, and can be accessed using the Public IP Address exposed by the running EC2 Instance.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the deployment models rely on communicating with the </a:t>
            </a:r>
            <a:r>
              <a:rPr i="1" lang="en"/>
              <a:t>IBM </a:t>
            </a:r>
            <a:r>
              <a:rPr i="1" lang="en"/>
              <a:t>Watson</a:t>
            </a:r>
            <a:r>
              <a:rPr i="1" lang="en"/>
              <a:t> Assistant Service</a:t>
            </a:r>
            <a:r>
              <a:rPr lang="en"/>
              <a:t> that has been trained with training data we provided during  its creation.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IBM Watson Assistant</a:t>
            </a:r>
            <a:r>
              <a:rPr lang="en"/>
              <a:t> exposes end point </a:t>
            </a:r>
            <a:r>
              <a:rPr lang="en"/>
              <a:t>APIs</a:t>
            </a:r>
            <a:r>
              <a:rPr lang="en"/>
              <a:t> that are called upon by the application to send user input an</a:t>
            </a:r>
            <a:r>
              <a:rPr lang="en"/>
              <a:t>d</a:t>
            </a:r>
            <a:r>
              <a:rPr lang="en"/>
              <a:t> receive meaning replies from the machine learning logic.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APIs are </a:t>
            </a:r>
            <a:r>
              <a:rPr lang="en"/>
              <a:t>provided</a:t>
            </a:r>
            <a:r>
              <a:rPr lang="en"/>
              <a:t> by the </a:t>
            </a:r>
            <a:r>
              <a:rPr i="1" lang="en"/>
              <a:t>IBM Watson Assistant</a:t>
            </a:r>
            <a:br>
              <a:rPr i="1" lang="en"/>
            </a:br>
            <a:r>
              <a:rPr lang="en"/>
              <a:t>-More on this here </a:t>
            </a:r>
            <a:r>
              <a:rPr lang="en" u="sng">
                <a:solidFill>
                  <a:schemeClr val="hlink"/>
                </a:solidFill>
                <a:hlinkClick r:id="rId3"/>
              </a:rPr>
              <a:t>IBM Watson APIs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996450"/>
            <a:ext cx="7038900" cy="3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Server.js</a:t>
            </a:r>
            <a:br>
              <a:rPr lang="en"/>
            </a:br>
            <a:r>
              <a:rPr i="1" lang="en"/>
              <a:t>Starts the server at specified port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App.js</a:t>
            </a:r>
            <a:br>
              <a:rPr lang="en"/>
            </a:br>
            <a:r>
              <a:rPr i="1" lang="en"/>
              <a:t>Creates an </a:t>
            </a:r>
            <a:r>
              <a:rPr i="1" lang="en"/>
              <a:t>assistant</a:t>
            </a:r>
            <a:r>
              <a:rPr i="1" lang="en"/>
              <a:t>, sets up the client side endpoint POSt request that’s passed to the assistant, Updated on receiving reply back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Conversation.js</a:t>
            </a:r>
            <a:br>
              <a:rPr lang="en"/>
            </a:br>
            <a:r>
              <a:rPr i="1" lang="en"/>
              <a:t>Handles all display and behaviours of the conversation column of the app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Api.js</a:t>
            </a:r>
            <a:br>
              <a:rPr lang="en"/>
            </a:br>
            <a:r>
              <a:rPr i="1" lang="en"/>
              <a:t>Handless all interactions with the server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Common.js</a:t>
            </a:r>
            <a:br>
              <a:rPr lang="en"/>
            </a:br>
            <a:r>
              <a:rPr i="1" lang="en"/>
              <a:t>Hold functions that are used in multiple other modules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Payload.js</a:t>
            </a:r>
            <a:br>
              <a:rPr lang="en"/>
            </a:br>
            <a:r>
              <a:rPr i="1" lang="en"/>
              <a:t>Handles all display and behaviours of the conversation column of the app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Global.js</a:t>
            </a:r>
            <a:br>
              <a:rPr lang="en"/>
            </a:br>
            <a:r>
              <a:rPr i="1" lang="en"/>
              <a:t>Holds a function that initializes the ConversationPanel and PayloadPanel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Index.html</a:t>
            </a:r>
            <a:br>
              <a:rPr lang="en"/>
            </a:br>
            <a:r>
              <a:rPr i="1" lang="en"/>
              <a:t>Creates a webpage that allows user input and Conversation.js &amp; Payload.js to load replies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9" name="Google Shape;179;p20"/>
          <p:cNvSpPr txBox="1"/>
          <p:nvPr>
            <p:ph idx="4294967295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by Harsha Kota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