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988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4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42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0AAD8-83D0-D364-F570-83A436E1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/>
              <a:t>Node Docker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0355D-97E8-4E9C-F816-FCA734EA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Learning Docker by containerizing </a:t>
            </a:r>
            <a:r>
              <a:rPr lang="en-US" sz="2000"/>
              <a:t>a RESTful </a:t>
            </a:r>
            <a:r>
              <a:rPr lang="en-US" sz="2000" dirty="0"/>
              <a:t>web service</a:t>
            </a:r>
          </a:p>
          <a:p>
            <a:pPr>
              <a:lnSpc>
                <a:spcPct val="115000"/>
              </a:lnSpc>
            </a:pPr>
            <a:endParaRPr lang="en-US" sz="2000" dirty="0"/>
          </a:p>
          <a:p>
            <a:pPr>
              <a:lnSpc>
                <a:spcPct val="115000"/>
              </a:lnSpc>
            </a:pPr>
            <a:r>
              <a:rPr lang="en-US" sz="2000" dirty="0"/>
              <a:t>By – Harsha </a:t>
            </a:r>
            <a:r>
              <a:rPr lang="en-US" sz="2000" dirty="0" err="1"/>
              <a:t>Kadur</a:t>
            </a:r>
            <a:r>
              <a:rPr lang="en-US" sz="2000" dirty="0"/>
              <a:t> Yoganatha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469ECD3-5CC4-BC13-3881-A469C7282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14" r="19239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3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CAB2-8604-AC3C-3142-869891A6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AEA9-DEED-4F9A-9E23-78E9A1A6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 is stored in a JSON file named </a:t>
            </a:r>
            <a:r>
              <a:rPr lang="en-US" dirty="0" err="1"/>
              <a:t>db.json</a:t>
            </a:r>
            <a:r>
              <a:rPr lang="en-US" dirty="0"/>
              <a:t>.</a:t>
            </a:r>
          </a:p>
          <a:p>
            <a:r>
              <a:rPr lang="en-US" dirty="0"/>
              <a:t>It has an array of customers with each customer having 4 attributes: id, name, city, and orders.</a:t>
            </a:r>
          </a:p>
          <a:p>
            <a:r>
              <a:rPr lang="en-US" dirty="0"/>
              <a:t>Orders is an array of orders with each order having 2 attributes: id and product.</a:t>
            </a:r>
          </a:p>
          <a:p>
            <a:r>
              <a:rPr lang="en-US" dirty="0"/>
              <a:t>The four endpoints serve information fetched from the database.</a:t>
            </a:r>
          </a:p>
          <a:p>
            <a:r>
              <a:rPr lang="en-US" dirty="0"/>
              <a:t>GET /customers returns all customers.</a:t>
            </a:r>
          </a:p>
          <a:p>
            <a:r>
              <a:rPr lang="en-US" dirty="0"/>
              <a:t>GET /customers/:id returns information about a specific customer.</a:t>
            </a:r>
          </a:p>
          <a:p>
            <a:r>
              <a:rPr lang="en-US" dirty="0"/>
              <a:t>GET /customers/:id/orders returns orders made by a specific customer.</a:t>
            </a:r>
          </a:p>
          <a:p>
            <a:r>
              <a:rPr lang="en-US" dirty="0"/>
              <a:t>GET /customers/:id/orders/:id returns order information on a specific order made by a customer.</a:t>
            </a:r>
          </a:p>
        </p:txBody>
      </p:sp>
    </p:spTree>
    <p:extLst>
      <p:ext uri="{BB962C8B-B14F-4D97-AF65-F5344CB8AC3E}">
        <p14:creationId xmlns:p14="http://schemas.microsoft.com/office/powerpoint/2010/main" val="317306333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311B25"/>
      </a:dk2>
      <a:lt2>
        <a:srgbClr val="F0F2F3"/>
      </a:lt2>
      <a:accent1>
        <a:srgbClr val="DD7433"/>
      </a:accent1>
      <a:accent2>
        <a:srgbClr val="CB2127"/>
      </a:accent2>
      <a:accent3>
        <a:srgbClr val="DD3380"/>
      </a:accent3>
      <a:accent4>
        <a:srgbClr val="CB21B4"/>
      </a:accent4>
      <a:accent5>
        <a:srgbClr val="AC33DD"/>
      </a:accent5>
      <a:accent6>
        <a:srgbClr val="5C2CCD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135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 Light</vt:lpstr>
      <vt:lpstr>Rockwell Nova Light</vt:lpstr>
      <vt:lpstr>Wingdings</vt:lpstr>
      <vt:lpstr>LeafVTI</vt:lpstr>
      <vt:lpstr>Node Docker</vt:lpstr>
      <vt:lpstr>The web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Docker</dc:title>
  <dc:creator>Harsha Ky</dc:creator>
  <cp:lastModifiedBy>Harsha Ky</cp:lastModifiedBy>
  <cp:revision>4</cp:revision>
  <dcterms:created xsi:type="dcterms:W3CDTF">2023-05-12T02:11:28Z</dcterms:created>
  <dcterms:modified xsi:type="dcterms:W3CDTF">2023-05-12T02:18:05Z</dcterms:modified>
</cp:coreProperties>
</file>