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59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0FAA9-F999-4E44-9E74-425A0C1DC568}" v="1223" dt="2020-02-17T14:44:16.976"/>
    <p1510:client id="{64FF0B97-F6D2-4476-A64B-538B9E443636}" v="3778" dt="2020-01-24T16:44:16.639"/>
    <p1510:client id="{88AEB5F3-CAE5-4B99-AE53-89C14A09FB99}" v="1030" dt="2020-02-01T09:01:49.276"/>
    <p1510:client id="{970F2756-6D48-4F87-AD03-74F0E83451BF}" v="40" dt="2020-02-01T05:49:26.211"/>
    <p1510:client id="{D0024680-6A6C-4C2C-9317-51B80E01B98A}" v="2863" dt="2020-02-14T15:52:35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 Light"/>
              </a:rPr>
              <a:t>Context Analyzer</a:t>
            </a:r>
            <a:br>
              <a:rPr lang="en-US" dirty="0">
                <a:cs typeface="Calibri Light"/>
              </a:rPr>
            </a:br>
            <a:r>
              <a:rPr lang="en-US" sz="2000" dirty="0">
                <a:cs typeface="Calibri Light"/>
              </a:rPr>
              <a:t>A text classification web-app using NLP</a:t>
            </a:r>
            <a:endParaRPr lang="en-US" dirty="0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196F5-A11A-41C3-B9DC-C12F8C0383FC}"/>
              </a:ext>
            </a:extLst>
          </p:cNvPr>
          <p:cNvSpPr txBox="1"/>
          <p:nvPr/>
        </p:nvSpPr>
        <p:spPr>
          <a:xfrm>
            <a:off x="7807842" y="3616843"/>
            <a:ext cx="285838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 dirty="0">
                <a:cs typeface="Calibri"/>
              </a:rPr>
              <a:t>By</a:t>
            </a:r>
            <a:endParaRPr lang="en-US" dirty="0">
              <a:cs typeface="Calibri"/>
            </a:endParaRPr>
          </a:p>
          <a:p>
            <a:pPr algn="r"/>
            <a:endParaRPr lang="en-US" dirty="0">
              <a:cs typeface="Calibri"/>
            </a:endParaRPr>
          </a:p>
          <a:p>
            <a:pPr algn="r"/>
            <a:endParaRPr lang="en-US" dirty="0">
              <a:cs typeface="Calibri"/>
            </a:endParaRPr>
          </a:p>
          <a:p>
            <a:pPr algn="r"/>
            <a:endParaRPr lang="en-US" dirty="0">
              <a:cs typeface="Calibri"/>
            </a:endParaRPr>
          </a:p>
          <a:p>
            <a:pPr algn="r"/>
            <a:r>
              <a:rPr lang="en-US" dirty="0">
                <a:cs typeface="Calibri"/>
              </a:rPr>
              <a:t>Harsha K Y</a:t>
            </a:r>
            <a:endParaRPr lang="en-US" sz="1000" dirty="0">
              <a:cs typeface="Calibri"/>
            </a:endParaRPr>
          </a:p>
          <a:p>
            <a:pPr algn="r"/>
            <a:r>
              <a:rPr lang="en-US" dirty="0">
                <a:cs typeface="Calibri"/>
              </a:rPr>
              <a:t>PES1201801839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050E4-25DD-49C7-90D1-B3BD6ED1656F}"/>
              </a:ext>
            </a:extLst>
          </p:cNvPr>
          <p:cNvSpPr txBox="1"/>
          <p:nvPr/>
        </p:nvSpPr>
        <p:spPr>
          <a:xfrm>
            <a:off x="1526880" y="3582508"/>
            <a:ext cx="3390013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cs typeface="Calibri"/>
              </a:rPr>
              <a:t>Guide</a:t>
            </a:r>
          </a:p>
          <a:p>
            <a:endParaRPr lang="en-US" sz="1000" dirty="0">
              <a:cs typeface="Calibri"/>
            </a:endParaRPr>
          </a:p>
          <a:p>
            <a:endParaRPr lang="en-US" sz="1000" dirty="0">
              <a:cs typeface="Calibri"/>
            </a:endParaRPr>
          </a:p>
          <a:p>
            <a:r>
              <a:rPr lang="en-US" dirty="0">
                <a:cs typeface="Calibri"/>
              </a:rPr>
              <a:t>Mr. Tamal Dey,</a:t>
            </a:r>
            <a:endParaRPr lang="en-US" sz="1000" dirty="0">
              <a:cs typeface="Calibri"/>
            </a:endParaRPr>
          </a:p>
          <a:p>
            <a:r>
              <a:rPr lang="en-US" dirty="0">
                <a:cs typeface="Calibri"/>
              </a:rPr>
              <a:t>Assistant Professor,</a:t>
            </a:r>
          </a:p>
          <a:p>
            <a:r>
              <a:rPr lang="en-US" dirty="0">
                <a:cs typeface="Calibri"/>
              </a:rPr>
              <a:t>Dept. Of Computer Applications,</a:t>
            </a:r>
          </a:p>
          <a:p>
            <a:r>
              <a:rPr lang="en-US" dirty="0">
                <a:cs typeface="Calibri"/>
              </a:rPr>
              <a:t>PES University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DB70-5B17-4513-8494-85E398FE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4896-F079-4D93-8F1C-7A9B390A1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Data Gathering</a:t>
            </a:r>
          </a:p>
          <a:p>
            <a:pPr lvl="1"/>
            <a:r>
              <a:rPr lang="en-US" dirty="0">
                <a:cs typeface="Calibri"/>
              </a:rPr>
              <a:t>Get the BBC News, </a:t>
            </a:r>
            <a:r>
              <a:rPr lang="en-US" dirty="0" err="1">
                <a:cs typeface="Calibri"/>
              </a:rPr>
              <a:t>imdb</a:t>
            </a:r>
            <a:r>
              <a:rPr lang="en-US" dirty="0">
                <a:cs typeface="Calibri"/>
              </a:rPr>
              <a:t> reviews datasets </a:t>
            </a:r>
          </a:p>
          <a:p>
            <a:r>
              <a:rPr lang="en-US" dirty="0">
                <a:cs typeface="Calibri"/>
              </a:rPr>
              <a:t>Data Cleaning/Pre-processing</a:t>
            </a:r>
          </a:p>
          <a:p>
            <a:pPr lvl="1"/>
            <a:r>
              <a:rPr lang="en-US" dirty="0">
                <a:cs typeface="Calibri"/>
              </a:rPr>
              <a:t>Preparing the dataset using NLTK and split it for training and testing</a:t>
            </a:r>
          </a:p>
          <a:p>
            <a:r>
              <a:rPr lang="en-US" dirty="0">
                <a:cs typeface="Calibri"/>
              </a:rPr>
              <a:t>Initialize Model</a:t>
            </a:r>
          </a:p>
          <a:p>
            <a:pPr lvl="1"/>
            <a:r>
              <a:rPr lang="en-US" dirty="0">
                <a:cs typeface="Calibri"/>
              </a:rPr>
              <a:t>Select the best model for the task at hand</a:t>
            </a:r>
          </a:p>
          <a:p>
            <a:r>
              <a:rPr lang="en-US" dirty="0">
                <a:cs typeface="Calibri"/>
              </a:rPr>
              <a:t>Training the Model</a:t>
            </a:r>
          </a:p>
          <a:p>
            <a:pPr lvl="1"/>
            <a:r>
              <a:rPr lang="en-US" dirty="0">
                <a:cs typeface="Calibri"/>
              </a:rPr>
              <a:t>Feed the train data to the model</a:t>
            </a:r>
          </a:p>
          <a:p>
            <a:r>
              <a:rPr lang="en-US" dirty="0">
                <a:cs typeface="Calibri"/>
              </a:rPr>
              <a:t>Model Evaluation</a:t>
            </a:r>
          </a:p>
          <a:p>
            <a:pPr lvl="1"/>
            <a:r>
              <a:rPr lang="en-US" dirty="0">
                <a:cs typeface="Calibri"/>
              </a:rPr>
              <a:t>Measure the accuracy of the trained model</a:t>
            </a:r>
          </a:p>
          <a:p>
            <a:r>
              <a:rPr lang="en-US" dirty="0">
                <a:cs typeface="Calibri"/>
              </a:rPr>
              <a:t>Make Predictions</a:t>
            </a:r>
          </a:p>
          <a:p>
            <a:pPr lvl="1"/>
            <a:r>
              <a:rPr lang="en-US" dirty="0">
                <a:cs typeface="Calibri"/>
              </a:rPr>
              <a:t>Use the trained model to make predictions</a:t>
            </a:r>
          </a:p>
        </p:txBody>
      </p:sp>
    </p:spTree>
    <p:extLst>
      <p:ext uri="{BB962C8B-B14F-4D97-AF65-F5344CB8AC3E}">
        <p14:creationId xmlns:p14="http://schemas.microsoft.com/office/powerpoint/2010/main" val="389700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0B07-CA37-4D38-B4A0-176A3903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3632"/>
          </a:xfrm>
        </p:spPr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504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941D-56C2-4C7C-9FB3-63D044E2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B376-CC3B-4787-B404-735EBF10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Context Analyzer is a text classification application used to classify text into genres like Sports, Business, Technology, Politics, etc..</a:t>
            </a:r>
          </a:p>
          <a:p>
            <a:r>
              <a:rPr lang="en-US" dirty="0">
                <a:cs typeface="Calibri"/>
              </a:rPr>
              <a:t>It provides APIs for text classification. Input can be a pdf, txt document or a piece of text. The trained model is then used to sort the text into appropriate classes.</a:t>
            </a:r>
          </a:p>
          <a:p>
            <a:pPr>
              <a:buFont typeface="Arial"/>
            </a:pPr>
            <a:r>
              <a:rPr lang="en-US" dirty="0">
                <a:cs typeface="Calibri"/>
              </a:rPr>
              <a:t>Sentiment analysis API can be used to analyze tweets, reviews, and categorize them into positive, negative, neutral.</a:t>
            </a:r>
          </a:p>
          <a:p>
            <a:r>
              <a:rPr lang="en-US" dirty="0">
                <a:cs typeface="Calibri"/>
              </a:rPr>
              <a:t>A lot of data being generated today consists of unstructured text data.</a:t>
            </a:r>
          </a:p>
          <a:p>
            <a:r>
              <a:rPr lang="en-US" dirty="0">
                <a:cs typeface="Calibri"/>
              </a:rPr>
              <a:t>NLP helps us build models that lets computers make sense of the text data.</a:t>
            </a:r>
          </a:p>
        </p:txBody>
      </p:sp>
    </p:spTree>
    <p:extLst>
      <p:ext uri="{BB962C8B-B14F-4D97-AF65-F5344CB8AC3E}">
        <p14:creationId xmlns:p14="http://schemas.microsoft.com/office/powerpoint/2010/main" val="308588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472A-8ECF-4004-8EDA-CF5F0590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0DC7-3A11-4AAD-A7EA-E95CE584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Text classification is a very important task in supervised machine learning.</a:t>
            </a:r>
          </a:p>
          <a:p>
            <a:r>
              <a:rPr lang="en-US" dirty="0">
                <a:cs typeface="Calibri"/>
              </a:rPr>
              <a:t>Assigning categories to documents like web pages, books, articles, </a:t>
            </a:r>
            <a:r>
              <a:rPr lang="en-US" dirty="0" err="1">
                <a:cs typeface="Calibri"/>
              </a:rPr>
              <a:t>etc</a:t>
            </a:r>
            <a:r>
              <a:rPr lang="en-US" dirty="0">
                <a:cs typeface="Calibri"/>
              </a:rPr>
              <a:t> has many applications like spam filtering, email routing, sentiment analysis.</a:t>
            </a:r>
          </a:p>
          <a:p>
            <a:r>
              <a:rPr lang="en-US" dirty="0">
                <a:cs typeface="Calibri"/>
              </a:rPr>
              <a:t>A piece of text is assigned to one or more classes or categories. This can be done either manually or using ML algorithms.</a:t>
            </a:r>
          </a:p>
          <a:p>
            <a:r>
              <a:rPr lang="en-US" dirty="0">
                <a:cs typeface="Calibri"/>
              </a:rPr>
              <a:t>Context Analyzer uses one such ML algorithm so solve this classification problem.</a:t>
            </a:r>
          </a:p>
        </p:txBody>
      </p:sp>
    </p:spTree>
    <p:extLst>
      <p:ext uri="{BB962C8B-B14F-4D97-AF65-F5344CB8AC3E}">
        <p14:creationId xmlns:p14="http://schemas.microsoft.com/office/powerpoint/2010/main" val="407086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3F6D-AF81-4C6E-A900-63024BF2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Introduction</a:t>
            </a:r>
            <a:endParaRPr lang="en-US" dirty="0"/>
          </a:p>
        </p:txBody>
      </p:sp>
      <p:pic>
        <p:nvPicPr>
          <p:cNvPr id="4" name="Picture 4" descr="A picture containing computer&#10;&#10;Description generated with very high confidence">
            <a:extLst>
              <a:ext uri="{FF2B5EF4-FFF2-40B4-BE49-F238E27FC236}">
                <a16:creationId xmlns:a16="http://schemas.microsoft.com/office/drawing/2014/main" id="{23FE1FAB-6242-43C9-B77F-0C55C77E2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529" y="1950096"/>
            <a:ext cx="6667500" cy="3429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F2F55-F978-44B3-A7F8-A4CEAE32E85C}"/>
              </a:ext>
            </a:extLst>
          </p:cNvPr>
          <p:cNvSpPr txBox="1"/>
          <p:nvPr/>
        </p:nvSpPr>
        <p:spPr>
          <a:xfrm>
            <a:off x="7577470" y="1951075"/>
            <a:ext cx="2743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Using a Machine Learning model to classify text data/documents online will save a lot of time and resources.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Classification tasks that would take humans weeks to complete can be done in hours by a computer with a good ML model.</a:t>
            </a:r>
          </a:p>
        </p:txBody>
      </p:sp>
    </p:spTree>
    <p:extLst>
      <p:ext uri="{BB962C8B-B14F-4D97-AF65-F5344CB8AC3E}">
        <p14:creationId xmlns:p14="http://schemas.microsoft.com/office/powerpoint/2010/main" val="277583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2F87-4406-4AE7-80D8-B38B389B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18F3-CBA2-4749-A22C-66CC458D3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Context Analyzer provides NLP APIs for the most important text </a:t>
            </a:r>
            <a:r>
              <a:rPr lang="en-US">
                <a:cs typeface="Calibri"/>
              </a:rPr>
              <a:t>classification tasks.</a:t>
            </a:r>
          </a:p>
          <a:p>
            <a:r>
              <a:rPr lang="en-US" dirty="0">
                <a:cs typeface="Calibri"/>
              </a:rPr>
              <a:t>The Multi-class classification API takes text data as input and returns a probability score. The text data is assigned to the class with the highest </a:t>
            </a:r>
            <a:r>
              <a:rPr lang="en-US">
                <a:cs typeface="Calibri"/>
              </a:rPr>
              <a:t>value.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 Sentiment analysis API takes text data as input and returns a probability score that can be used to find out if a person's opinion on something is positive or negative.</a:t>
            </a:r>
          </a:p>
          <a:p>
            <a:r>
              <a:rPr lang="en-US" dirty="0">
                <a:cs typeface="Calibri"/>
              </a:rPr>
              <a:t>For tech related text inputs, the API also tells us what particular technologies are being </a:t>
            </a:r>
            <a:r>
              <a:rPr lang="en-US">
                <a:cs typeface="Calibri"/>
              </a:rPr>
              <a:t>mentioned.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10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E5F4-7E03-4E91-9A58-BA2D31F6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 panose="020F0302020204030204"/>
              </a:rPr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42D9-7288-44D9-B983-9EC873349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lot of research is being done every day in NLP. Providing NLP APIs is a complex task.</a:t>
            </a:r>
          </a:p>
          <a:p>
            <a:r>
              <a:rPr lang="en-US" dirty="0">
                <a:cs typeface="Calibri"/>
              </a:rPr>
              <a:t>Tensorflow.js with Node.js can be used to build such APIs.</a:t>
            </a:r>
          </a:p>
          <a:p>
            <a:r>
              <a:rPr lang="en-US" dirty="0">
                <a:cs typeface="Calibri"/>
              </a:rPr>
              <a:t>Tensorflow.js allows us to interact with ML models directly from the browser. This is what makes it currently the best library for building NLP APIs.</a:t>
            </a:r>
          </a:p>
          <a:p>
            <a:r>
              <a:rPr lang="en-US" dirty="0">
                <a:cs typeface="Calibri"/>
              </a:rPr>
              <a:t>Since Tensorflow.js still only runs on experimental Node.js, there aren't any web applications out there that are making use of this technology to build ML APIs.</a:t>
            </a:r>
          </a:p>
        </p:txBody>
      </p:sp>
    </p:spTree>
    <p:extLst>
      <p:ext uri="{BB962C8B-B14F-4D97-AF65-F5344CB8AC3E}">
        <p14:creationId xmlns:p14="http://schemas.microsoft.com/office/powerpoint/2010/main" val="422446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14C0-77B3-4A77-B8FE-74F30F1D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5E96-510A-4259-A1A2-129A3D5AA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Front-end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HTML, CSS, Handlebars.js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Back-end</a:t>
            </a:r>
          </a:p>
          <a:p>
            <a:pPr lvl="1"/>
            <a:r>
              <a:rPr lang="en-US" dirty="0">
                <a:cs typeface="Calibri"/>
              </a:rPr>
              <a:t>Node.js, Express.js</a:t>
            </a:r>
          </a:p>
          <a:p>
            <a:r>
              <a:rPr lang="en-US" dirty="0">
                <a:cs typeface="Calibri"/>
              </a:rPr>
              <a:t>Languages and Libraries</a:t>
            </a:r>
            <a:endParaRPr lang="en-US"/>
          </a:p>
          <a:p>
            <a:pPr lvl="1"/>
            <a:r>
              <a:rPr lang="en-US" dirty="0">
                <a:cs typeface="Calibri"/>
              </a:rPr>
              <a:t>Python 3, Tensorflow.js</a:t>
            </a:r>
          </a:p>
          <a:p>
            <a:r>
              <a:rPr lang="en-US" dirty="0">
                <a:cs typeface="Calibri"/>
              </a:rPr>
              <a:t>Code Editor</a:t>
            </a:r>
          </a:p>
          <a:p>
            <a:pPr lvl="1"/>
            <a:r>
              <a:rPr lang="en-US" dirty="0">
                <a:cs typeface="Calibri"/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418368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8516-F7DA-4EBC-AED9-C26542E6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Functional Requirements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825B-62A6-4488-8566-CC094472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</a:rPr>
              <a:t>Pre-Processing</a:t>
            </a:r>
          </a:p>
          <a:p>
            <a:pPr lvl="1"/>
            <a:r>
              <a:rPr lang="en-US">
                <a:ea typeface="+mn-lt"/>
                <a:cs typeface="+mn-lt"/>
              </a:rPr>
              <a:t>Clean the input data. Tokenize the data to turn it into a single Tensor.</a:t>
            </a:r>
          </a:p>
          <a:p>
            <a:r>
              <a:rPr lang="en-US">
                <a:cs typeface="Calibri"/>
              </a:rPr>
              <a:t>Train the model using the pre-processed dataset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Train Keras sequential model using appropriate parameters.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Test the model for accuracy scores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The trained model is used to make predictions. The predictions are used to calculate accuracy scores.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Server side preprocessing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The user inputs text data that has to be converted to a tensor. This needs the same pre-processing techniques.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Probability score output to human readable class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The model returns a probability score as output that has to be shown as human readable class.</a:t>
            </a:r>
          </a:p>
        </p:txBody>
      </p:sp>
    </p:spTree>
    <p:extLst>
      <p:ext uri="{BB962C8B-B14F-4D97-AF65-F5344CB8AC3E}">
        <p14:creationId xmlns:p14="http://schemas.microsoft.com/office/powerpoint/2010/main" val="298349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EA2A-5335-41A7-B88A-5440702D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 panose="020F0302020204030204"/>
              </a:rPr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0375-0F36-4FC5-94C5-2BD1EF3C4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Scaling: To be able to build more NLP APIs for different tasks.</a:t>
            </a:r>
          </a:p>
          <a:p>
            <a:r>
              <a:rPr lang="en-US" dirty="0">
                <a:cs typeface="Calibri"/>
              </a:rPr>
              <a:t>Performance: Increase accuracy of the predictions.</a:t>
            </a:r>
          </a:p>
          <a:p>
            <a:r>
              <a:rPr lang="en-US" dirty="0">
                <a:cs typeface="Calibri"/>
              </a:rPr>
              <a:t>Availability: To make sure that the web-app is always functioning properly and available to its users.</a:t>
            </a:r>
          </a:p>
          <a:p>
            <a:r>
              <a:rPr lang="en-US" dirty="0">
                <a:cs typeface="Calibri"/>
              </a:rPr>
              <a:t>Maintenance: Future updates must be smooth. Should work well with future versions of the technologies used.</a:t>
            </a:r>
          </a:p>
        </p:txBody>
      </p:sp>
    </p:spTree>
    <p:extLst>
      <p:ext uri="{BB962C8B-B14F-4D97-AF65-F5344CB8AC3E}">
        <p14:creationId xmlns:p14="http://schemas.microsoft.com/office/powerpoint/2010/main" val="410950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Context Analyzer A text classification web-app using NLP</vt:lpstr>
      <vt:lpstr>Abstract</vt:lpstr>
      <vt:lpstr>Introduction</vt:lpstr>
      <vt:lpstr>Introduction</vt:lpstr>
      <vt:lpstr>Introduction</vt:lpstr>
      <vt:lpstr>Literature Survey</vt:lpstr>
      <vt:lpstr>Tools and Technologies</vt:lpstr>
      <vt:lpstr>Functional Requirements</vt:lpstr>
      <vt:lpstr>Non-functional Requirements</vt:lpstr>
      <vt:lpstr>Modules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817</cp:revision>
  <dcterms:created xsi:type="dcterms:W3CDTF">2020-01-24T15:55:12Z</dcterms:created>
  <dcterms:modified xsi:type="dcterms:W3CDTF">2020-02-17T14:45:00Z</dcterms:modified>
</cp:coreProperties>
</file>