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67" r:id="rId7"/>
    <p:sldId id="259" r:id="rId8"/>
    <p:sldId id="265" r:id="rId9"/>
    <p:sldId id="266" r:id="rId10"/>
    <p:sldId id="269" r:id="rId11"/>
    <p:sldId id="270" r:id="rId12"/>
    <p:sldId id="271" r:id="rId13"/>
    <p:sldId id="272" r:id="rId14"/>
    <p:sldId id="273" r:id="rId15"/>
    <p:sldId id="274" r:id="rId16"/>
    <p:sldId id="275" r:id="rId17"/>
    <p:sldId id="276"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0FAA9-F999-4E44-9E74-425A0C1DC568}" v="1223" dt="2020-02-17T14:44:16.976"/>
    <p1510:client id="{1AA8C00A-21E9-487B-9FFB-3B0D252F9148}" v="1706" dt="2020-02-24T16:31:04.614"/>
    <p1510:client id="{20423B53-5D3F-42C1-A728-93E76E8B30A8}" v="3033" dt="2020-03-30T10:53:26.520"/>
    <p1510:client id="{2D5470B4-B7C2-416A-BF9E-2F5E3EB17E3F}" v="426" dt="2020-02-26T10:25:20.069"/>
    <p1510:client id="{64FF0B97-F6D2-4476-A64B-538B9E443636}" v="3778" dt="2020-01-24T16:44:16.639"/>
    <p1510:client id="{88AEB5F3-CAE5-4B99-AE53-89C14A09FB99}" v="1030" dt="2020-02-01T09:01:49.276"/>
    <p1510:client id="{970F2756-6D48-4F87-AD03-74F0E83451BF}" v="40" dt="2020-02-01T05:49:26.211"/>
    <p1510:client id="{9E95AE69-D439-4F7B-9DC9-FDF50A79AC93}" v="36" dt="2020-03-29T08:24:21.112"/>
    <p1510:client id="{CD649366-30A7-412D-8605-5CBD1A566ADE}" v="1079" dt="2020-02-26T10:22:40.245"/>
    <p1510:client id="{D0024680-6A6C-4C2C-9317-51B80E01B98A}" v="2863" dt="2020-02-14T15:52:35.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254E2AA7-AD54-4183-B5E7-AA9CBC44E2AD}"/>
              </a:ext>
            </a:extLst>
          </p:cNvPr>
          <p:cNvPicPr>
            <a:picLocks noChangeAspect="1"/>
          </p:cNvPicPr>
          <p:nvPr/>
        </p:nvPicPr>
        <p:blipFill>
          <a:blip r:embed="rId2"/>
          <a:stretch>
            <a:fillRect/>
          </a:stretch>
        </p:blipFill>
        <p:spPr>
          <a:xfrm>
            <a:off x="5050155" y="-3717"/>
            <a:ext cx="3383372" cy="6865433"/>
          </a:xfrm>
          <a:prstGeom prst="rect">
            <a:avLst/>
          </a:prstGeom>
        </p:spPr>
      </p:pic>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spTree>
    <p:extLst>
      <p:ext uri="{BB962C8B-B14F-4D97-AF65-F5344CB8AC3E}">
        <p14:creationId xmlns:p14="http://schemas.microsoft.com/office/powerpoint/2010/main" val="60853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1330842" y="985284"/>
            <a:ext cx="306217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Web App View</a:t>
            </a:r>
          </a:p>
        </p:txBody>
      </p:sp>
      <p:pic>
        <p:nvPicPr>
          <p:cNvPr id="3" name="Picture 3" descr="A screenshot of a cell phone&#10;&#10;Description generated with very high confidence">
            <a:extLst>
              <a:ext uri="{FF2B5EF4-FFF2-40B4-BE49-F238E27FC236}">
                <a16:creationId xmlns:a16="http://schemas.microsoft.com/office/drawing/2014/main" id="{C0471691-9AE0-41BB-8F24-BF13A248E70D}"/>
              </a:ext>
            </a:extLst>
          </p:cNvPr>
          <p:cNvPicPr>
            <a:picLocks noChangeAspect="1"/>
          </p:cNvPicPr>
          <p:nvPr/>
        </p:nvPicPr>
        <p:blipFill>
          <a:blip r:embed="rId2"/>
          <a:stretch>
            <a:fillRect/>
          </a:stretch>
        </p:blipFill>
        <p:spPr>
          <a:xfrm>
            <a:off x="4724400" y="983325"/>
            <a:ext cx="6125736" cy="5123666"/>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fontScale="92500"/>
          </a:bodyPr>
          <a:lstStyle/>
          <a:p>
            <a:r>
              <a:rPr lang="en-US" dirty="0">
                <a:cs typeface="Calibri"/>
              </a:rPr>
              <a:t>How the text is pre-processed</a:t>
            </a:r>
          </a:p>
          <a:p>
            <a:pPr lvl="1"/>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r>
              <a:rPr lang="en-US" dirty="0">
                <a:cs typeface="Calibri"/>
              </a:rPr>
              <a:t>A dictionary of words in the datasets are built first. If the dictionary is not built, new text inputs will be stored as [0, 0, 1, 2, 3, 4, etc.]. This leads to wrongful predictions.</a:t>
            </a:r>
          </a:p>
          <a:p>
            <a:pPr lvl="1"/>
            <a:r>
              <a:rPr lang="en-US" dirty="0">
                <a:cs typeface="Calibri"/>
              </a:rPr>
              <a:t>The text data is then passed to another function which does lemmatization. Lemmatization is removing connectors in sentences like and, it, there and simplifies words like "do, done, doing, did" into "do".</a:t>
            </a:r>
          </a:p>
          <a:p>
            <a:pPr lvl="1"/>
            <a:r>
              <a:rPr lang="en-US" dirty="0">
                <a:cs typeface="Calibri"/>
              </a:rPr>
              <a:t>This list of words is then passed to another function that tokenizes it. Tokenizing is converting the list of words into sequences of numbers so that they can be used as input to the neural network.</a:t>
            </a:r>
            <a:endParaRPr lang="en-US" dirty="0"/>
          </a:p>
        </p:txBody>
      </p:sp>
    </p:spTree>
    <p:extLst>
      <p:ext uri="{BB962C8B-B14F-4D97-AF65-F5344CB8AC3E}">
        <p14:creationId xmlns:p14="http://schemas.microsoft.com/office/powerpoint/2010/main" val="95670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A55683E-5C9F-4C72-8B61-97DBEB66F59B}"/>
              </a:ext>
            </a:extLst>
          </p:cNvPr>
          <p:cNvPicPr>
            <a:picLocks noChangeAspect="1"/>
          </p:cNvPicPr>
          <p:nvPr/>
        </p:nvPicPr>
        <p:blipFill>
          <a:blip r:embed="rId2"/>
          <a:stretch>
            <a:fillRect/>
          </a:stretch>
        </p:blipFill>
        <p:spPr>
          <a:xfrm>
            <a:off x="1156010" y="2319175"/>
            <a:ext cx="8328102" cy="4124650"/>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r>
              <a:rPr lang="en-US" dirty="0">
                <a:cs typeface="Calibri"/>
              </a:rPr>
              <a:t>The Neural Network</a:t>
            </a:r>
          </a:p>
          <a:p>
            <a:pPr lvl="1"/>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r>
              <a:rPr lang="en-US" dirty="0">
                <a:ea typeface="+mn-lt"/>
                <a:cs typeface="+mn-lt"/>
              </a:rPr>
              <a:t>Each row of the matrix corresponds to one token, typically a word, but it could be a character. That is, each row is vector that represents a word.</a:t>
            </a:r>
          </a:p>
          <a:p>
            <a:pPr lvl="1"/>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LSTM (Long Short Term Memory)</a:t>
            </a:r>
          </a:p>
          <a:p>
            <a:pPr lvl="1"/>
            <a:r>
              <a:rPr lang="en-US" dirty="0">
                <a:ea typeface="+mn-lt"/>
                <a:cs typeface="+mn-lt"/>
              </a:rPr>
              <a:t>Sometimes, we only need to look at recent information to perform the present task. 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In such cases, where the gap between the relevant information and the place that it’s needed is small, RNNs can learn to use the past information.</a:t>
            </a:r>
          </a:p>
          <a:p>
            <a:pPr lvl="1" algn="just"/>
            <a:r>
              <a:rPr lang="en-US" dirty="0">
                <a:ea typeface="+mn-lt"/>
                <a:cs typeface="+mn-lt"/>
              </a:rPr>
              <a:t>But there are also cases where we need more context. 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It’s entirely possible for the gap between the relevant information and the point where it is needed to become very large.</a:t>
            </a:r>
            <a:endParaRPr lang="en-US" dirty="0">
              <a:cs typeface="Calibri"/>
            </a:endParaRPr>
          </a:p>
          <a:p>
            <a:pPr lvl="1" algn="just"/>
            <a:r>
              <a:rPr lang="en-US" dirty="0">
                <a:ea typeface="+mn-lt"/>
                <a:cs typeface="+mn-lt"/>
              </a:rPr>
              <a:t>Unfortunately, as that gap grows, RNNs become unable to learn to connect the information.</a:t>
            </a:r>
            <a:endParaRPr lang="en-US" dirty="0"/>
          </a:p>
        </p:txBody>
      </p:sp>
    </p:spTree>
    <p:extLst>
      <p:ext uri="{BB962C8B-B14F-4D97-AF65-F5344CB8AC3E}">
        <p14:creationId xmlns:p14="http://schemas.microsoft.com/office/powerpoint/2010/main" val="408019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8884166"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B70-5B17-4513-8494-85E398FE04B8}"/>
              </a:ext>
            </a:extLst>
          </p:cNvPr>
          <p:cNvSpPr>
            <a:spLocks noGrp="1"/>
          </p:cNvSpPr>
          <p:nvPr>
            <p:ph type="title"/>
          </p:nvPr>
        </p:nvSpPr>
        <p:spPr/>
        <p:txBody>
          <a:bodyPr/>
          <a:lstStyle/>
          <a:p>
            <a:pPr algn="ctr"/>
            <a:r>
              <a:rPr lang="en-US" dirty="0">
                <a:cs typeface="Calibri Light"/>
              </a:rPr>
              <a:t>Modules</a:t>
            </a:r>
          </a:p>
        </p:txBody>
      </p:sp>
      <p:sp>
        <p:nvSpPr>
          <p:cNvPr id="3" name="Content Placeholder 2">
            <a:extLst>
              <a:ext uri="{FF2B5EF4-FFF2-40B4-BE49-F238E27FC236}">
                <a16:creationId xmlns:a16="http://schemas.microsoft.com/office/drawing/2014/main" id="{36354896-F079-4D93-8F1C-7A9B390A1B4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Data Gathering</a:t>
            </a:r>
          </a:p>
          <a:p>
            <a:pPr lvl="1"/>
            <a:r>
              <a:rPr lang="en-US" dirty="0">
                <a:cs typeface="Calibri"/>
              </a:rPr>
              <a:t>Get the BBC News, </a:t>
            </a:r>
            <a:r>
              <a:rPr lang="en-US" dirty="0" err="1">
                <a:cs typeface="Calibri"/>
              </a:rPr>
              <a:t>imdb</a:t>
            </a:r>
            <a:r>
              <a:rPr lang="en-US" dirty="0">
                <a:cs typeface="Calibri"/>
              </a:rPr>
              <a:t> reviews datasets </a:t>
            </a:r>
          </a:p>
          <a:p>
            <a:r>
              <a:rPr lang="en-US" dirty="0">
                <a:cs typeface="Calibri"/>
              </a:rPr>
              <a:t>Data Cleaning/Pre-processing</a:t>
            </a:r>
          </a:p>
          <a:p>
            <a:pPr lvl="1"/>
            <a:r>
              <a:rPr lang="en-US" dirty="0">
                <a:cs typeface="Calibri"/>
              </a:rPr>
              <a:t>Preparing the dataset using NLTK and split it for training and testing</a:t>
            </a:r>
          </a:p>
          <a:p>
            <a:r>
              <a:rPr lang="en-US" dirty="0">
                <a:cs typeface="Calibri"/>
              </a:rPr>
              <a:t>Initialize Model</a:t>
            </a:r>
          </a:p>
          <a:p>
            <a:pPr lvl="1"/>
            <a:r>
              <a:rPr lang="en-US" dirty="0">
                <a:cs typeface="Calibri"/>
              </a:rPr>
              <a:t>Select the best model for the task at hand</a:t>
            </a:r>
          </a:p>
          <a:p>
            <a:r>
              <a:rPr lang="en-US" dirty="0">
                <a:cs typeface="Calibri"/>
              </a:rPr>
              <a:t>Training the Model</a:t>
            </a:r>
          </a:p>
          <a:p>
            <a:pPr lvl="1"/>
            <a:r>
              <a:rPr lang="en-US" dirty="0">
                <a:cs typeface="Calibri"/>
              </a:rPr>
              <a:t>Feed the train data to the model</a:t>
            </a:r>
          </a:p>
          <a:p>
            <a:r>
              <a:rPr lang="en-US" dirty="0">
                <a:cs typeface="Calibri"/>
              </a:rPr>
              <a:t>Model Evaluation</a:t>
            </a:r>
          </a:p>
          <a:p>
            <a:pPr lvl="1"/>
            <a:r>
              <a:rPr lang="en-US" dirty="0">
                <a:cs typeface="Calibri"/>
              </a:rPr>
              <a:t>Measure the accuracy of the trained model</a:t>
            </a:r>
          </a:p>
          <a:p>
            <a:r>
              <a:rPr lang="en-US" dirty="0">
                <a:cs typeface="Calibri"/>
              </a:rPr>
              <a:t>Make Predictions</a:t>
            </a:r>
          </a:p>
          <a:p>
            <a:pPr lvl="1"/>
            <a:r>
              <a:rPr lang="en-US" dirty="0">
                <a:cs typeface="Calibri"/>
              </a:rPr>
              <a:t>Use the trained model to make predictions</a:t>
            </a:r>
          </a:p>
        </p:txBody>
      </p:sp>
    </p:spTree>
    <p:extLst>
      <p:ext uri="{BB962C8B-B14F-4D97-AF65-F5344CB8AC3E}">
        <p14:creationId xmlns:p14="http://schemas.microsoft.com/office/powerpoint/2010/main" val="389700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lnSpcReduction="10000"/>
          </a:bodyPr>
          <a:lstStyle/>
          <a:p>
            <a:pPr algn="just"/>
            <a:r>
              <a:rPr lang="en-US" dirty="0">
                <a:cs typeface="Calibri"/>
              </a:rPr>
              <a:t>Context Analyzer is a text classification application used to classify text into genres like Sports, Business, Technology, Politics, etc..</a:t>
            </a:r>
          </a:p>
          <a:p>
            <a:pPr algn="just"/>
            <a:r>
              <a:rPr lang="en-US" dirty="0">
                <a:cs typeface="Calibri"/>
              </a:rPr>
              <a:t>It provides APIs for text classification. </a:t>
            </a:r>
          </a:p>
          <a:p>
            <a:pPr algn="just"/>
            <a:r>
              <a:rPr lang="en-US" dirty="0">
                <a:cs typeface="Calibri"/>
              </a:rPr>
              <a:t>Input can be a pdf, txt document or a piece of text. The trained model is then used to sort the text into appropriate classes.</a:t>
            </a:r>
            <a:endParaRPr lang="en-US"/>
          </a:p>
          <a:p>
            <a:pPr algn="just">
              <a:buFont typeface="Arial"/>
            </a:pPr>
            <a:r>
              <a:rPr lang="en-US" dirty="0">
                <a:cs typeface="Calibri"/>
              </a:rPr>
              <a:t>Sentiment analysis API can be used to analyze tweets, reviews, and categorize them into positive, negative, neutral.</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Purpose:</a:t>
            </a:r>
            <a:endParaRPr lang="en-US"/>
          </a:p>
          <a:p>
            <a:pPr lvl="1" algn="just"/>
            <a:r>
              <a:rPr lang="en-US" dirty="0">
                <a:cs typeface="Calibri"/>
              </a:rPr>
              <a:t>Text classification is a very important task in supervised machine learning.</a:t>
            </a:r>
          </a:p>
          <a:p>
            <a:pPr lvl="1" algn="just"/>
            <a:r>
              <a:rPr lang="en-US" dirty="0">
                <a:cs typeface="Calibri"/>
              </a:rPr>
              <a:t>A piece of text is assigned to one or more classes or categories. This can be done either manually or using ML algorithms.</a:t>
            </a:r>
          </a:p>
          <a:p>
            <a:pPr lvl="1" algn="just"/>
            <a:r>
              <a:rPr lang="en-US" dirty="0">
                <a:cs typeface="Calibri"/>
              </a:rPr>
              <a:t>Context Analyzer uses one such ML algorithm so solve this classification problem.</a:t>
            </a:r>
          </a:p>
          <a:p>
            <a:pPr lvl="1" algn="just"/>
            <a:r>
              <a:rPr lang="en-US" dirty="0">
                <a:cs typeface="Calibri"/>
              </a:rPr>
              <a:t>The best way to build APIs currently is to use an efficient language like JavaScript with its Node.js runtime. The integration of Tensorflow.js with Node.js allows us to build highly scalable and robust APIs.</a:t>
            </a:r>
          </a:p>
          <a:p>
            <a:pPr algn="just"/>
            <a:r>
              <a:rPr lang="en-US" u="sng" dirty="0">
                <a:ea typeface="+mn-lt"/>
                <a:cs typeface="+mn-lt"/>
              </a:rPr>
              <a:t>Scope:</a:t>
            </a:r>
            <a:endParaRPr lang="en-US">
              <a:ea typeface="+mn-lt"/>
              <a:cs typeface="+mn-lt"/>
            </a:endParaRPr>
          </a:p>
          <a:p>
            <a:pPr lvl="1" algn="just"/>
            <a:r>
              <a:rPr lang="en-US" dirty="0">
                <a:ea typeface="+mn-lt"/>
                <a:cs typeface="+mn-lt"/>
              </a:rPr>
              <a:t>The application provides text classification services through APIs.</a:t>
            </a:r>
          </a:p>
          <a:p>
            <a:pPr lvl="1" algn="just"/>
            <a:r>
              <a:rPr lang="en-US" dirty="0">
                <a:ea typeface="+mn-lt"/>
                <a:cs typeface="+mn-lt"/>
              </a:rPr>
              <a:t>Sentiment analysis can be done on data from social media platforms, reviews on things like movies, food, productions on an online store etc..</a:t>
            </a:r>
          </a:p>
          <a:p>
            <a:pPr lvl="1" algn="just"/>
            <a:r>
              <a:rPr lang="en-US" dirty="0">
                <a:ea typeface="+mn-lt"/>
                <a:cs typeface="+mn-lt"/>
              </a:rPr>
              <a:t>Multi-class classification can be done on news articles, articles related to technology.</a:t>
            </a:r>
            <a:endParaRPr lang="en-US"/>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 This is what makes it currently the best library for building NLP APIs.</a:t>
            </a:r>
          </a:p>
          <a:p>
            <a:pPr algn="just"/>
            <a:r>
              <a:rPr lang="en-US" dirty="0">
                <a:cs typeface="Calibri"/>
              </a:rPr>
              <a:t>Since Tensorflow.js still only runs on experimental Node.js.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Existing Systems:</a:t>
            </a:r>
            <a:endParaRPr lang="en-US"/>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algn="just"/>
            <a:r>
              <a:rPr lang="en-US" u="sng" dirty="0">
                <a:cs typeface="Calibri"/>
              </a:rPr>
              <a:t>Proposed System:</a:t>
            </a:r>
          </a:p>
          <a:p>
            <a:pPr lvl="1" algn="just"/>
            <a:r>
              <a:rPr lang="en-US" dirty="0">
                <a:ea typeface="+mn-lt"/>
                <a:cs typeface="+mn-lt"/>
              </a:rPr>
              <a:t>Context Analyzer makes use of </a:t>
            </a:r>
            <a:r>
              <a:rPr lang="en-US" dirty="0" err="1">
                <a:ea typeface="+mn-lt"/>
                <a:cs typeface="+mn-lt"/>
              </a:rPr>
              <a:t>tfjs</a:t>
            </a:r>
            <a:r>
              <a:rPr lang="en-US" dirty="0">
                <a:ea typeface="+mn-lt"/>
                <a:cs typeface="+mn-lt"/>
              </a:rPr>
              <a:t> with Node.js. Meaning, it does not depend on running python microservices for importing model and preprocessing.</a:t>
            </a:r>
          </a:p>
          <a:p>
            <a:pPr lvl="1" algn="just"/>
            <a:r>
              <a:rPr lang="en-US" dirty="0">
                <a:ea typeface="+mn-lt"/>
                <a:cs typeface="+mn-lt"/>
              </a:rPr>
              <a:t>All that is required is a cloud service to host the </a:t>
            </a:r>
            <a:r>
              <a:rPr lang="en-US" dirty="0" err="1">
                <a:ea typeface="+mn-lt"/>
                <a:cs typeface="+mn-lt"/>
              </a:rPr>
              <a:t>model.json</a:t>
            </a:r>
            <a:r>
              <a:rPr lang="en-US" dirty="0">
                <a:ea typeface="+mn-lt"/>
                <a:cs typeface="+mn-lt"/>
              </a:rPr>
              <a:t> file and the rest is taken care of by the APIs.</a:t>
            </a:r>
          </a:p>
          <a:p>
            <a:pPr lvl="1" algn="just"/>
            <a:r>
              <a:rPr lang="en-US" dirty="0">
                <a:ea typeface="+mn-lt"/>
                <a:cs typeface="+mn-lt"/>
              </a:rPr>
              <a:t>This is better than providing libraries as there is no need to import anything. The only requirement is to make API calls.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 CSS, Handlebars.js</a:t>
            </a:r>
            <a:endParaRPr lang="en-US">
              <a:cs typeface="Calibri"/>
            </a:endParaRPr>
          </a:p>
          <a:p>
            <a:r>
              <a:rPr lang="en-US" dirty="0">
                <a:cs typeface="Calibri"/>
              </a:rPr>
              <a:t>Back-end</a:t>
            </a:r>
          </a:p>
          <a:p>
            <a:pPr lvl="1"/>
            <a:r>
              <a:rPr lang="en-US" dirty="0">
                <a:cs typeface="Calibri"/>
              </a:rPr>
              <a:t>Node.js, Express.js</a:t>
            </a:r>
          </a:p>
          <a:p>
            <a:r>
              <a:rPr lang="en-US" dirty="0">
                <a:cs typeface="Calibri"/>
              </a:rPr>
              <a:t>Languages and Libraries</a:t>
            </a:r>
            <a:endParaRPr lang="en-US"/>
          </a:p>
          <a:p>
            <a:pPr lvl="1"/>
            <a:r>
              <a:rPr lang="en-US" dirty="0">
                <a:cs typeface="Calibri"/>
              </a:rPr>
              <a:t>Python 3, Tensorflow.js</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92500" lnSpcReduction="20000"/>
          </a:bodyPr>
          <a:lstStyle/>
          <a:p>
            <a:pPr algn="just"/>
            <a:r>
              <a:rPr lang="en-US" dirty="0">
                <a:cs typeface="Calibri"/>
              </a:rPr>
              <a:t>Pre-Processing</a:t>
            </a:r>
            <a:endParaRPr lang="en-US" dirty="0"/>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b="1" dirty="0">
                <a:cs typeface="Calibri"/>
              </a:rPr>
              <a:t>Scaling</a:t>
            </a:r>
            <a:r>
              <a:rPr lang="en-US" dirty="0">
                <a:cs typeface="Calibri"/>
              </a:rPr>
              <a:t>: To be able to build more NLP APIs for different tasks.</a:t>
            </a:r>
          </a:p>
          <a:p>
            <a:r>
              <a:rPr lang="en-US" b="1" dirty="0">
                <a:cs typeface="Calibri"/>
              </a:rPr>
              <a:t>Performance</a:t>
            </a:r>
            <a:r>
              <a:rPr lang="en-US" dirty="0">
                <a:cs typeface="Calibri"/>
              </a:rPr>
              <a:t>: Increase accuracy of the predictions.</a:t>
            </a:r>
          </a:p>
          <a:p>
            <a:r>
              <a:rPr lang="en-US" b="1" dirty="0">
                <a:cs typeface="Calibri"/>
              </a:rPr>
              <a:t>Availability</a:t>
            </a:r>
            <a:r>
              <a:rPr lang="en-US" dirty="0">
                <a:cs typeface="Calibri"/>
              </a:rPr>
              <a:t>: To make sure that the web-app is always functioning properly and available to its users.</a:t>
            </a:r>
          </a:p>
          <a:p>
            <a:r>
              <a:rPr lang="en-US" b="1" dirty="0">
                <a:cs typeface="Calibri"/>
              </a:rPr>
              <a:t>Maintenance</a:t>
            </a:r>
            <a:r>
              <a:rPr lang="en-US" dirty="0">
                <a:cs typeface="Calibri"/>
              </a:rPr>
              <a:t>: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Context Analyzer A text classification web-app using NLP</vt:lpstr>
      <vt:lpstr>Abstract</vt:lpstr>
      <vt:lpstr>Introduction</vt:lpstr>
      <vt:lpstr>Introduction</vt:lpstr>
      <vt:lpstr>Literature Survey</vt:lpstr>
      <vt:lpstr>Literature Survey</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PowerPoint Presentation</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1364</cp:revision>
  <dcterms:created xsi:type="dcterms:W3CDTF">2020-01-24T15:55:12Z</dcterms:created>
  <dcterms:modified xsi:type="dcterms:W3CDTF">2020-03-30T10:53:52Z</dcterms:modified>
</cp:coreProperties>
</file>