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F0B97-F6D2-4476-A64B-538B9E443636}" v="3778" dt="2020-01-24T16:44:1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Ky" userId="51654b9f203ea89d" providerId="Windows Live" clId="Web-{64FF0B97-F6D2-4476-A64B-538B9E443636}"/>
    <pc:docChg chg="addSld modSld">
      <pc:chgData name="Harsha Ky" userId="51654b9f203ea89d" providerId="Windows Live" clId="Web-{64FF0B97-F6D2-4476-A64B-538B9E443636}" dt="2020-01-24T16:44:16.232" v="3763" actId="20577"/>
      <pc:docMkLst>
        <pc:docMk/>
      </pc:docMkLst>
      <pc:sldChg chg="addSp delSp modSp">
        <pc:chgData name="Harsha Ky" userId="51654b9f203ea89d" providerId="Windows Live" clId="Web-{64FF0B97-F6D2-4476-A64B-538B9E443636}" dt="2020-01-24T16:44:12.029" v="3761" actId="20577"/>
        <pc:sldMkLst>
          <pc:docMk/>
          <pc:sldMk cId="109857222" sldId="256"/>
        </pc:sldMkLst>
        <pc:spChg chg="mod">
          <ac:chgData name="Harsha Ky" userId="51654b9f203ea89d" providerId="Windows Live" clId="Web-{64FF0B97-F6D2-4476-A64B-538B9E443636}" dt="2020-01-24T16:44:12.029" v="3761" actId="20577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Harsha Ky" userId="51654b9f203ea89d" providerId="Windows Live" clId="Web-{64FF0B97-F6D2-4476-A64B-538B9E443636}" dt="2020-01-24T16:23:23.196" v="178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Harsha Ky" userId="51654b9f203ea89d" providerId="Windows Live" clId="Web-{64FF0B97-F6D2-4476-A64B-538B9E443636}" dt="2020-01-24T16:05:17.064" v="335" actId="20577"/>
          <ac:spMkLst>
            <pc:docMk/>
            <pc:sldMk cId="109857222" sldId="256"/>
            <ac:spMk id="4" creationId="{2B7196F5-A11A-41C3-B9DC-C12F8C0383FC}"/>
          </ac:spMkLst>
        </pc:spChg>
        <pc:spChg chg="add mod">
          <ac:chgData name="Harsha Ky" userId="51654b9f203ea89d" providerId="Windows Live" clId="Web-{64FF0B97-F6D2-4476-A64B-538B9E443636}" dt="2020-01-24T16:04:47.627" v="334" actId="1076"/>
          <ac:spMkLst>
            <pc:docMk/>
            <pc:sldMk cId="109857222" sldId="256"/>
            <ac:spMk id="5" creationId="{E7B050E4-25DD-49C7-90D1-B3BD6ED1656F}"/>
          </ac:spMkLst>
        </pc:spChg>
      </pc:sldChg>
      <pc:sldChg chg="modSp new">
        <pc:chgData name="Harsha Ky" userId="51654b9f203ea89d" providerId="Windows Live" clId="Web-{64FF0B97-F6D2-4476-A64B-538B9E443636}" dt="2020-01-24T16:19:03.555" v="1369" actId="20577"/>
        <pc:sldMkLst>
          <pc:docMk/>
          <pc:sldMk cId="3085881011" sldId="257"/>
        </pc:sldMkLst>
        <pc:spChg chg="mod">
          <ac:chgData name="Harsha Ky" userId="51654b9f203ea89d" providerId="Windows Live" clId="Web-{64FF0B97-F6D2-4476-A64B-538B9E443636}" dt="2020-01-24T16:05:51.518" v="343" actId="20577"/>
          <ac:spMkLst>
            <pc:docMk/>
            <pc:sldMk cId="3085881011" sldId="257"/>
            <ac:spMk id="2" creationId="{8E4F941D-56C2-4C7C-9FB3-63D044E24749}"/>
          </ac:spMkLst>
        </pc:spChg>
        <pc:spChg chg="mod">
          <ac:chgData name="Harsha Ky" userId="51654b9f203ea89d" providerId="Windows Live" clId="Web-{64FF0B97-F6D2-4476-A64B-538B9E443636}" dt="2020-01-24T16:19:03.555" v="1369" actId="20577"/>
          <ac:spMkLst>
            <pc:docMk/>
            <pc:sldMk cId="3085881011" sldId="257"/>
            <ac:spMk id="3" creationId="{E87AB376-CC3B-4787-B404-735EBF109E79}"/>
          </ac:spMkLst>
        </pc:spChg>
      </pc:sldChg>
      <pc:sldChg chg="addSp delSp modSp new">
        <pc:chgData name="Harsha Ky" userId="51654b9f203ea89d" providerId="Windows Live" clId="Web-{64FF0B97-F6D2-4476-A64B-538B9E443636}" dt="2020-01-24T16:22:50.087" v="1778" actId="20577"/>
        <pc:sldMkLst>
          <pc:docMk/>
          <pc:sldMk cId="2775838959" sldId="258"/>
        </pc:sldMkLst>
        <pc:spChg chg="mod">
          <ac:chgData name="Harsha Ky" userId="51654b9f203ea89d" providerId="Windows Live" clId="Web-{64FF0B97-F6D2-4476-A64B-538B9E443636}" dt="2020-01-24T16:19:19.055" v="1386" actId="20577"/>
          <ac:spMkLst>
            <pc:docMk/>
            <pc:sldMk cId="2775838959" sldId="258"/>
            <ac:spMk id="2" creationId="{0EB23F6D-AF81-4C6E-A900-63024BF2F910}"/>
          </ac:spMkLst>
        </pc:spChg>
        <pc:spChg chg="del">
          <ac:chgData name="Harsha Ky" userId="51654b9f203ea89d" providerId="Windows Live" clId="Web-{64FF0B97-F6D2-4476-A64B-538B9E443636}" dt="2020-01-24T16:19:31.118" v="1389"/>
          <ac:spMkLst>
            <pc:docMk/>
            <pc:sldMk cId="2775838959" sldId="258"/>
            <ac:spMk id="3" creationId="{FD9DECD9-1031-46ED-9112-477C9ED864C9}"/>
          </ac:spMkLst>
        </pc:spChg>
        <pc:spChg chg="add mod">
          <ac:chgData name="Harsha Ky" userId="51654b9f203ea89d" providerId="Windows Live" clId="Web-{64FF0B97-F6D2-4476-A64B-538B9E443636}" dt="2020-01-24T16:22:50.087" v="1778" actId="20577"/>
          <ac:spMkLst>
            <pc:docMk/>
            <pc:sldMk cId="2775838959" sldId="258"/>
            <ac:spMk id="6" creationId="{89FF2F55-F978-44B3-A7F8-A4CEAE32E85C}"/>
          </ac:spMkLst>
        </pc:spChg>
        <pc:picChg chg="add mod ord">
          <ac:chgData name="Harsha Ky" userId="51654b9f203ea89d" providerId="Windows Live" clId="Web-{64FF0B97-F6D2-4476-A64B-538B9E443636}" dt="2020-01-24T16:19:53.196" v="1390" actId="1076"/>
          <ac:picMkLst>
            <pc:docMk/>
            <pc:sldMk cId="2775838959" sldId="258"/>
            <ac:picMk id="4" creationId="{23FE1FAB-6242-43C9-B77F-0C55C77E2B17}"/>
          </ac:picMkLst>
        </pc:picChg>
      </pc:sldChg>
      <pc:sldChg chg="modSp new">
        <pc:chgData name="Harsha Ky" userId="51654b9f203ea89d" providerId="Windows Live" clId="Web-{64FF0B97-F6D2-4476-A64B-538B9E443636}" dt="2020-01-24T16:34:36.791" v="2526" actId="20577"/>
        <pc:sldMkLst>
          <pc:docMk/>
          <pc:sldMk cId="4183685459" sldId="259"/>
        </pc:sldMkLst>
        <pc:spChg chg="mod">
          <ac:chgData name="Harsha Ky" userId="51654b9f203ea89d" providerId="Windows Live" clId="Web-{64FF0B97-F6D2-4476-A64B-538B9E443636}" dt="2020-01-24T16:23:56.446" v="1824" actId="20577"/>
          <ac:spMkLst>
            <pc:docMk/>
            <pc:sldMk cId="4183685459" sldId="259"/>
            <ac:spMk id="2" creationId="{43A314C0-77B3-4A77-B8FE-74F30F1D1AC3}"/>
          </ac:spMkLst>
        </pc:spChg>
        <pc:spChg chg="mod">
          <ac:chgData name="Harsha Ky" userId="51654b9f203ea89d" providerId="Windows Live" clId="Web-{64FF0B97-F6D2-4476-A64B-538B9E443636}" dt="2020-01-24T16:34:36.791" v="2526" actId="20577"/>
          <ac:spMkLst>
            <pc:docMk/>
            <pc:sldMk cId="4183685459" sldId="259"/>
            <ac:spMk id="3" creationId="{F99C5E96-510A-4259-A1A2-129A3D5AA8B7}"/>
          </ac:spMkLst>
        </pc:spChg>
      </pc:sldChg>
      <pc:sldChg chg="modSp new">
        <pc:chgData name="Harsha Ky" userId="51654b9f203ea89d" providerId="Windows Live" clId="Web-{64FF0B97-F6D2-4476-A64B-538B9E443636}" dt="2020-01-24T16:42:44.638" v="3723" actId="20577"/>
        <pc:sldMkLst>
          <pc:docMk/>
          <pc:sldMk cId="3897002874" sldId="260"/>
        </pc:sldMkLst>
        <pc:spChg chg="mod">
          <ac:chgData name="Harsha Ky" userId="51654b9f203ea89d" providerId="Windows Live" clId="Web-{64FF0B97-F6D2-4476-A64B-538B9E443636}" dt="2020-01-24T16:35:10.026" v="2552" actId="20577"/>
          <ac:spMkLst>
            <pc:docMk/>
            <pc:sldMk cId="3897002874" sldId="260"/>
            <ac:spMk id="2" creationId="{350DDB70-5B17-4513-8494-85E398FE04B8}"/>
          </ac:spMkLst>
        </pc:spChg>
        <pc:spChg chg="mod">
          <ac:chgData name="Harsha Ky" userId="51654b9f203ea89d" providerId="Windows Live" clId="Web-{64FF0B97-F6D2-4476-A64B-538B9E443636}" dt="2020-01-24T16:42:44.638" v="3723" actId="20577"/>
          <ac:spMkLst>
            <pc:docMk/>
            <pc:sldMk cId="3897002874" sldId="260"/>
            <ac:spMk id="3" creationId="{36354896-F079-4D93-8F1C-7A9B390A1B48}"/>
          </ac:spMkLst>
        </pc:spChg>
      </pc:sldChg>
      <pc:sldChg chg="modSp new">
        <pc:chgData name="Harsha Ky" userId="51654b9f203ea89d" providerId="Windows Live" clId="Web-{64FF0B97-F6D2-4476-A64B-538B9E443636}" dt="2020-01-24T16:43:48.310" v="3748" actId="20577"/>
        <pc:sldMkLst>
          <pc:docMk/>
          <pc:sldMk cId="4205046399" sldId="261"/>
        </pc:sldMkLst>
        <pc:spChg chg="mod">
          <ac:chgData name="Harsha Ky" userId="51654b9f203ea89d" providerId="Windows Live" clId="Web-{64FF0B97-F6D2-4476-A64B-538B9E443636}" dt="2020-01-24T16:43:48.310" v="3748" actId="20577"/>
          <ac:spMkLst>
            <pc:docMk/>
            <pc:sldMk cId="4205046399" sldId="261"/>
            <ac:spMk id="2" creationId="{33410B07-CA37-4D38-B4A0-176A3903F8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 panose="020F0302020204030204"/>
              </a:rPr>
              <a:t>Text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96F5-A11A-41C3-B9DC-C12F8C0383FC}"/>
              </a:ext>
            </a:extLst>
          </p:cNvPr>
          <p:cNvSpPr txBox="1"/>
          <p:nvPr/>
        </p:nvSpPr>
        <p:spPr>
          <a:xfrm>
            <a:off x="7807842" y="3616843"/>
            <a:ext cx="285838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>
                <a:cs typeface="Calibri"/>
              </a:rPr>
              <a:t>By</a:t>
            </a:r>
            <a:endParaRPr lang="en-US" dirty="0">
              <a:cs typeface="Calibri"/>
            </a:endParaRPr>
          </a:p>
          <a:p>
            <a:pPr algn="r"/>
            <a:endParaRPr lang="en-US" dirty="0">
              <a:cs typeface="Calibri"/>
            </a:endParaRPr>
          </a:p>
          <a:p>
            <a:pPr algn="r"/>
            <a:endParaRPr lang="en-US" dirty="0">
              <a:cs typeface="Calibri"/>
            </a:endParaRPr>
          </a:p>
          <a:p>
            <a:pPr algn="r"/>
            <a:endParaRPr lang="en-US" dirty="0">
              <a:cs typeface="Calibri"/>
            </a:endParaRPr>
          </a:p>
          <a:p>
            <a:pPr algn="r"/>
            <a:r>
              <a:rPr lang="en-US" dirty="0">
                <a:cs typeface="Calibri"/>
              </a:rPr>
              <a:t>Harsha K Y</a:t>
            </a:r>
            <a:endParaRPr lang="en-US" sz="1000" dirty="0">
              <a:cs typeface="Calibri"/>
            </a:endParaRPr>
          </a:p>
          <a:p>
            <a:pPr algn="r"/>
            <a:r>
              <a:rPr lang="en-US" dirty="0">
                <a:cs typeface="Calibri"/>
              </a:rPr>
              <a:t>PES1201801839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050E4-25DD-49C7-90D1-B3BD6ED1656F}"/>
              </a:ext>
            </a:extLst>
          </p:cNvPr>
          <p:cNvSpPr txBox="1"/>
          <p:nvPr/>
        </p:nvSpPr>
        <p:spPr>
          <a:xfrm>
            <a:off x="1526880" y="3582508"/>
            <a:ext cx="339001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cs typeface="Calibri"/>
              </a:rPr>
              <a:t>Guide</a:t>
            </a:r>
          </a:p>
          <a:p>
            <a:endParaRPr lang="en-US" sz="1000" dirty="0">
              <a:cs typeface="Calibri"/>
            </a:endParaRPr>
          </a:p>
          <a:p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Mr. Tamal Dey,</a:t>
            </a:r>
            <a:endParaRPr lang="en-US" sz="1000" dirty="0">
              <a:cs typeface="Calibri"/>
            </a:endParaRPr>
          </a:p>
          <a:p>
            <a:r>
              <a:rPr lang="en-US" dirty="0">
                <a:cs typeface="Calibri"/>
              </a:rPr>
              <a:t>Associate Professor,</a:t>
            </a:r>
          </a:p>
          <a:p>
            <a:r>
              <a:rPr lang="en-US" dirty="0">
                <a:cs typeface="Calibri"/>
              </a:rPr>
              <a:t>Dept. Of Computer Applications,</a:t>
            </a:r>
          </a:p>
          <a:p>
            <a:r>
              <a:rPr lang="en-US" dirty="0">
                <a:cs typeface="Calibri"/>
              </a:rPr>
              <a:t>PES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941D-56C2-4C7C-9FB3-63D044E2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B376-CC3B-4787-B404-735EBF10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Text Classification is an automated process of classifying text/document data into predefined categories.</a:t>
            </a:r>
          </a:p>
          <a:p>
            <a:r>
              <a:rPr lang="en-US" dirty="0">
                <a:cs typeface="Calibri"/>
              </a:rPr>
              <a:t>Classifying emails as spam/not spam, news articles into categories like Sports, Business, Tech, Politics etc..</a:t>
            </a:r>
          </a:p>
          <a:p>
            <a:r>
              <a:rPr lang="en-US" dirty="0">
                <a:cs typeface="Calibri"/>
              </a:rPr>
              <a:t>Text classification also plays a major role in sentiment analysis done on reviews, comments on certain topics, tweets,  and other social media posts.</a:t>
            </a:r>
          </a:p>
          <a:p>
            <a:r>
              <a:rPr lang="en-US" dirty="0">
                <a:cs typeface="Calibri"/>
              </a:rPr>
              <a:t>A lot of data being generated today consists of unstructured text data.</a:t>
            </a:r>
          </a:p>
          <a:p>
            <a:r>
              <a:rPr lang="en-US" dirty="0">
                <a:cs typeface="Calibri"/>
              </a:rPr>
              <a:t>NLP helps us build models that lets computers make sense of the text data.</a:t>
            </a:r>
          </a:p>
        </p:txBody>
      </p:sp>
    </p:spTree>
    <p:extLst>
      <p:ext uri="{BB962C8B-B14F-4D97-AF65-F5344CB8AC3E}">
        <p14:creationId xmlns:p14="http://schemas.microsoft.com/office/powerpoint/2010/main" val="308588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3F6D-AF81-4C6E-A900-63024BF2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Abstract</a:t>
            </a:r>
          </a:p>
        </p:txBody>
      </p:sp>
      <p:pic>
        <p:nvPicPr>
          <p:cNvPr id="4" name="Picture 4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23FE1FAB-6242-43C9-B77F-0C55C77E2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29" y="1950096"/>
            <a:ext cx="6667500" cy="342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F2F55-F978-44B3-A7F8-A4CEAE32E85C}"/>
              </a:ext>
            </a:extLst>
          </p:cNvPr>
          <p:cNvSpPr txBox="1"/>
          <p:nvPr/>
        </p:nvSpPr>
        <p:spPr>
          <a:xfrm>
            <a:off x="7577470" y="1951075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Using a Machine Learning model to classify text data/documents online will save a lot of time and resources.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Classification tasks that would take humans weeks to complete can be done in hours by a computer with a good ML model.</a:t>
            </a:r>
          </a:p>
        </p:txBody>
      </p:sp>
    </p:spTree>
    <p:extLst>
      <p:ext uri="{BB962C8B-B14F-4D97-AF65-F5344CB8AC3E}">
        <p14:creationId xmlns:p14="http://schemas.microsoft.com/office/powerpoint/2010/main" val="277583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14C0-77B3-4A77-B8FE-74F30F1D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5E96-510A-4259-A1A2-129A3D5A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Dataset</a:t>
            </a:r>
          </a:p>
          <a:p>
            <a:pPr lvl="1"/>
            <a:r>
              <a:rPr lang="en-US" dirty="0">
                <a:ea typeface="+mn-lt"/>
                <a:cs typeface="+mn-lt"/>
              </a:rPr>
              <a:t>BBC News dataset, </a:t>
            </a:r>
            <a:r>
              <a:rPr lang="en-US" dirty="0" err="1">
                <a:ea typeface="+mn-lt"/>
                <a:cs typeface="+mn-lt"/>
              </a:rPr>
              <a:t>StackOverflow</a:t>
            </a:r>
            <a:r>
              <a:rPr lang="en-US" dirty="0">
                <a:ea typeface="+mn-lt"/>
                <a:cs typeface="+mn-lt"/>
              </a:rPr>
              <a:t> dataset, </a:t>
            </a:r>
            <a:r>
              <a:rPr lang="en-US" dirty="0" err="1">
                <a:ea typeface="+mn-lt"/>
                <a:cs typeface="+mn-lt"/>
              </a:rPr>
              <a:t>imdb</a:t>
            </a:r>
            <a:r>
              <a:rPr lang="en-US" dirty="0">
                <a:ea typeface="+mn-lt"/>
                <a:cs typeface="+mn-lt"/>
              </a:rPr>
              <a:t> reviews dataset</a:t>
            </a:r>
            <a:endParaRPr lang="en-US" dirty="0"/>
          </a:p>
          <a:p>
            <a:r>
              <a:rPr lang="en-US" dirty="0">
                <a:cs typeface="Calibri"/>
              </a:rPr>
              <a:t>Pre-processing</a:t>
            </a:r>
          </a:p>
          <a:p>
            <a:pPr lvl="1"/>
            <a:r>
              <a:rPr lang="en-US" dirty="0">
                <a:cs typeface="Calibri"/>
              </a:rPr>
              <a:t>NLTK, TF-IDF</a:t>
            </a:r>
          </a:p>
          <a:p>
            <a:r>
              <a:rPr lang="en-US" dirty="0">
                <a:cs typeface="Calibri"/>
              </a:rPr>
              <a:t>Model</a:t>
            </a:r>
          </a:p>
          <a:p>
            <a:pPr lvl="1"/>
            <a:r>
              <a:rPr lang="en-US" dirty="0">
                <a:cs typeface="Calibri"/>
              </a:rPr>
              <a:t>CNN or SVM</a:t>
            </a:r>
          </a:p>
          <a:p>
            <a:r>
              <a:rPr lang="en-US" dirty="0">
                <a:cs typeface="Calibri"/>
              </a:rPr>
              <a:t>Training</a:t>
            </a:r>
          </a:p>
          <a:p>
            <a:pPr lvl="1"/>
            <a:r>
              <a:rPr lang="en-US" dirty="0" err="1">
                <a:cs typeface="Calibri"/>
              </a:rPr>
              <a:t>Keras</a:t>
            </a:r>
            <a:r>
              <a:rPr lang="en-US" dirty="0">
                <a:cs typeface="Calibri"/>
              </a:rPr>
              <a:t> or </a:t>
            </a:r>
            <a:r>
              <a:rPr lang="en-US" dirty="0" err="1">
                <a:cs typeface="Calibri"/>
              </a:rPr>
              <a:t>Tensorflow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nvidia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cuda</a:t>
            </a:r>
            <a:r>
              <a:rPr lang="en-US" dirty="0">
                <a:cs typeface="Calibri"/>
              </a:rPr>
              <a:t> 9 enabled GPU</a:t>
            </a:r>
          </a:p>
          <a:p>
            <a:r>
              <a:rPr lang="en-US" dirty="0">
                <a:cs typeface="Calibri"/>
              </a:rPr>
              <a:t>Languages and Libraries</a:t>
            </a:r>
          </a:p>
          <a:p>
            <a:r>
              <a:rPr lang="en-US" dirty="0">
                <a:cs typeface="Calibri"/>
              </a:rPr>
              <a:t>Web-App</a:t>
            </a:r>
          </a:p>
          <a:p>
            <a:pPr lvl="1"/>
            <a:r>
              <a:rPr lang="en-US" dirty="0">
                <a:cs typeface="Calibri"/>
              </a:rPr>
              <a:t>Flask or Tensorflow.js</a:t>
            </a:r>
          </a:p>
        </p:txBody>
      </p:sp>
    </p:spTree>
    <p:extLst>
      <p:ext uri="{BB962C8B-B14F-4D97-AF65-F5344CB8AC3E}">
        <p14:creationId xmlns:p14="http://schemas.microsoft.com/office/powerpoint/2010/main" val="418368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DB70-5B17-4513-8494-85E398FE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4896-F079-4D93-8F1C-7A9B390A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Data Gathering</a:t>
            </a:r>
          </a:p>
          <a:p>
            <a:pPr lvl="1"/>
            <a:r>
              <a:rPr lang="en-US" dirty="0">
                <a:cs typeface="Calibri"/>
              </a:rPr>
              <a:t>Get the datasets from the sources</a:t>
            </a:r>
          </a:p>
          <a:p>
            <a:r>
              <a:rPr lang="en-US" dirty="0">
                <a:cs typeface="Calibri"/>
              </a:rPr>
              <a:t>Data Cleaning/Pre-processing</a:t>
            </a:r>
          </a:p>
          <a:p>
            <a:pPr lvl="1"/>
            <a:r>
              <a:rPr lang="en-US" dirty="0">
                <a:cs typeface="Calibri"/>
              </a:rPr>
              <a:t>Preparing the dataset for training and testing</a:t>
            </a:r>
          </a:p>
          <a:p>
            <a:r>
              <a:rPr lang="en-US" dirty="0">
                <a:cs typeface="Calibri"/>
              </a:rPr>
              <a:t>Initialize Model</a:t>
            </a:r>
          </a:p>
          <a:p>
            <a:pPr lvl="1"/>
            <a:r>
              <a:rPr lang="en-US" dirty="0">
                <a:cs typeface="Calibri"/>
              </a:rPr>
              <a:t>Select the best model for the task at hand</a:t>
            </a:r>
          </a:p>
          <a:p>
            <a:r>
              <a:rPr lang="en-US" dirty="0">
                <a:cs typeface="Calibri"/>
              </a:rPr>
              <a:t>Training the Model</a:t>
            </a:r>
          </a:p>
          <a:p>
            <a:pPr lvl="1"/>
            <a:r>
              <a:rPr lang="en-US" dirty="0">
                <a:cs typeface="Calibri"/>
              </a:rPr>
              <a:t>Feed the train data to the model</a:t>
            </a:r>
          </a:p>
          <a:p>
            <a:r>
              <a:rPr lang="en-US" dirty="0">
                <a:cs typeface="Calibri"/>
              </a:rPr>
              <a:t>Model Evaluation</a:t>
            </a:r>
          </a:p>
          <a:p>
            <a:pPr lvl="1"/>
            <a:r>
              <a:rPr lang="en-US" dirty="0">
                <a:cs typeface="Calibri"/>
              </a:rPr>
              <a:t>Measure the accuracy of the trained model</a:t>
            </a:r>
          </a:p>
          <a:p>
            <a:r>
              <a:rPr lang="en-US" dirty="0">
                <a:cs typeface="Calibri"/>
              </a:rPr>
              <a:t>Make Predictions</a:t>
            </a:r>
          </a:p>
          <a:p>
            <a:pPr lvl="1"/>
            <a:r>
              <a:rPr lang="en-US" dirty="0">
                <a:cs typeface="Calibri"/>
              </a:rPr>
              <a:t>Use the trained model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389700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0B07-CA37-4D38-B4A0-176A3903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632"/>
          </a:xfrm>
        </p:spPr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504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Text Classifier</vt:lpstr>
      <vt:lpstr>Abstract</vt:lpstr>
      <vt:lpstr>Abstract</vt:lpstr>
      <vt:lpstr>Tools and Technologies</vt:lpstr>
      <vt:lpstr>Modules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347</cp:revision>
  <dcterms:created xsi:type="dcterms:W3CDTF">2020-01-24T15:55:12Z</dcterms:created>
  <dcterms:modified xsi:type="dcterms:W3CDTF">2020-01-24T16:44:19Z</dcterms:modified>
</cp:coreProperties>
</file>