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4" r:id="rId6"/>
    <p:sldId id="278" r:id="rId7"/>
    <p:sldId id="279" r:id="rId8"/>
    <p:sldId id="267" r:id="rId9"/>
    <p:sldId id="259" r:id="rId10"/>
    <p:sldId id="265" r:id="rId11"/>
    <p:sldId id="266" r:id="rId12"/>
    <p:sldId id="269" r:id="rId13"/>
    <p:sldId id="270" r:id="rId14"/>
    <p:sldId id="271" r:id="rId15"/>
    <p:sldId id="272" r:id="rId16"/>
    <p:sldId id="273" r:id="rId17"/>
    <p:sldId id="274" r:id="rId18"/>
    <p:sldId id="277" r:id="rId19"/>
    <p:sldId id="275" r:id="rId20"/>
    <p:sldId id="276"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DFB8F-CD22-4A71-985B-928F94C1CE07}" v="425" dt="2020-04-04T09:16:59.742"/>
    <p1510:client id="{1160FAA9-F999-4E44-9E74-425A0C1DC568}" v="1223" dt="2020-02-17T14:44:16.976"/>
    <p1510:client id="{1AA8C00A-21E9-487B-9FFB-3B0D252F9148}" v="1706" dt="2020-02-24T16:31:04.614"/>
    <p1510:client id="{20423B53-5D3F-42C1-A728-93E76E8B30A8}" v="3033" dt="2020-03-30T10:53:26.520"/>
    <p1510:client id="{2D5470B4-B7C2-416A-BF9E-2F5E3EB17E3F}" v="426" dt="2020-02-26T10:25:20.069"/>
    <p1510:client id="{64FF0B97-F6D2-4476-A64B-538B9E443636}" v="3778" dt="2020-01-24T16:44:16.639"/>
    <p1510:client id="{88AEB5F3-CAE5-4B99-AE53-89C14A09FB99}" v="1030" dt="2020-02-01T09:01:49.276"/>
    <p1510:client id="{970F2756-6D48-4F87-AD03-74F0E83451BF}" v="40" dt="2020-02-01T05:49:26.211"/>
    <p1510:client id="{9E95AE69-D439-4F7B-9DC9-FDF50A79AC93}" v="36" dt="2020-03-29T08:24:21.112"/>
    <p1510:client id="{CD649366-30A7-412D-8605-5CBD1A566ADE}" v="1079" dt="2020-02-26T10:22:40.245"/>
    <p1510:client id="{D0024680-6A6C-4C2C-9317-51B80E01B98A}" v="2863" dt="2020-02-14T15:52:35.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Ky" userId="51654b9f203ea89d" providerId="Windows Live" clId="Web-{2D5470B4-B7C2-416A-BF9E-2F5E3EB17E3F}"/>
    <pc:docChg chg="modSld">
      <pc:chgData name="Harsha Ky" userId="51654b9f203ea89d" providerId="Windows Live" clId="Web-{2D5470B4-B7C2-416A-BF9E-2F5E3EB17E3F}" dt="2020-02-26T10:25:20.069" v="425" actId="20577"/>
      <pc:docMkLst>
        <pc:docMk/>
      </pc:docMkLst>
      <pc:sldChg chg="modSp">
        <pc:chgData name="Harsha Ky" userId="51654b9f203ea89d" providerId="Windows Live" clId="Web-{2D5470B4-B7C2-416A-BF9E-2F5E3EB17E3F}" dt="2020-02-26T10:25:18.366" v="423" actId="20577"/>
        <pc:sldMkLst>
          <pc:docMk/>
          <pc:sldMk cId="682909928" sldId="268"/>
        </pc:sldMkLst>
        <pc:spChg chg="mod">
          <ac:chgData name="Harsha Ky" userId="51654b9f203ea89d" providerId="Windows Live" clId="Web-{2D5470B4-B7C2-416A-BF9E-2F5E3EB17E3F}" dt="2020-02-26T10:25:18.366" v="423" actId="20577"/>
          <ac:spMkLst>
            <pc:docMk/>
            <pc:sldMk cId="682909928" sldId="268"/>
            <ac:spMk id="3" creationId="{CAEDD0D8-A3C3-480E-873E-2C1BC04CA086}"/>
          </ac:spMkLst>
        </pc:spChg>
      </pc:sldChg>
    </pc:docChg>
  </pc:docChgLst>
  <pc:docChgLst>
    <pc:chgData name="Harsha Ky" userId="51654b9f203ea89d" providerId="Windows Live" clId="Web-{D0024680-6A6C-4C2C-9317-51B80E01B98A}"/>
    <pc:docChg chg="addSld modSld">
      <pc:chgData name="Harsha Ky" userId="51654b9f203ea89d" providerId="Windows Live" clId="Web-{D0024680-6A6C-4C2C-9317-51B80E01B98A}" dt="2020-02-14T15:52:35.637" v="2857" actId="20577"/>
      <pc:docMkLst>
        <pc:docMk/>
      </pc:docMkLst>
      <pc:sldChg chg="modSp">
        <pc:chgData name="Harsha Ky" userId="51654b9f203ea89d" providerId="Windows Live" clId="Web-{D0024680-6A6C-4C2C-9317-51B80E01B98A}" dt="2020-02-14T15:13:57.647" v="701" actId="20577"/>
        <pc:sldMkLst>
          <pc:docMk/>
          <pc:sldMk cId="2775838959" sldId="258"/>
        </pc:sldMkLst>
        <pc:spChg chg="mod">
          <ac:chgData name="Harsha Ky" userId="51654b9f203ea89d" providerId="Windows Live" clId="Web-{D0024680-6A6C-4C2C-9317-51B80E01B98A}" dt="2020-02-14T15:13:57.647" v="701" actId="20577"/>
          <ac:spMkLst>
            <pc:docMk/>
            <pc:sldMk cId="2775838959" sldId="258"/>
            <ac:spMk id="2" creationId="{0EB23F6D-AF81-4C6E-A900-63024BF2F910}"/>
          </ac:spMkLst>
        </pc:spChg>
      </pc:sldChg>
      <pc:sldChg chg="modSp new">
        <pc:chgData name="Harsha Ky" userId="51654b9f203ea89d" providerId="Windows Live" clId="Web-{D0024680-6A6C-4C2C-9317-51B80E01B98A}" dt="2020-02-14T15:13:45.490" v="678" actId="20577"/>
        <pc:sldMkLst>
          <pc:docMk/>
          <pc:sldMk cId="4070865485" sldId="262"/>
        </pc:sldMkLst>
        <pc:spChg chg="mod">
          <ac:chgData name="Harsha Ky" userId="51654b9f203ea89d" providerId="Windows Live" clId="Web-{D0024680-6A6C-4C2C-9317-51B80E01B98A}" dt="2020-02-14T14:49:46.488" v="33" actId="20577"/>
          <ac:spMkLst>
            <pc:docMk/>
            <pc:sldMk cId="4070865485" sldId="262"/>
            <ac:spMk id="2" creationId="{5010472A-8ECF-4004-8EDA-CF5F0590ACA5}"/>
          </ac:spMkLst>
        </pc:spChg>
        <pc:spChg chg="mod">
          <ac:chgData name="Harsha Ky" userId="51654b9f203ea89d" providerId="Windows Live" clId="Web-{D0024680-6A6C-4C2C-9317-51B80E01B98A}" dt="2020-02-14T15:13:45.490" v="678" actId="20577"/>
          <ac:spMkLst>
            <pc:docMk/>
            <pc:sldMk cId="4070865485" sldId="262"/>
            <ac:spMk id="3" creationId="{65640DC7-3A11-4AAD-A7EA-E95CE584DCCC}"/>
          </ac:spMkLst>
        </pc:spChg>
      </pc:sldChg>
      <pc:sldChg chg="modSp new">
        <pc:chgData name="Harsha Ky" userId="51654b9f203ea89d" providerId="Windows Live" clId="Web-{D0024680-6A6C-4C2C-9317-51B80E01B98A}" dt="2020-02-14T15:19:17.323" v="1580" actId="20577"/>
        <pc:sldMkLst>
          <pc:docMk/>
          <pc:sldMk cId="1111107165" sldId="263"/>
        </pc:sldMkLst>
        <pc:spChg chg="mod">
          <ac:chgData name="Harsha Ky" userId="51654b9f203ea89d" providerId="Windows Live" clId="Web-{D0024680-6A6C-4C2C-9317-51B80E01B98A}" dt="2020-02-14T15:15:00.351" v="724" actId="20577"/>
          <ac:spMkLst>
            <pc:docMk/>
            <pc:sldMk cId="1111107165" sldId="263"/>
            <ac:spMk id="2" creationId="{BEA02F87-4406-4AE7-80D8-B38B389B8AF2}"/>
          </ac:spMkLst>
        </pc:spChg>
        <pc:spChg chg="mod">
          <ac:chgData name="Harsha Ky" userId="51654b9f203ea89d" providerId="Windows Live" clId="Web-{D0024680-6A6C-4C2C-9317-51B80E01B98A}" dt="2020-02-14T15:19:17.323" v="1580" actId="20577"/>
          <ac:spMkLst>
            <pc:docMk/>
            <pc:sldMk cId="1111107165" sldId="263"/>
            <ac:spMk id="3" creationId="{DE3E18F3-CBA2-4749-A22C-66CC458D344C}"/>
          </ac:spMkLst>
        </pc:spChg>
      </pc:sldChg>
      <pc:sldChg chg="modSp new">
        <pc:chgData name="Harsha Ky" userId="51654b9f203ea89d" providerId="Windows Live" clId="Web-{D0024680-6A6C-4C2C-9317-51B80E01B98A}" dt="2020-02-14T15:35:49.506" v="1605" actId="20577"/>
        <pc:sldMkLst>
          <pc:docMk/>
          <pc:sldMk cId="4224461443" sldId="264"/>
        </pc:sldMkLst>
        <pc:spChg chg="mod">
          <ac:chgData name="Harsha Ky" userId="51654b9f203ea89d" providerId="Windows Live" clId="Web-{D0024680-6A6C-4C2C-9317-51B80E01B98A}" dt="2020-02-14T15:35:49.506" v="1605" actId="20577"/>
          <ac:spMkLst>
            <pc:docMk/>
            <pc:sldMk cId="4224461443" sldId="264"/>
            <ac:spMk id="2" creationId="{C603E5F4-7E03-4E91-9A58-BA2D31F6C255}"/>
          </ac:spMkLst>
        </pc:spChg>
      </pc:sldChg>
      <pc:sldChg chg="modSp new">
        <pc:chgData name="Harsha Ky" userId="51654b9f203ea89d" providerId="Windows Live" clId="Web-{D0024680-6A6C-4C2C-9317-51B80E01B98A}" dt="2020-02-14T15:50:58.074" v="2806" actId="20577"/>
        <pc:sldMkLst>
          <pc:docMk/>
          <pc:sldMk cId="2983497765" sldId="265"/>
        </pc:sldMkLst>
        <pc:spChg chg="mod">
          <ac:chgData name="Harsha Ky" userId="51654b9f203ea89d" providerId="Windows Live" clId="Web-{D0024680-6A6C-4C2C-9317-51B80E01B98A}" dt="2020-02-14T15:37:21.101" v="1627" actId="20577"/>
          <ac:spMkLst>
            <pc:docMk/>
            <pc:sldMk cId="2983497765" sldId="265"/>
            <ac:spMk id="2" creationId="{0A0A8516-F7DA-4EBC-AED9-C26542E6F857}"/>
          </ac:spMkLst>
        </pc:spChg>
        <pc:spChg chg="mod">
          <ac:chgData name="Harsha Ky" userId="51654b9f203ea89d" providerId="Windows Live" clId="Web-{D0024680-6A6C-4C2C-9317-51B80E01B98A}" dt="2020-02-14T15:50:58.074" v="2806" actId="20577"/>
          <ac:spMkLst>
            <pc:docMk/>
            <pc:sldMk cId="2983497765" sldId="265"/>
            <ac:spMk id="3" creationId="{6992825B-62A6-4488-8566-CC0944726E6A}"/>
          </ac:spMkLst>
        </pc:spChg>
      </pc:sldChg>
      <pc:sldChg chg="modSp new">
        <pc:chgData name="Harsha Ky" userId="51654b9f203ea89d" providerId="Windows Live" clId="Web-{D0024680-6A6C-4C2C-9317-51B80E01B98A}" dt="2020-02-14T15:52:33.731" v="2855" actId="20577"/>
        <pc:sldMkLst>
          <pc:docMk/>
          <pc:sldMk cId="4109507159" sldId="266"/>
        </pc:sldMkLst>
        <pc:spChg chg="mod">
          <ac:chgData name="Harsha Ky" userId="51654b9f203ea89d" providerId="Windows Live" clId="Web-{D0024680-6A6C-4C2C-9317-51B80E01B98A}" dt="2020-02-14T15:51:55.059" v="2828" actId="20577"/>
          <ac:spMkLst>
            <pc:docMk/>
            <pc:sldMk cId="4109507159" sldId="266"/>
            <ac:spMk id="2" creationId="{EF06EA2A-5335-41A7-B88A-5440702D3A5C}"/>
          </ac:spMkLst>
        </pc:spChg>
        <pc:spChg chg="mod">
          <ac:chgData name="Harsha Ky" userId="51654b9f203ea89d" providerId="Windows Live" clId="Web-{D0024680-6A6C-4C2C-9317-51B80E01B98A}" dt="2020-02-14T15:52:33.731" v="2855" actId="20577"/>
          <ac:spMkLst>
            <pc:docMk/>
            <pc:sldMk cId="4109507159" sldId="266"/>
            <ac:spMk id="3" creationId="{829A0375-0F36-4FC5-94C5-2BD1EF3C4534}"/>
          </ac:spMkLst>
        </pc:spChg>
      </pc:sldChg>
    </pc:docChg>
  </pc:docChgLst>
  <pc:docChgLst>
    <pc:chgData name="Harsha Ky" userId="51654b9f203ea89d" providerId="Windows Live" clId="Web-{20423B53-5D3F-42C1-A728-93E76E8B30A8}"/>
    <pc:docChg chg="addSld delSld modSld">
      <pc:chgData name="Harsha Ky" userId="51654b9f203ea89d" providerId="Windows Live" clId="Web-{20423B53-5D3F-42C1-A728-93E76E8B30A8}" dt="2020-03-30T10:53:26.520" v="3012"/>
      <pc:docMkLst>
        <pc:docMk/>
      </pc:docMkLst>
      <pc:sldChg chg="modSp del">
        <pc:chgData name="Harsha Ky" userId="51654b9f203ea89d" providerId="Windows Live" clId="Web-{20423B53-5D3F-42C1-A728-93E76E8B30A8}" dt="2020-03-30T10:53:26.520" v="3012"/>
        <pc:sldMkLst>
          <pc:docMk/>
          <pc:sldMk cId="682909928" sldId="268"/>
        </pc:sldMkLst>
        <pc:spChg chg="mod">
          <ac:chgData name="Harsha Ky" userId="51654b9f203ea89d" providerId="Windows Live" clId="Web-{20423B53-5D3F-42C1-A728-93E76E8B30A8}" dt="2020-03-30T10:53:24.442" v="3009" actId="20577"/>
          <ac:spMkLst>
            <pc:docMk/>
            <pc:sldMk cId="682909928" sldId="268"/>
            <ac:spMk id="3" creationId="{CAEDD0D8-A3C3-480E-873E-2C1BC04CA086}"/>
          </ac:spMkLst>
        </pc:spChg>
      </pc:sldChg>
      <pc:sldChg chg="addSp modSp new">
        <pc:chgData name="Harsha Ky" userId="51654b9f203ea89d" providerId="Windows Live" clId="Web-{20423B53-5D3F-42C1-A728-93E76E8B30A8}" dt="2020-03-30T09:51:25.985" v="33" actId="20577"/>
        <pc:sldMkLst>
          <pc:docMk/>
          <pc:sldMk cId="608533324" sldId="269"/>
        </pc:sldMkLst>
        <pc:spChg chg="add mod">
          <ac:chgData name="Harsha Ky" userId="51654b9f203ea89d" providerId="Windows Live" clId="Web-{20423B53-5D3F-42C1-A728-93E76E8B30A8}" dt="2020-03-30T09:51:25.985" v="33" actId="20577"/>
          <ac:spMkLst>
            <pc:docMk/>
            <pc:sldMk cId="608533324" sldId="269"/>
            <ac:spMk id="4" creationId="{A8BA48F2-ECF0-46FC-8D6D-83BE11E91723}"/>
          </ac:spMkLst>
        </pc:spChg>
        <pc:picChg chg="add mod">
          <ac:chgData name="Harsha Ky" userId="51654b9f203ea89d" providerId="Windows Live" clId="Web-{20423B53-5D3F-42C1-A728-93E76E8B30A8}" dt="2020-03-30T09:51:06.235" v="19" actId="14100"/>
          <ac:picMkLst>
            <pc:docMk/>
            <pc:sldMk cId="608533324" sldId="269"/>
            <ac:picMk id="2" creationId="{254E2AA7-AD54-4183-B5E7-AA9CBC44E2AD}"/>
          </ac:picMkLst>
        </pc:picChg>
      </pc:sldChg>
      <pc:sldChg chg="addSp delSp modSp new del">
        <pc:chgData name="Harsha Ky" userId="51654b9f203ea89d" providerId="Windows Live" clId="Web-{20423B53-5D3F-42C1-A728-93E76E8B30A8}" dt="2020-03-30T09:49:59.672" v="11"/>
        <pc:sldMkLst>
          <pc:docMk/>
          <pc:sldMk cId="742609291" sldId="269"/>
        </pc:sldMkLst>
        <pc:spChg chg="del mod">
          <ac:chgData name="Harsha Ky" userId="51654b9f203ea89d" providerId="Windows Live" clId="Web-{20423B53-5D3F-42C1-A728-93E76E8B30A8}" dt="2020-03-30T09:49:56.422" v="10"/>
          <ac:spMkLst>
            <pc:docMk/>
            <pc:sldMk cId="742609291" sldId="269"/>
            <ac:spMk id="2" creationId="{36FB8952-A975-40F7-9905-87C976938F89}"/>
          </ac:spMkLst>
        </pc:spChg>
        <pc:spChg chg="del">
          <ac:chgData name="Harsha Ky" userId="51654b9f203ea89d" providerId="Windows Live" clId="Web-{20423B53-5D3F-42C1-A728-93E76E8B30A8}" dt="2020-03-30T09:49:32.188" v="6"/>
          <ac:spMkLst>
            <pc:docMk/>
            <pc:sldMk cId="742609291" sldId="269"/>
            <ac:spMk id="3" creationId="{DC769BCE-777A-4FDA-96EC-B9285EB9F02A}"/>
          </ac:spMkLst>
        </pc:spChg>
        <pc:spChg chg="add mod">
          <ac:chgData name="Harsha Ky" userId="51654b9f203ea89d" providerId="Windows Live" clId="Web-{20423B53-5D3F-42C1-A728-93E76E8B30A8}" dt="2020-03-30T09:49:56.422" v="10"/>
          <ac:spMkLst>
            <pc:docMk/>
            <pc:sldMk cId="742609291" sldId="269"/>
            <ac:spMk id="7" creationId="{E7BD4CC3-BFE4-4606-9EFA-D50F9CDC7D8E}"/>
          </ac:spMkLst>
        </pc:spChg>
        <pc:picChg chg="add mod ord">
          <ac:chgData name="Harsha Ky" userId="51654b9f203ea89d" providerId="Windows Live" clId="Web-{20423B53-5D3F-42C1-A728-93E76E8B30A8}" dt="2020-03-30T09:49:46.329" v="9" actId="1076"/>
          <ac:picMkLst>
            <pc:docMk/>
            <pc:sldMk cId="742609291" sldId="269"/>
            <ac:picMk id="4" creationId="{A50403F4-5BFE-4C27-AA3C-362908FB7C80}"/>
          </ac:picMkLst>
        </pc:picChg>
      </pc:sldChg>
      <pc:sldChg chg="addSp modSp new">
        <pc:chgData name="Harsha Ky" userId="51654b9f203ea89d" providerId="Windows Live" clId="Web-{20423B53-5D3F-42C1-A728-93E76E8B30A8}" dt="2020-03-30T10:04:08.269" v="63" actId="14100"/>
        <pc:sldMkLst>
          <pc:docMk/>
          <pc:sldMk cId="309574019" sldId="270"/>
        </pc:sldMkLst>
        <pc:spChg chg="add mod">
          <ac:chgData name="Harsha Ky" userId="51654b9f203ea89d" providerId="Windows Live" clId="Web-{20423B53-5D3F-42C1-A728-93E76E8B30A8}" dt="2020-03-30T09:51:53.360" v="60" actId="14100"/>
          <ac:spMkLst>
            <pc:docMk/>
            <pc:sldMk cId="309574019" sldId="270"/>
            <ac:spMk id="2" creationId="{A8BA48F2-ECF0-46FC-8D6D-83BE11E91723}"/>
          </ac:spMkLst>
        </pc:spChg>
        <pc:picChg chg="add mod">
          <ac:chgData name="Harsha Ky" userId="51654b9f203ea89d" providerId="Windows Live" clId="Web-{20423B53-5D3F-42C1-A728-93E76E8B30A8}" dt="2020-03-30T10:04:08.269" v="63" actId="14100"/>
          <ac:picMkLst>
            <pc:docMk/>
            <pc:sldMk cId="309574019" sldId="270"/>
            <ac:picMk id="3" creationId="{C0471691-9AE0-41BB-8F24-BF13A248E70D}"/>
          </ac:picMkLst>
        </pc:picChg>
      </pc:sldChg>
      <pc:sldChg chg="modSp new">
        <pc:chgData name="Harsha Ky" userId="51654b9f203ea89d" providerId="Windows Live" clId="Web-{20423B53-5D3F-42C1-A728-93E76E8B30A8}" dt="2020-03-30T10:20:52.467" v="1848" actId="20577"/>
        <pc:sldMkLst>
          <pc:docMk/>
          <pc:sldMk cId="956708869" sldId="271"/>
        </pc:sldMkLst>
        <pc:spChg chg="mod">
          <ac:chgData name="Harsha Ky" userId="51654b9f203ea89d" providerId="Windows Live" clId="Web-{20423B53-5D3F-42C1-A728-93E76E8B30A8}" dt="2020-03-30T10:05:44.723" v="93" actId="20577"/>
          <ac:spMkLst>
            <pc:docMk/>
            <pc:sldMk cId="956708869" sldId="271"/>
            <ac:spMk id="2" creationId="{21797F86-3438-47FD-B5D2-6D9FE8A47798}"/>
          </ac:spMkLst>
        </pc:spChg>
        <pc:spChg chg="mod">
          <ac:chgData name="Harsha Ky" userId="51654b9f203ea89d" providerId="Windows Live" clId="Web-{20423B53-5D3F-42C1-A728-93E76E8B30A8}" dt="2020-03-30T10:20:52.467" v="1848" actId="20577"/>
          <ac:spMkLst>
            <pc:docMk/>
            <pc:sldMk cId="956708869" sldId="271"/>
            <ac:spMk id="3" creationId="{A6B7715D-E06D-4D95-B469-78B00FEE1280}"/>
          </ac:spMkLst>
        </pc:spChg>
      </pc:sldChg>
      <pc:sldChg chg="new del">
        <pc:chgData name="Harsha Ky" userId="51654b9f203ea89d" providerId="Windows Live" clId="Web-{20423B53-5D3F-42C1-A728-93E76E8B30A8}" dt="2020-03-30T10:05:27.691" v="65"/>
        <pc:sldMkLst>
          <pc:docMk/>
          <pc:sldMk cId="1054420920" sldId="271"/>
        </pc:sldMkLst>
      </pc:sldChg>
      <pc:sldChg chg="addSp modSp new">
        <pc:chgData name="Harsha Ky" userId="51654b9f203ea89d" providerId="Windows Live" clId="Web-{20423B53-5D3F-42C1-A728-93E76E8B30A8}" dt="2020-03-30T10:22:19.327" v="1910" actId="14100"/>
        <pc:sldMkLst>
          <pc:docMk/>
          <pc:sldMk cId="2452716225" sldId="272"/>
        </pc:sldMkLst>
        <pc:spChg chg="mod">
          <ac:chgData name="Harsha Ky" userId="51654b9f203ea89d" providerId="Windows Live" clId="Web-{20423B53-5D3F-42C1-A728-93E76E8B30A8}" dt="2020-03-30T10:21:11.280" v="1885" actId="20577"/>
          <ac:spMkLst>
            <pc:docMk/>
            <pc:sldMk cId="2452716225" sldId="272"/>
            <ac:spMk id="2" creationId="{62700633-8410-42C7-8E8C-D0A31453D838}"/>
          </ac:spMkLst>
        </pc:spChg>
        <pc:spChg chg="mod">
          <ac:chgData name="Harsha Ky" userId="51654b9f203ea89d" providerId="Windows Live" clId="Web-{20423B53-5D3F-42C1-A728-93E76E8B30A8}" dt="2020-03-30T10:22:04.905" v="1905" actId="20577"/>
          <ac:spMkLst>
            <pc:docMk/>
            <pc:sldMk cId="2452716225" sldId="272"/>
            <ac:spMk id="3" creationId="{D26B32AC-8E2D-4BEA-A55D-D382D388926E}"/>
          </ac:spMkLst>
        </pc:spChg>
        <pc:picChg chg="add mod">
          <ac:chgData name="Harsha Ky" userId="51654b9f203ea89d" providerId="Windows Live" clId="Web-{20423B53-5D3F-42C1-A728-93E76E8B30A8}" dt="2020-03-30T10:22:19.327" v="1910" actId="14100"/>
          <ac:picMkLst>
            <pc:docMk/>
            <pc:sldMk cId="2452716225" sldId="272"/>
            <ac:picMk id="4" creationId="{6A55683E-5C9F-4C72-8B61-97DBEB66F59B}"/>
          </ac:picMkLst>
        </pc:picChg>
      </pc:sldChg>
      <pc:sldChg chg="addSp modSp new">
        <pc:chgData name="Harsha Ky" userId="51654b9f203ea89d" providerId="Windows Live" clId="Web-{20423B53-5D3F-42C1-A728-93E76E8B30A8}" dt="2020-03-30T10:39:42.891" v="2575" actId="14100"/>
        <pc:sldMkLst>
          <pc:docMk/>
          <pc:sldMk cId="2902629462" sldId="273"/>
        </pc:sldMkLst>
        <pc:spChg chg="mod">
          <ac:chgData name="Harsha Ky" userId="51654b9f203ea89d" providerId="Windows Live" clId="Web-{20423B53-5D3F-42C1-A728-93E76E8B30A8}" dt="2020-03-30T10:23:15.765" v="1949" actId="20577"/>
          <ac:spMkLst>
            <pc:docMk/>
            <pc:sldMk cId="2902629462" sldId="273"/>
            <ac:spMk id="2" creationId="{48C7C7BF-D634-46B5-BC7D-E71F3F3A95A8}"/>
          </ac:spMkLst>
        </pc:spChg>
        <pc:spChg chg="mod">
          <ac:chgData name="Harsha Ky" userId="51654b9f203ea89d" providerId="Windows Live" clId="Web-{20423B53-5D3F-42C1-A728-93E76E8B30A8}" dt="2020-03-30T10:39:32.156" v="2571" actId="20577"/>
          <ac:spMkLst>
            <pc:docMk/>
            <pc:sldMk cId="2902629462" sldId="273"/>
            <ac:spMk id="3" creationId="{D554E955-374B-44BD-AFC8-6585ED543466}"/>
          </ac:spMkLst>
        </pc:spChg>
        <pc:picChg chg="add mod">
          <ac:chgData name="Harsha Ky" userId="51654b9f203ea89d" providerId="Windows Live" clId="Web-{20423B53-5D3F-42C1-A728-93E76E8B30A8}" dt="2020-03-30T10:39:42.891" v="2575" actId="14100"/>
          <ac:picMkLst>
            <pc:docMk/>
            <pc:sldMk cId="2902629462" sldId="273"/>
            <ac:picMk id="4" creationId="{7C34FC55-9E1D-4711-BF6D-A583B6267261}"/>
          </ac:picMkLst>
        </pc:picChg>
      </pc:sldChg>
      <pc:sldChg chg="modSp new">
        <pc:chgData name="Harsha Ky" userId="51654b9f203ea89d" providerId="Windows Live" clId="Web-{20423B53-5D3F-42C1-A728-93E76E8B30A8}" dt="2020-03-30T10:43:21.001" v="2712" actId="20577"/>
        <pc:sldMkLst>
          <pc:docMk/>
          <pc:sldMk cId="4080191169" sldId="274"/>
        </pc:sldMkLst>
        <pc:spChg chg="mod">
          <ac:chgData name="Harsha Ky" userId="51654b9f203ea89d" providerId="Windows Live" clId="Web-{20423B53-5D3F-42C1-A728-93E76E8B30A8}" dt="2020-03-30T10:40:44.469" v="2609" actId="20577"/>
          <ac:spMkLst>
            <pc:docMk/>
            <pc:sldMk cId="4080191169" sldId="274"/>
            <ac:spMk id="2" creationId="{EA55D31E-4E7C-4BAB-B34E-50C0C342A4E4}"/>
          </ac:spMkLst>
        </pc:spChg>
        <pc:spChg chg="mod">
          <ac:chgData name="Harsha Ky" userId="51654b9f203ea89d" providerId="Windows Live" clId="Web-{20423B53-5D3F-42C1-A728-93E76E8B30A8}" dt="2020-03-30T10:43:21.001" v="2712" actId="20577"/>
          <ac:spMkLst>
            <pc:docMk/>
            <pc:sldMk cId="4080191169" sldId="274"/>
            <ac:spMk id="3" creationId="{82E3D54E-A396-47DF-BE45-4BAE98D141E4}"/>
          </ac:spMkLst>
        </pc:spChg>
      </pc:sldChg>
      <pc:sldChg chg="addSp modSp add replId">
        <pc:chgData name="Harsha Ky" userId="51654b9f203ea89d" providerId="Windows Live" clId="Web-{20423B53-5D3F-42C1-A728-93E76E8B30A8}" dt="2020-03-30T10:45:37.002" v="2731" actId="1076"/>
        <pc:sldMkLst>
          <pc:docMk/>
          <pc:sldMk cId="1917577779" sldId="275"/>
        </pc:sldMkLst>
        <pc:spChg chg="mod">
          <ac:chgData name="Harsha Ky" userId="51654b9f203ea89d" providerId="Windows Live" clId="Web-{20423B53-5D3F-42C1-A728-93E76E8B30A8}" dt="2020-03-30T10:45:26.986" v="2725" actId="20577"/>
          <ac:spMkLst>
            <pc:docMk/>
            <pc:sldMk cId="1917577779" sldId="275"/>
            <ac:spMk id="3" creationId="{82E3D54E-A396-47DF-BE45-4BAE98D141E4}"/>
          </ac:spMkLst>
        </pc:spChg>
        <pc:picChg chg="add mod">
          <ac:chgData name="Harsha Ky" userId="51654b9f203ea89d" providerId="Windows Live" clId="Web-{20423B53-5D3F-42C1-A728-93E76E8B30A8}" dt="2020-03-30T10:45:37.002" v="2731" actId="1076"/>
          <ac:picMkLst>
            <pc:docMk/>
            <pc:sldMk cId="1917577779" sldId="275"/>
            <ac:picMk id="4" creationId="{5A8E4678-E3CE-470E-9095-26FAA59B09C9}"/>
          </ac:picMkLst>
        </pc:picChg>
      </pc:sldChg>
      <pc:sldChg chg="new del">
        <pc:chgData name="Harsha Ky" userId="51654b9f203ea89d" providerId="Windows Live" clId="Web-{20423B53-5D3F-42C1-A728-93E76E8B30A8}" dt="2020-03-30T10:43:25.814" v="2715"/>
        <pc:sldMkLst>
          <pc:docMk/>
          <pc:sldMk cId="2456715572" sldId="275"/>
        </pc:sldMkLst>
      </pc:sldChg>
      <pc:sldChg chg="addSp modSp new">
        <pc:chgData name="Harsha Ky" userId="51654b9f203ea89d" providerId="Windows Live" clId="Web-{20423B53-5D3F-42C1-A728-93E76E8B30A8}" dt="2020-03-30T10:52:32.066" v="3008" actId="14100"/>
        <pc:sldMkLst>
          <pc:docMk/>
          <pc:sldMk cId="283725290" sldId="276"/>
        </pc:sldMkLst>
        <pc:spChg chg="add mod">
          <ac:chgData name="Harsha Ky" userId="51654b9f203ea89d" providerId="Windows Live" clId="Web-{20423B53-5D3F-42C1-A728-93E76E8B30A8}" dt="2020-03-30T10:51:25.488" v="2946" actId="14100"/>
          <ac:spMkLst>
            <pc:docMk/>
            <pc:sldMk cId="283725290" sldId="276"/>
            <ac:spMk id="3" creationId="{900F47E2-996A-4093-B753-EB3793C2C685}"/>
          </ac:spMkLst>
        </pc:spChg>
        <pc:spChg chg="add mod">
          <ac:chgData name="Harsha Ky" userId="51654b9f203ea89d" providerId="Windows Live" clId="Web-{20423B53-5D3F-42C1-A728-93E76E8B30A8}" dt="2020-03-30T10:52:05.941" v="3005" actId="14100"/>
          <ac:spMkLst>
            <pc:docMk/>
            <pc:sldMk cId="283725290" sldId="276"/>
            <ac:spMk id="6" creationId="{E91D52DD-31FD-4CED-A2FF-D1B65ABB87BE}"/>
          </ac:spMkLst>
        </pc:spChg>
        <pc:picChg chg="add mod">
          <ac:chgData name="Harsha Ky" userId="51654b9f203ea89d" providerId="Windows Live" clId="Web-{20423B53-5D3F-42C1-A728-93E76E8B30A8}" dt="2020-03-30T10:50:47.566" v="2871" actId="14100"/>
          <ac:picMkLst>
            <pc:docMk/>
            <pc:sldMk cId="283725290" sldId="276"/>
            <ac:picMk id="4" creationId="{4B8034ED-FD4E-4E94-B6B9-B2215E325447}"/>
          </ac:picMkLst>
        </pc:picChg>
        <pc:picChg chg="add mod">
          <ac:chgData name="Harsha Ky" userId="51654b9f203ea89d" providerId="Windows Live" clId="Web-{20423B53-5D3F-42C1-A728-93E76E8B30A8}" dt="2020-03-30T10:52:32.066" v="3008" actId="14100"/>
          <ac:picMkLst>
            <pc:docMk/>
            <pc:sldMk cId="283725290" sldId="276"/>
            <ac:picMk id="7" creationId="{77872856-6500-4B12-944A-D20AB603D9B0}"/>
          </ac:picMkLst>
        </pc:picChg>
      </pc:sldChg>
      <pc:sldChg chg="addSp delSp modSp new del">
        <pc:chgData name="Harsha Ky" userId="51654b9f203ea89d" providerId="Windows Live" clId="Web-{20423B53-5D3F-42C1-A728-93E76E8B30A8}" dt="2020-03-30T10:49:40.066" v="2861"/>
        <pc:sldMkLst>
          <pc:docMk/>
          <pc:sldMk cId="683250391" sldId="276"/>
        </pc:sldMkLst>
        <pc:spChg chg="mod">
          <ac:chgData name="Harsha Ky" userId="51654b9f203ea89d" providerId="Windows Live" clId="Web-{20423B53-5D3F-42C1-A728-93E76E8B30A8}" dt="2020-03-30T10:48:39.846" v="2828" actId="20577"/>
          <ac:spMkLst>
            <pc:docMk/>
            <pc:sldMk cId="683250391" sldId="276"/>
            <ac:spMk id="2" creationId="{44D297C7-2C7E-4DA6-AEF7-C7E0BC9089ED}"/>
          </ac:spMkLst>
        </pc:spChg>
        <pc:spChg chg="del">
          <ac:chgData name="Harsha Ky" userId="51654b9f203ea89d" providerId="Windows Live" clId="Web-{20423B53-5D3F-42C1-A728-93E76E8B30A8}" dt="2020-03-30T10:49:24.331" v="2857"/>
          <ac:spMkLst>
            <pc:docMk/>
            <pc:sldMk cId="683250391" sldId="276"/>
            <ac:spMk id="3" creationId="{3F17F342-08E6-436C-AB2C-3F4B4D9D33E9}"/>
          </ac:spMkLst>
        </pc:spChg>
        <pc:spChg chg="mod">
          <ac:chgData name="Harsha Ky" userId="51654b9f203ea89d" providerId="Windows Live" clId="Web-{20423B53-5D3F-42C1-A728-93E76E8B30A8}" dt="2020-03-30T10:49:04.190" v="2855" actId="20577"/>
          <ac:spMkLst>
            <pc:docMk/>
            <pc:sldMk cId="683250391" sldId="276"/>
            <ac:spMk id="4" creationId="{82875C14-9C41-41B6-BBA6-D0CC72224B45}"/>
          </ac:spMkLst>
        </pc:spChg>
        <pc:spChg chg="add mod">
          <ac:chgData name="Harsha Ky" userId="51654b9f203ea89d" providerId="Windows Live" clId="Web-{20423B53-5D3F-42C1-A728-93E76E8B30A8}" dt="2020-03-30T10:49:34.909" v="2860"/>
          <ac:spMkLst>
            <pc:docMk/>
            <pc:sldMk cId="683250391" sldId="276"/>
            <ac:spMk id="8" creationId="{33E33CD0-EC7E-4E4B-914F-63FDFDD10F82}"/>
          </ac:spMkLst>
        </pc:spChg>
        <pc:picChg chg="add del mod ord modCrop">
          <ac:chgData name="Harsha Ky" userId="51654b9f203ea89d" providerId="Windows Live" clId="Web-{20423B53-5D3F-42C1-A728-93E76E8B30A8}" dt="2020-03-30T10:49:34.909" v="2860"/>
          <ac:picMkLst>
            <pc:docMk/>
            <pc:sldMk cId="683250391" sldId="276"/>
            <ac:picMk id="5" creationId="{252E57D3-8950-4036-8E38-8504FE4F7F94}"/>
          </ac:picMkLst>
        </pc:picChg>
      </pc:sldChg>
      <pc:sldChg chg="modSp new del">
        <pc:chgData name="Harsha Ky" userId="51654b9f203ea89d" providerId="Windows Live" clId="Web-{20423B53-5D3F-42C1-A728-93E76E8B30A8}" dt="2020-03-30T10:48:00.565" v="2785"/>
        <pc:sldMkLst>
          <pc:docMk/>
          <pc:sldMk cId="2047841598" sldId="276"/>
        </pc:sldMkLst>
        <pc:spChg chg="mod">
          <ac:chgData name="Harsha Ky" userId="51654b9f203ea89d" providerId="Windows Live" clId="Web-{20423B53-5D3F-42C1-A728-93E76E8B30A8}" dt="2020-03-30T10:46:51.237" v="2764" actId="20577"/>
          <ac:spMkLst>
            <pc:docMk/>
            <pc:sldMk cId="2047841598" sldId="276"/>
            <ac:spMk id="2" creationId="{87A3465C-6B40-4E4E-90F9-571D38EAC9EC}"/>
          </ac:spMkLst>
        </pc:spChg>
        <pc:spChg chg="mod">
          <ac:chgData name="Harsha Ky" userId="51654b9f203ea89d" providerId="Windows Live" clId="Web-{20423B53-5D3F-42C1-A728-93E76E8B30A8}" dt="2020-03-30T10:48:00.534" v="2783" actId="20577"/>
          <ac:spMkLst>
            <pc:docMk/>
            <pc:sldMk cId="2047841598" sldId="276"/>
            <ac:spMk id="3" creationId="{59634213-E391-4088-AC45-49D92F557C72}"/>
          </ac:spMkLst>
        </pc:spChg>
      </pc:sldChg>
      <pc:sldChg chg="new del">
        <pc:chgData name="Harsha Ky" userId="51654b9f203ea89d" providerId="Windows Live" clId="Web-{20423B53-5D3F-42C1-A728-93E76E8B30A8}" dt="2020-03-30T10:48:06.643" v="2787"/>
        <pc:sldMkLst>
          <pc:docMk/>
          <pc:sldMk cId="4028341414" sldId="276"/>
        </pc:sldMkLst>
      </pc:sldChg>
    </pc:docChg>
  </pc:docChgLst>
  <pc:docChgLst>
    <pc:chgData name="Harsha Ky" userId="51654b9f203ea89d" providerId="Windows Live" clId="Web-{011DFB8F-CD22-4A71-985B-928F94C1CE07}"/>
    <pc:docChg chg="addSld modSld">
      <pc:chgData name="Harsha Ky" userId="51654b9f203ea89d" providerId="Windows Live" clId="Web-{011DFB8F-CD22-4A71-985B-928F94C1CE07}" dt="2020-04-04T09:16:59.742" v="420" actId="20577"/>
      <pc:docMkLst>
        <pc:docMk/>
      </pc:docMkLst>
      <pc:sldChg chg="modSp">
        <pc:chgData name="Harsha Ky" userId="51654b9f203ea89d" providerId="Windows Live" clId="Web-{011DFB8F-CD22-4A71-985B-928F94C1CE07}" dt="2020-04-04T08:55:25.218" v="74" actId="14100"/>
        <pc:sldMkLst>
          <pc:docMk/>
          <pc:sldMk cId="608533324" sldId="269"/>
        </pc:sldMkLst>
        <pc:picChg chg="mod">
          <ac:chgData name="Harsha Ky" userId="51654b9f203ea89d" providerId="Windows Live" clId="Web-{011DFB8F-CD22-4A71-985B-928F94C1CE07}" dt="2020-04-04T08:55:25.218" v="74" actId="14100"/>
          <ac:picMkLst>
            <pc:docMk/>
            <pc:sldMk cId="608533324" sldId="269"/>
            <ac:picMk id="2" creationId="{254E2AA7-AD54-4183-B5E7-AA9CBC44E2AD}"/>
          </ac:picMkLst>
        </pc:picChg>
      </pc:sldChg>
      <pc:sldChg chg="modSp">
        <pc:chgData name="Harsha Ky" userId="51654b9f203ea89d" providerId="Windows Live" clId="Web-{011DFB8F-CD22-4A71-985B-928F94C1CE07}" dt="2020-04-04T08:52:58.640" v="4" actId="20577"/>
        <pc:sldMkLst>
          <pc:docMk/>
          <pc:sldMk cId="956708869" sldId="271"/>
        </pc:sldMkLst>
        <pc:spChg chg="mod">
          <ac:chgData name="Harsha Ky" userId="51654b9f203ea89d" providerId="Windows Live" clId="Web-{011DFB8F-CD22-4A71-985B-928F94C1CE07}" dt="2020-04-04T08:52:58.640" v="4" actId="20577"/>
          <ac:spMkLst>
            <pc:docMk/>
            <pc:sldMk cId="956708869" sldId="271"/>
            <ac:spMk id="3" creationId="{A6B7715D-E06D-4D95-B469-78B00FEE1280}"/>
          </ac:spMkLst>
        </pc:spChg>
      </pc:sldChg>
      <pc:sldChg chg="modSp">
        <pc:chgData name="Harsha Ky" userId="51654b9f203ea89d" providerId="Windows Live" clId="Web-{011DFB8F-CD22-4A71-985B-928F94C1CE07}" dt="2020-04-04T08:53:09.687" v="7" actId="20577"/>
        <pc:sldMkLst>
          <pc:docMk/>
          <pc:sldMk cId="2902629462" sldId="273"/>
        </pc:sldMkLst>
        <pc:spChg chg="mod">
          <ac:chgData name="Harsha Ky" userId="51654b9f203ea89d" providerId="Windows Live" clId="Web-{011DFB8F-CD22-4A71-985B-928F94C1CE07}" dt="2020-04-04T08:53:09.687" v="7" actId="20577"/>
          <ac:spMkLst>
            <pc:docMk/>
            <pc:sldMk cId="2902629462" sldId="273"/>
            <ac:spMk id="3" creationId="{D554E955-374B-44BD-AFC8-6585ED543466}"/>
          </ac:spMkLst>
        </pc:spChg>
      </pc:sldChg>
      <pc:sldChg chg="modSp">
        <pc:chgData name="Harsha Ky" userId="51654b9f203ea89d" providerId="Windows Live" clId="Web-{011DFB8F-CD22-4A71-985B-928F94C1CE07}" dt="2020-04-04T08:55:03.327" v="69" actId="20577"/>
        <pc:sldMkLst>
          <pc:docMk/>
          <pc:sldMk cId="4080191169" sldId="274"/>
        </pc:sldMkLst>
        <pc:spChg chg="mod">
          <ac:chgData name="Harsha Ky" userId="51654b9f203ea89d" providerId="Windows Live" clId="Web-{011DFB8F-CD22-4A71-985B-928F94C1CE07}" dt="2020-04-04T08:55:03.327" v="69" actId="20577"/>
          <ac:spMkLst>
            <pc:docMk/>
            <pc:sldMk cId="4080191169" sldId="274"/>
            <ac:spMk id="3" creationId="{82E3D54E-A396-47DF-BE45-4BAE98D141E4}"/>
          </ac:spMkLst>
        </pc:spChg>
      </pc:sldChg>
      <pc:sldChg chg="modSp new">
        <pc:chgData name="Harsha Ky" userId="51654b9f203ea89d" providerId="Windows Live" clId="Web-{011DFB8F-CD22-4A71-985B-928F94C1CE07}" dt="2020-04-04T08:55:09.624" v="71" actId="20577"/>
        <pc:sldMkLst>
          <pc:docMk/>
          <pc:sldMk cId="2725251063" sldId="277"/>
        </pc:sldMkLst>
        <pc:spChg chg="mod">
          <ac:chgData name="Harsha Ky" userId="51654b9f203ea89d" providerId="Windows Live" clId="Web-{011DFB8F-CD22-4A71-985B-928F94C1CE07}" dt="2020-04-04T08:53:32.937" v="42" actId="20577"/>
          <ac:spMkLst>
            <pc:docMk/>
            <pc:sldMk cId="2725251063" sldId="277"/>
            <ac:spMk id="2" creationId="{1758B9CA-6DA7-4C56-B38D-2F52987D4CE2}"/>
          </ac:spMkLst>
        </pc:spChg>
        <pc:spChg chg="mod">
          <ac:chgData name="Harsha Ky" userId="51654b9f203ea89d" providerId="Windows Live" clId="Web-{011DFB8F-CD22-4A71-985B-928F94C1CE07}" dt="2020-04-04T08:55:09.624" v="71" actId="20577"/>
          <ac:spMkLst>
            <pc:docMk/>
            <pc:sldMk cId="2725251063" sldId="277"/>
            <ac:spMk id="3" creationId="{BE666ADA-1836-4154-9E47-88ED99B0E97A}"/>
          </ac:spMkLst>
        </pc:spChg>
      </pc:sldChg>
      <pc:sldChg chg="modSp new">
        <pc:chgData name="Harsha Ky" userId="51654b9f203ea89d" providerId="Windows Live" clId="Web-{011DFB8F-CD22-4A71-985B-928F94C1CE07}" dt="2020-04-04T09:06:51.557" v="183" actId="20577"/>
        <pc:sldMkLst>
          <pc:docMk/>
          <pc:sldMk cId="2846483295" sldId="278"/>
        </pc:sldMkLst>
        <pc:spChg chg="mod">
          <ac:chgData name="Harsha Ky" userId="51654b9f203ea89d" providerId="Windows Live" clId="Web-{011DFB8F-CD22-4A71-985B-928F94C1CE07}" dt="2020-04-04T09:04:56.136" v="87" actId="20577"/>
          <ac:spMkLst>
            <pc:docMk/>
            <pc:sldMk cId="2846483295" sldId="278"/>
            <ac:spMk id="2" creationId="{74FD4279-7E5C-4DB3-A420-E6C1EA8F4AB8}"/>
          </ac:spMkLst>
        </pc:spChg>
        <pc:spChg chg="mod">
          <ac:chgData name="Harsha Ky" userId="51654b9f203ea89d" providerId="Windows Live" clId="Web-{011DFB8F-CD22-4A71-985B-928F94C1CE07}" dt="2020-04-04T09:06:51.557" v="183" actId="20577"/>
          <ac:spMkLst>
            <pc:docMk/>
            <pc:sldMk cId="2846483295" sldId="278"/>
            <ac:spMk id="3" creationId="{36E3F302-050D-49A8-BBF6-0528D7A171B1}"/>
          </ac:spMkLst>
        </pc:spChg>
      </pc:sldChg>
      <pc:sldChg chg="modSp new">
        <pc:chgData name="Harsha Ky" userId="51654b9f203ea89d" providerId="Windows Live" clId="Web-{011DFB8F-CD22-4A71-985B-928F94C1CE07}" dt="2020-04-04T09:16:59.710" v="419" actId="20577"/>
        <pc:sldMkLst>
          <pc:docMk/>
          <pc:sldMk cId="2136355373" sldId="279"/>
        </pc:sldMkLst>
        <pc:spChg chg="mod">
          <ac:chgData name="Harsha Ky" userId="51654b9f203ea89d" providerId="Windows Live" clId="Web-{011DFB8F-CD22-4A71-985B-928F94C1CE07}" dt="2020-04-04T09:08:06.213" v="215" actId="20577"/>
          <ac:spMkLst>
            <pc:docMk/>
            <pc:sldMk cId="2136355373" sldId="279"/>
            <ac:spMk id="2" creationId="{E6483948-4089-4AD3-8C97-90E9C69E8D31}"/>
          </ac:spMkLst>
        </pc:spChg>
        <pc:spChg chg="mod">
          <ac:chgData name="Harsha Ky" userId="51654b9f203ea89d" providerId="Windows Live" clId="Web-{011DFB8F-CD22-4A71-985B-928F94C1CE07}" dt="2020-04-04T09:16:59.710" v="419" actId="20577"/>
          <ac:spMkLst>
            <pc:docMk/>
            <pc:sldMk cId="2136355373" sldId="279"/>
            <ac:spMk id="3" creationId="{2D53A7E2-773C-4AE0-83F0-737E07E893DC}"/>
          </ac:spMkLst>
        </pc:spChg>
      </pc:sldChg>
    </pc:docChg>
  </pc:docChgLst>
  <pc:docChgLst>
    <pc:chgData name="Harsha Ky" userId="51654b9f203ea89d" providerId="Windows Live" clId="Web-{9E95AE69-D439-4F7B-9DC9-FDF50A79AC93}"/>
    <pc:docChg chg="addSld delSld modSld">
      <pc:chgData name="Harsha Ky" userId="51654b9f203ea89d" providerId="Windows Live" clId="Web-{9E95AE69-D439-4F7B-9DC9-FDF50A79AC93}" dt="2020-03-29T08:24:21.112" v="34"/>
      <pc:docMkLst>
        <pc:docMk/>
      </pc:docMkLst>
      <pc:sldChg chg="modSp new del">
        <pc:chgData name="Harsha Ky" userId="51654b9f203ea89d" providerId="Windows Live" clId="Web-{9E95AE69-D439-4F7B-9DC9-FDF50A79AC93}" dt="2020-03-29T08:24:21.112" v="34"/>
        <pc:sldMkLst>
          <pc:docMk/>
          <pc:sldMk cId="594935765" sldId="269"/>
        </pc:sldMkLst>
        <pc:spChg chg="mod">
          <ac:chgData name="Harsha Ky" userId="51654b9f203ea89d" providerId="Windows Live" clId="Web-{9E95AE69-D439-4F7B-9DC9-FDF50A79AC93}" dt="2020-03-29T08:17:32.094" v="5" actId="20577"/>
          <ac:spMkLst>
            <pc:docMk/>
            <pc:sldMk cId="594935765" sldId="269"/>
            <ac:spMk id="2" creationId="{1C0A7C92-E4A8-4BC5-B517-4610367AC44A}"/>
          </ac:spMkLst>
        </pc:spChg>
        <pc:spChg chg="mod">
          <ac:chgData name="Harsha Ky" userId="51654b9f203ea89d" providerId="Windows Live" clId="Web-{9E95AE69-D439-4F7B-9DC9-FDF50A79AC93}" dt="2020-03-29T08:24:20.112" v="32" actId="20577"/>
          <ac:spMkLst>
            <pc:docMk/>
            <pc:sldMk cId="594935765" sldId="269"/>
            <ac:spMk id="3" creationId="{23BDD64C-3BE5-466A-B770-EC19029E212F}"/>
          </ac:spMkLst>
        </pc:spChg>
      </pc:sldChg>
    </pc:docChg>
  </pc:docChgLst>
  <pc:docChgLst>
    <pc:chgData name="Harsha Ky" userId="51654b9f203ea89d" providerId="Windows Live" clId="Web-{1AA8C00A-21E9-487B-9FFB-3B0D252F9148}"/>
    <pc:docChg chg="addSld modSld">
      <pc:chgData name="Harsha Ky" userId="51654b9f203ea89d" providerId="Windows Live" clId="Web-{1AA8C00A-21E9-487B-9FFB-3B0D252F9148}" dt="2020-02-24T16:31:04.614" v="1701" actId="20577"/>
      <pc:docMkLst>
        <pc:docMk/>
      </pc:docMkLst>
      <pc:sldChg chg="modSp">
        <pc:chgData name="Harsha Ky" userId="51654b9f203ea89d" providerId="Windows Live" clId="Web-{1AA8C00A-21E9-487B-9FFB-3B0D252F9148}" dt="2020-02-24T16:19:57.657" v="501" actId="20577"/>
        <pc:sldMkLst>
          <pc:docMk/>
          <pc:sldMk cId="4070865485" sldId="262"/>
        </pc:sldMkLst>
        <pc:spChg chg="mod">
          <ac:chgData name="Harsha Ky" userId="51654b9f203ea89d" providerId="Windows Live" clId="Web-{1AA8C00A-21E9-487B-9FFB-3B0D252F9148}" dt="2020-02-24T16:19:57.657" v="501" actId="20577"/>
          <ac:spMkLst>
            <pc:docMk/>
            <pc:sldMk cId="4070865485" sldId="262"/>
            <ac:spMk id="3" creationId="{65640DC7-3A11-4AAD-A7EA-E95CE584DCCC}"/>
          </ac:spMkLst>
        </pc:spChg>
      </pc:sldChg>
      <pc:sldChg chg="modSp">
        <pc:chgData name="Harsha Ky" userId="51654b9f203ea89d" providerId="Windows Live" clId="Web-{1AA8C00A-21E9-487B-9FFB-3B0D252F9148}" dt="2020-02-24T16:21:30.627" v="617" actId="20577"/>
        <pc:sldMkLst>
          <pc:docMk/>
          <pc:sldMk cId="4224461443" sldId="264"/>
        </pc:sldMkLst>
        <pc:spChg chg="mod">
          <ac:chgData name="Harsha Ky" userId="51654b9f203ea89d" providerId="Windows Live" clId="Web-{1AA8C00A-21E9-487B-9FFB-3B0D252F9148}" dt="2020-02-24T16:21:30.627" v="617" actId="20577"/>
          <ac:spMkLst>
            <pc:docMk/>
            <pc:sldMk cId="4224461443" sldId="264"/>
            <ac:spMk id="3" creationId="{082142D9-7288-44D9-B983-9EC873349898}"/>
          </ac:spMkLst>
        </pc:spChg>
      </pc:sldChg>
      <pc:sldChg chg="modSp new">
        <pc:chgData name="Harsha Ky" userId="51654b9f203ea89d" providerId="Windows Live" clId="Web-{1AA8C00A-21E9-487B-9FFB-3B0D252F9148}" dt="2020-02-24T16:31:04.598" v="1700" actId="20577"/>
        <pc:sldMkLst>
          <pc:docMk/>
          <pc:sldMk cId="1853761156" sldId="267"/>
        </pc:sldMkLst>
        <pc:spChg chg="mod">
          <ac:chgData name="Harsha Ky" userId="51654b9f203ea89d" providerId="Windows Live" clId="Web-{1AA8C00A-21E9-487B-9FFB-3B0D252F9148}" dt="2020-02-24T16:21:38.721" v="624" actId="20577"/>
          <ac:spMkLst>
            <pc:docMk/>
            <pc:sldMk cId="1853761156" sldId="267"/>
            <ac:spMk id="2" creationId="{CAC2C6F0-F013-47F9-9A65-7E7EDACF829C}"/>
          </ac:spMkLst>
        </pc:spChg>
        <pc:spChg chg="mod">
          <ac:chgData name="Harsha Ky" userId="51654b9f203ea89d" providerId="Windows Live" clId="Web-{1AA8C00A-21E9-487B-9FFB-3B0D252F9148}" dt="2020-02-24T16:31:04.598" v="1700" actId="20577"/>
          <ac:spMkLst>
            <pc:docMk/>
            <pc:sldMk cId="1853761156" sldId="267"/>
            <ac:spMk id="3" creationId="{7015AAE9-DED0-4583-93D7-F25216D9058F}"/>
          </ac:spMkLst>
        </pc:spChg>
      </pc:sldChg>
    </pc:docChg>
  </pc:docChgLst>
  <pc:docChgLst>
    <pc:chgData name="Harsha Ky" userId="51654b9f203ea89d" providerId="Windows Live" clId="Web-{CD649366-30A7-412D-8605-5CBD1A566ADE}"/>
    <pc:docChg chg="addSld delSld modSld sldOrd">
      <pc:chgData name="Harsha Ky" userId="51654b9f203ea89d" providerId="Windows Live" clId="Web-{CD649366-30A7-412D-8605-5CBD1A566ADE}" dt="2020-02-26T10:22:40.245" v="1071" actId="20577"/>
      <pc:docMkLst>
        <pc:docMk/>
      </pc:docMkLst>
      <pc:sldChg chg="modSp">
        <pc:chgData name="Harsha Ky" userId="51654b9f203ea89d" providerId="Windows Live" clId="Web-{CD649366-30A7-412D-8605-5CBD1A566ADE}" dt="2020-02-26T08:52:34.990" v="10"/>
        <pc:sldMkLst>
          <pc:docMk/>
          <pc:sldMk cId="3085881011" sldId="257"/>
        </pc:sldMkLst>
        <pc:spChg chg="mod">
          <ac:chgData name="Harsha Ky" userId="51654b9f203ea89d" providerId="Windows Live" clId="Web-{CD649366-30A7-412D-8605-5CBD1A566ADE}" dt="2020-02-26T08:52:34.990" v="10"/>
          <ac:spMkLst>
            <pc:docMk/>
            <pc:sldMk cId="3085881011" sldId="257"/>
            <ac:spMk id="3" creationId="{E87AB376-CC3B-4787-B404-735EBF109E79}"/>
          </ac:spMkLst>
        </pc:spChg>
      </pc:sldChg>
      <pc:sldChg chg="ord">
        <pc:chgData name="Harsha Ky" userId="51654b9f203ea89d" providerId="Windows Live" clId="Web-{CD649366-30A7-412D-8605-5CBD1A566ADE}" dt="2020-02-26T08:53:15.052" v="31"/>
        <pc:sldMkLst>
          <pc:docMk/>
          <pc:sldMk cId="2775838959" sldId="258"/>
        </pc:sldMkLst>
      </pc:sldChg>
      <pc:sldChg chg="modSp">
        <pc:chgData name="Harsha Ky" userId="51654b9f203ea89d" providerId="Windows Live" clId="Web-{CD649366-30A7-412D-8605-5CBD1A566ADE}" dt="2020-02-26T09:07:45.952" v="818" actId="20577"/>
        <pc:sldMkLst>
          <pc:docMk/>
          <pc:sldMk cId="4070865485" sldId="262"/>
        </pc:sldMkLst>
        <pc:spChg chg="mod">
          <ac:chgData name="Harsha Ky" userId="51654b9f203ea89d" providerId="Windows Live" clId="Web-{CD649366-30A7-412D-8605-5CBD1A566ADE}" dt="2020-02-26T09:07:45.952" v="818" actId="20577"/>
          <ac:spMkLst>
            <pc:docMk/>
            <pc:sldMk cId="4070865485" sldId="262"/>
            <ac:spMk id="3" creationId="{65640DC7-3A11-4AAD-A7EA-E95CE584DCCC}"/>
          </ac:spMkLst>
        </pc:spChg>
      </pc:sldChg>
      <pc:sldChg chg="modSp del">
        <pc:chgData name="Harsha Ky" userId="51654b9f203ea89d" providerId="Windows Live" clId="Web-{CD649366-30A7-412D-8605-5CBD1A566ADE}" dt="2020-02-26T09:07:49.139" v="820"/>
        <pc:sldMkLst>
          <pc:docMk/>
          <pc:sldMk cId="1111107165" sldId="263"/>
        </pc:sldMkLst>
        <pc:spChg chg="mod">
          <ac:chgData name="Harsha Ky" userId="51654b9f203ea89d" providerId="Windows Live" clId="Web-{CD649366-30A7-412D-8605-5CBD1A566ADE}" dt="2020-02-26T09:07:34.670" v="807" actId="20577"/>
          <ac:spMkLst>
            <pc:docMk/>
            <pc:sldMk cId="1111107165" sldId="263"/>
            <ac:spMk id="3" creationId="{DE3E18F3-CBA2-4749-A22C-66CC458D344C}"/>
          </ac:spMkLst>
        </pc:spChg>
      </pc:sldChg>
      <pc:sldChg chg="modSp">
        <pc:chgData name="Harsha Ky" userId="51654b9f203ea89d" providerId="Windows Live" clId="Web-{CD649366-30A7-412D-8605-5CBD1A566ADE}" dt="2020-02-26T08:54:31.788" v="61" actId="20577"/>
        <pc:sldMkLst>
          <pc:docMk/>
          <pc:sldMk cId="4224461443" sldId="264"/>
        </pc:sldMkLst>
        <pc:spChg chg="mod">
          <ac:chgData name="Harsha Ky" userId="51654b9f203ea89d" providerId="Windows Live" clId="Web-{CD649366-30A7-412D-8605-5CBD1A566ADE}" dt="2020-02-26T08:54:31.788" v="61" actId="20577"/>
          <ac:spMkLst>
            <pc:docMk/>
            <pc:sldMk cId="4224461443" sldId="264"/>
            <ac:spMk id="3" creationId="{082142D9-7288-44D9-B983-9EC873349898}"/>
          </ac:spMkLst>
        </pc:spChg>
      </pc:sldChg>
      <pc:sldChg chg="modSp">
        <pc:chgData name="Harsha Ky" userId="51654b9f203ea89d" providerId="Windows Live" clId="Web-{CD649366-30A7-412D-8605-5CBD1A566ADE}" dt="2020-02-26T08:54:54.897" v="70" actId="20577"/>
        <pc:sldMkLst>
          <pc:docMk/>
          <pc:sldMk cId="2983497765" sldId="265"/>
        </pc:sldMkLst>
        <pc:spChg chg="mod">
          <ac:chgData name="Harsha Ky" userId="51654b9f203ea89d" providerId="Windows Live" clId="Web-{CD649366-30A7-412D-8605-5CBD1A566ADE}" dt="2020-02-26T08:54:54.897" v="70" actId="20577"/>
          <ac:spMkLst>
            <pc:docMk/>
            <pc:sldMk cId="2983497765" sldId="265"/>
            <ac:spMk id="3" creationId="{6992825B-62A6-4488-8566-CC0944726E6A}"/>
          </ac:spMkLst>
        </pc:spChg>
      </pc:sldChg>
      <pc:sldChg chg="modSp">
        <pc:chgData name="Harsha Ky" userId="51654b9f203ea89d" providerId="Windows Live" clId="Web-{CD649366-30A7-412D-8605-5CBD1A566ADE}" dt="2020-02-26T10:18:53.776" v="837" actId="20577"/>
        <pc:sldMkLst>
          <pc:docMk/>
          <pc:sldMk cId="4109507159" sldId="266"/>
        </pc:sldMkLst>
        <pc:spChg chg="mod">
          <ac:chgData name="Harsha Ky" userId="51654b9f203ea89d" providerId="Windows Live" clId="Web-{CD649366-30A7-412D-8605-5CBD1A566ADE}" dt="2020-02-26T10:18:53.776" v="837" actId="20577"/>
          <ac:spMkLst>
            <pc:docMk/>
            <pc:sldMk cId="4109507159" sldId="266"/>
            <ac:spMk id="3" creationId="{829A0375-0F36-4FC5-94C5-2BD1EF3C4534}"/>
          </ac:spMkLst>
        </pc:spChg>
      </pc:sldChg>
      <pc:sldChg chg="modSp">
        <pc:chgData name="Harsha Ky" userId="51654b9f203ea89d" providerId="Windows Live" clId="Web-{CD649366-30A7-412D-8605-5CBD1A566ADE}" dt="2020-02-26T10:17:42.588" v="829" actId="20577"/>
        <pc:sldMkLst>
          <pc:docMk/>
          <pc:sldMk cId="1853761156" sldId="267"/>
        </pc:sldMkLst>
        <pc:spChg chg="mod">
          <ac:chgData name="Harsha Ky" userId="51654b9f203ea89d" providerId="Windows Live" clId="Web-{CD649366-30A7-412D-8605-5CBD1A566ADE}" dt="2020-02-26T10:17:42.588" v="829" actId="20577"/>
          <ac:spMkLst>
            <pc:docMk/>
            <pc:sldMk cId="1853761156" sldId="267"/>
            <ac:spMk id="3" creationId="{7015AAE9-DED0-4583-93D7-F25216D9058F}"/>
          </ac:spMkLst>
        </pc:spChg>
      </pc:sldChg>
      <pc:sldChg chg="modSp new">
        <pc:chgData name="Harsha Ky" userId="51654b9f203ea89d" providerId="Windows Live" clId="Web-{CD649366-30A7-412D-8605-5CBD1A566ADE}" dt="2020-02-26T10:22:40.230" v="1070" actId="20577"/>
        <pc:sldMkLst>
          <pc:docMk/>
          <pc:sldMk cId="682909928" sldId="268"/>
        </pc:sldMkLst>
        <pc:spChg chg="mod">
          <ac:chgData name="Harsha Ky" userId="51654b9f203ea89d" providerId="Windows Live" clId="Web-{CD649366-30A7-412D-8605-5CBD1A566ADE}" dt="2020-02-26T10:19:50.432" v="851" actId="20577"/>
          <ac:spMkLst>
            <pc:docMk/>
            <pc:sldMk cId="682909928" sldId="268"/>
            <ac:spMk id="2" creationId="{021CCEDC-8866-4ED2-9B81-72694EDB3841}"/>
          </ac:spMkLst>
        </pc:spChg>
        <pc:spChg chg="mod">
          <ac:chgData name="Harsha Ky" userId="51654b9f203ea89d" providerId="Windows Live" clId="Web-{CD649366-30A7-412D-8605-5CBD1A566ADE}" dt="2020-02-26T10:22:40.230" v="1070" actId="20577"/>
          <ac:spMkLst>
            <pc:docMk/>
            <pc:sldMk cId="682909928" sldId="268"/>
            <ac:spMk id="3" creationId="{CAEDD0D8-A3C3-480E-873E-2C1BC04CA086}"/>
          </ac:spMkLst>
        </pc:spChg>
      </pc:sldChg>
    </pc:docChg>
  </pc:docChgLst>
  <pc:docChgLst>
    <pc:chgData name="Harsha Ky" userId="51654b9f203ea89d" providerId="Windows Live" clId="Web-{64FF0B97-F6D2-4476-A64B-538B9E443636}"/>
    <pc:docChg chg="addSld modSld">
      <pc:chgData name="Harsha Ky" userId="51654b9f203ea89d" providerId="Windows Live" clId="Web-{64FF0B97-F6D2-4476-A64B-538B9E443636}" dt="2020-01-24T16:44:16.232" v="3763" actId="20577"/>
      <pc:docMkLst>
        <pc:docMk/>
      </pc:docMkLst>
      <pc:sldChg chg="addSp delSp modSp">
        <pc:chgData name="Harsha Ky" userId="51654b9f203ea89d" providerId="Windows Live" clId="Web-{64FF0B97-F6D2-4476-A64B-538B9E443636}" dt="2020-01-24T16:44:12.029" v="3761" actId="20577"/>
        <pc:sldMkLst>
          <pc:docMk/>
          <pc:sldMk cId="109857222" sldId="256"/>
        </pc:sldMkLst>
        <pc:spChg chg="mod">
          <ac:chgData name="Harsha Ky" userId="51654b9f203ea89d" providerId="Windows Live" clId="Web-{64FF0B97-F6D2-4476-A64B-538B9E443636}" dt="2020-01-24T16:44:12.029" v="3761" actId="20577"/>
          <ac:spMkLst>
            <pc:docMk/>
            <pc:sldMk cId="109857222" sldId="256"/>
            <ac:spMk id="2" creationId="{00000000-0000-0000-0000-000000000000}"/>
          </ac:spMkLst>
        </pc:spChg>
        <pc:spChg chg="add del mod">
          <ac:chgData name="Harsha Ky" userId="51654b9f203ea89d" providerId="Windows Live" clId="Web-{64FF0B97-F6D2-4476-A64B-538B9E443636}" dt="2020-01-24T16:23:23.196" v="1781"/>
          <ac:spMkLst>
            <pc:docMk/>
            <pc:sldMk cId="109857222" sldId="256"/>
            <ac:spMk id="3" creationId="{00000000-0000-0000-0000-000000000000}"/>
          </ac:spMkLst>
        </pc:spChg>
        <pc:spChg chg="add mod">
          <ac:chgData name="Harsha Ky" userId="51654b9f203ea89d" providerId="Windows Live" clId="Web-{64FF0B97-F6D2-4476-A64B-538B9E443636}" dt="2020-01-24T16:05:17.064" v="335" actId="20577"/>
          <ac:spMkLst>
            <pc:docMk/>
            <pc:sldMk cId="109857222" sldId="256"/>
            <ac:spMk id="4" creationId="{2B7196F5-A11A-41C3-B9DC-C12F8C0383FC}"/>
          </ac:spMkLst>
        </pc:spChg>
        <pc:spChg chg="add mod">
          <ac:chgData name="Harsha Ky" userId="51654b9f203ea89d" providerId="Windows Live" clId="Web-{64FF0B97-F6D2-4476-A64B-538B9E443636}" dt="2020-01-24T16:04:47.627" v="334" actId="1076"/>
          <ac:spMkLst>
            <pc:docMk/>
            <pc:sldMk cId="109857222" sldId="256"/>
            <ac:spMk id="5" creationId="{E7B050E4-25DD-49C7-90D1-B3BD6ED1656F}"/>
          </ac:spMkLst>
        </pc:spChg>
      </pc:sldChg>
      <pc:sldChg chg="modSp new">
        <pc:chgData name="Harsha Ky" userId="51654b9f203ea89d" providerId="Windows Live" clId="Web-{64FF0B97-F6D2-4476-A64B-538B9E443636}" dt="2020-01-24T16:19:03.555" v="1369" actId="20577"/>
        <pc:sldMkLst>
          <pc:docMk/>
          <pc:sldMk cId="3085881011" sldId="257"/>
        </pc:sldMkLst>
        <pc:spChg chg="mod">
          <ac:chgData name="Harsha Ky" userId="51654b9f203ea89d" providerId="Windows Live" clId="Web-{64FF0B97-F6D2-4476-A64B-538B9E443636}" dt="2020-01-24T16:05:51.518" v="343" actId="20577"/>
          <ac:spMkLst>
            <pc:docMk/>
            <pc:sldMk cId="3085881011" sldId="257"/>
            <ac:spMk id="2" creationId="{8E4F941D-56C2-4C7C-9FB3-63D044E24749}"/>
          </ac:spMkLst>
        </pc:spChg>
        <pc:spChg chg="mod">
          <ac:chgData name="Harsha Ky" userId="51654b9f203ea89d" providerId="Windows Live" clId="Web-{64FF0B97-F6D2-4476-A64B-538B9E443636}" dt="2020-01-24T16:19:03.555" v="1369" actId="20577"/>
          <ac:spMkLst>
            <pc:docMk/>
            <pc:sldMk cId="3085881011" sldId="257"/>
            <ac:spMk id="3" creationId="{E87AB376-CC3B-4787-B404-735EBF109E79}"/>
          </ac:spMkLst>
        </pc:spChg>
      </pc:sldChg>
      <pc:sldChg chg="addSp delSp modSp new">
        <pc:chgData name="Harsha Ky" userId="51654b9f203ea89d" providerId="Windows Live" clId="Web-{64FF0B97-F6D2-4476-A64B-538B9E443636}" dt="2020-01-24T16:22:50.087" v="1778" actId="20577"/>
        <pc:sldMkLst>
          <pc:docMk/>
          <pc:sldMk cId="2775838959" sldId="258"/>
        </pc:sldMkLst>
        <pc:spChg chg="mod">
          <ac:chgData name="Harsha Ky" userId="51654b9f203ea89d" providerId="Windows Live" clId="Web-{64FF0B97-F6D2-4476-A64B-538B9E443636}" dt="2020-01-24T16:19:19.055" v="1386" actId="20577"/>
          <ac:spMkLst>
            <pc:docMk/>
            <pc:sldMk cId="2775838959" sldId="258"/>
            <ac:spMk id="2" creationId="{0EB23F6D-AF81-4C6E-A900-63024BF2F910}"/>
          </ac:spMkLst>
        </pc:spChg>
        <pc:spChg chg="del">
          <ac:chgData name="Harsha Ky" userId="51654b9f203ea89d" providerId="Windows Live" clId="Web-{64FF0B97-F6D2-4476-A64B-538B9E443636}" dt="2020-01-24T16:19:31.118" v="1389"/>
          <ac:spMkLst>
            <pc:docMk/>
            <pc:sldMk cId="2775838959" sldId="258"/>
            <ac:spMk id="3" creationId="{FD9DECD9-1031-46ED-9112-477C9ED864C9}"/>
          </ac:spMkLst>
        </pc:spChg>
        <pc:spChg chg="add mod">
          <ac:chgData name="Harsha Ky" userId="51654b9f203ea89d" providerId="Windows Live" clId="Web-{64FF0B97-F6D2-4476-A64B-538B9E443636}" dt="2020-01-24T16:22:50.087" v="1778" actId="20577"/>
          <ac:spMkLst>
            <pc:docMk/>
            <pc:sldMk cId="2775838959" sldId="258"/>
            <ac:spMk id="6" creationId="{89FF2F55-F978-44B3-A7F8-A4CEAE32E85C}"/>
          </ac:spMkLst>
        </pc:spChg>
        <pc:picChg chg="add mod ord">
          <ac:chgData name="Harsha Ky" userId="51654b9f203ea89d" providerId="Windows Live" clId="Web-{64FF0B97-F6D2-4476-A64B-538B9E443636}" dt="2020-01-24T16:19:53.196" v="1390" actId="1076"/>
          <ac:picMkLst>
            <pc:docMk/>
            <pc:sldMk cId="2775838959" sldId="258"/>
            <ac:picMk id="4" creationId="{23FE1FAB-6242-43C9-B77F-0C55C77E2B17}"/>
          </ac:picMkLst>
        </pc:picChg>
      </pc:sldChg>
      <pc:sldChg chg="modSp new">
        <pc:chgData name="Harsha Ky" userId="51654b9f203ea89d" providerId="Windows Live" clId="Web-{64FF0B97-F6D2-4476-A64B-538B9E443636}" dt="2020-01-24T16:34:36.791" v="2526" actId="20577"/>
        <pc:sldMkLst>
          <pc:docMk/>
          <pc:sldMk cId="4183685459" sldId="259"/>
        </pc:sldMkLst>
        <pc:spChg chg="mod">
          <ac:chgData name="Harsha Ky" userId="51654b9f203ea89d" providerId="Windows Live" clId="Web-{64FF0B97-F6D2-4476-A64B-538B9E443636}" dt="2020-01-24T16:23:56.446" v="1824" actId="20577"/>
          <ac:spMkLst>
            <pc:docMk/>
            <pc:sldMk cId="4183685459" sldId="259"/>
            <ac:spMk id="2" creationId="{43A314C0-77B3-4A77-B8FE-74F30F1D1AC3}"/>
          </ac:spMkLst>
        </pc:spChg>
        <pc:spChg chg="mod">
          <ac:chgData name="Harsha Ky" userId="51654b9f203ea89d" providerId="Windows Live" clId="Web-{64FF0B97-F6D2-4476-A64B-538B9E443636}" dt="2020-01-24T16:34:36.791" v="2526" actId="20577"/>
          <ac:spMkLst>
            <pc:docMk/>
            <pc:sldMk cId="4183685459" sldId="259"/>
            <ac:spMk id="3" creationId="{F99C5E96-510A-4259-A1A2-129A3D5AA8B7}"/>
          </ac:spMkLst>
        </pc:spChg>
      </pc:sldChg>
      <pc:sldChg chg="modSp new">
        <pc:chgData name="Harsha Ky" userId="51654b9f203ea89d" providerId="Windows Live" clId="Web-{64FF0B97-F6D2-4476-A64B-538B9E443636}" dt="2020-01-24T16:42:44.638" v="3723" actId="20577"/>
        <pc:sldMkLst>
          <pc:docMk/>
          <pc:sldMk cId="3897002874" sldId="260"/>
        </pc:sldMkLst>
        <pc:spChg chg="mod">
          <ac:chgData name="Harsha Ky" userId="51654b9f203ea89d" providerId="Windows Live" clId="Web-{64FF0B97-F6D2-4476-A64B-538B9E443636}" dt="2020-01-24T16:35:10.026" v="2552" actId="20577"/>
          <ac:spMkLst>
            <pc:docMk/>
            <pc:sldMk cId="3897002874" sldId="260"/>
            <ac:spMk id="2" creationId="{350DDB70-5B17-4513-8494-85E398FE04B8}"/>
          </ac:spMkLst>
        </pc:spChg>
        <pc:spChg chg="mod">
          <ac:chgData name="Harsha Ky" userId="51654b9f203ea89d" providerId="Windows Live" clId="Web-{64FF0B97-F6D2-4476-A64B-538B9E443636}" dt="2020-01-24T16:42:44.638" v="3723" actId="20577"/>
          <ac:spMkLst>
            <pc:docMk/>
            <pc:sldMk cId="3897002874" sldId="260"/>
            <ac:spMk id="3" creationId="{36354896-F079-4D93-8F1C-7A9B390A1B48}"/>
          </ac:spMkLst>
        </pc:spChg>
      </pc:sldChg>
      <pc:sldChg chg="modSp new">
        <pc:chgData name="Harsha Ky" userId="51654b9f203ea89d" providerId="Windows Live" clId="Web-{64FF0B97-F6D2-4476-A64B-538B9E443636}" dt="2020-01-24T16:43:48.310" v="3748" actId="20577"/>
        <pc:sldMkLst>
          <pc:docMk/>
          <pc:sldMk cId="4205046399" sldId="261"/>
        </pc:sldMkLst>
        <pc:spChg chg="mod">
          <ac:chgData name="Harsha Ky" userId="51654b9f203ea89d" providerId="Windows Live" clId="Web-{64FF0B97-F6D2-4476-A64B-538B9E443636}" dt="2020-01-24T16:43:48.310" v="3748" actId="20577"/>
          <ac:spMkLst>
            <pc:docMk/>
            <pc:sldMk cId="4205046399" sldId="261"/>
            <ac:spMk id="2" creationId="{33410B07-CA37-4D38-B4A0-176A3903F8E0}"/>
          </ac:spMkLst>
        </pc:spChg>
      </pc:sldChg>
    </pc:docChg>
  </pc:docChgLst>
  <pc:docChgLst>
    <pc:chgData name="Harsha Ky" userId="51654b9f203ea89d" providerId="Windows Live" clId="Web-{88AEB5F3-CAE5-4B99-AE53-89C14A09FB99}"/>
    <pc:docChg chg="modSld">
      <pc:chgData name="Harsha Ky" userId="51654b9f203ea89d" providerId="Windows Live" clId="Web-{88AEB5F3-CAE5-4B99-AE53-89C14A09FB99}" dt="2020-02-01T09:01:49.276" v="1026" actId="20577"/>
      <pc:docMkLst>
        <pc:docMk/>
      </pc:docMkLst>
      <pc:sldChg chg="delSp modSp">
        <pc:chgData name="Harsha Ky" userId="51654b9f203ea89d" providerId="Windows Live" clId="Web-{88AEB5F3-CAE5-4B99-AE53-89C14A09FB99}" dt="2020-02-01T08:08:39.178" v="128" actId="20577"/>
        <pc:sldMkLst>
          <pc:docMk/>
          <pc:sldMk cId="109857222" sldId="256"/>
        </pc:sldMkLst>
        <pc:spChg chg="mod">
          <ac:chgData name="Harsha Ky" userId="51654b9f203ea89d" providerId="Windows Live" clId="Web-{88AEB5F3-CAE5-4B99-AE53-89C14A09FB99}" dt="2020-02-01T08:08:39.178" v="128" actId="20577"/>
          <ac:spMkLst>
            <pc:docMk/>
            <pc:sldMk cId="109857222" sldId="256"/>
            <ac:spMk id="2" creationId="{00000000-0000-0000-0000-000000000000}"/>
          </ac:spMkLst>
        </pc:spChg>
        <pc:spChg chg="del">
          <ac:chgData name="Harsha Ky" userId="51654b9f203ea89d" providerId="Windows Live" clId="Web-{88AEB5F3-CAE5-4B99-AE53-89C14A09FB99}" dt="2020-02-01T06:57:38.199" v="0"/>
          <ac:spMkLst>
            <pc:docMk/>
            <pc:sldMk cId="109857222" sldId="256"/>
            <ac:spMk id="3" creationId="{00000000-0000-0000-0000-000000000000}"/>
          </ac:spMkLst>
        </pc:spChg>
        <pc:spChg chg="mod">
          <ac:chgData name="Harsha Ky" userId="51654b9f203ea89d" providerId="Windows Live" clId="Web-{88AEB5F3-CAE5-4B99-AE53-89C14A09FB99}" dt="2020-02-01T06:58:53.465" v="5" actId="20577"/>
          <ac:spMkLst>
            <pc:docMk/>
            <pc:sldMk cId="109857222" sldId="256"/>
            <ac:spMk id="5" creationId="{E7B050E4-25DD-49C7-90D1-B3BD6ED1656F}"/>
          </ac:spMkLst>
        </pc:spChg>
      </pc:sldChg>
      <pc:sldChg chg="modSp">
        <pc:chgData name="Harsha Ky" userId="51654b9f203ea89d" providerId="Windows Live" clId="Web-{88AEB5F3-CAE5-4B99-AE53-89C14A09FB99}" dt="2020-02-01T08:13:50.775" v="680" actId="20577"/>
        <pc:sldMkLst>
          <pc:docMk/>
          <pc:sldMk cId="3085881011" sldId="257"/>
        </pc:sldMkLst>
        <pc:spChg chg="mod">
          <ac:chgData name="Harsha Ky" userId="51654b9f203ea89d" providerId="Windows Live" clId="Web-{88AEB5F3-CAE5-4B99-AE53-89C14A09FB99}" dt="2020-02-01T08:13:50.775" v="680" actId="20577"/>
          <ac:spMkLst>
            <pc:docMk/>
            <pc:sldMk cId="3085881011" sldId="257"/>
            <ac:spMk id="3" creationId="{E87AB376-CC3B-4787-B404-735EBF109E79}"/>
          </ac:spMkLst>
        </pc:spChg>
      </pc:sldChg>
      <pc:sldChg chg="modSp">
        <pc:chgData name="Harsha Ky" userId="51654b9f203ea89d" providerId="Windows Live" clId="Web-{88AEB5F3-CAE5-4B99-AE53-89C14A09FB99}" dt="2020-02-01T09:01:46.229" v="1024" actId="20577"/>
        <pc:sldMkLst>
          <pc:docMk/>
          <pc:sldMk cId="2775838959" sldId="258"/>
        </pc:sldMkLst>
        <pc:spChg chg="mod">
          <ac:chgData name="Harsha Ky" userId="51654b9f203ea89d" providerId="Windows Live" clId="Web-{88AEB5F3-CAE5-4B99-AE53-89C14A09FB99}" dt="2020-02-01T09:01:46.229" v="1024" actId="20577"/>
          <ac:spMkLst>
            <pc:docMk/>
            <pc:sldMk cId="2775838959" sldId="258"/>
            <ac:spMk id="2" creationId="{0EB23F6D-AF81-4C6E-A900-63024BF2F910}"/>
          </ac:spMkLst>
        </pc:spChg>
      </pc:sldChg>
      <pc:sldChg chg="modSp">
        <pc:chgData name="Harsha Ky" userId="51654b9f203ea89d" providerId="Windows Live" clId="Web-{88AEB5F3-CAE5-4B99-AE53-89C14A09FB99}" dt="2020-02-01T08:18:25.450" v="897" actId="20577"/>
        <pc:sldMkLst>
          <pc:docMk/>
          <pc:sldMk cId="4183685459" sldId="259"/>
        </pc:sldMkLst>
        <pc:spChg chg="mod">
          <ac:chgData name="Harsha Ky" userId="51654b9f203ea89d" providerId="Windows Live" clId="Web-{88AEB5F3-CAE5-4B99-AE53-89C14A09FB99}" dt="2020-02-01T08:18:25.450" v="897" actId="20577"/>
          <ac:spMkLst>
            <pc:docMk/>
            <pc:sldMk cId="4183685459" sldId="259"/>
            <ac:spMk id="3" creationId="{F99C5E96-510A-4259-A1A2-129A3D5AA8B7}"/>
          </ac:spMkLst>
        </pc:spChg>
      </pc:sldChg>
      <pc:sldChg chg="modSp">
        <pc:chgData name="Harsha Ky" userId="51654b9f203ea89d" providerId="Windows Live" clId="Web-{88AEB5F3-CAE5-4B99-AE53-89C14A09FB99}" dt="2020-02-01T08:19:45.664" v="998" actId="20577"/>
        <pc:sldMkLst>
          <pc:docMk/>
          <pc:sldMk cId="3897002874" sldId="260"/>
        </pc:sldMkLst>
        <pc:spChg chg="mod">
          <ac:chgData name="Harsha Ky" userId="51654b9f203ea89d" providerId="Windows Live" clId="Web-{88AEB5F3-CAE5-4B99-AE53-89C14A09FB99}" dt="2020-02-01T08:19:45.664" v="998" actId="20577"/>
          <ac:spMkLst>
            <pc:docMk/>
            <pc:sldMk cId="3897002874" sldId="260"/>
            <ac:spMk id="3" creationId="{36354896-F079-4D93-8F1C-7A9B390A1B48}"/>
          </ac:spMkLst>
        </pc:spChg>
      </pc:sldChg>
    </pc:docChg>
  </pc:docChgLst>
  <pc:docChgLst>
    <pc:chgData name="Harsha Ky" userId="51654b9f203ea89d" providerId="Windows Live" clId="Web-{970F2756-6D48-4F87-AD03-74F0E83451BF}"/>
    <pc:docChg chg="modSld">
      <pc:chgData name="Harsha Ky" userId="51654b9f203ea89d" providerId="Windows Live" clId="Web-{970F2756-6D48-4F87-AD03-74F0E83451BF}" dt="2020-02-01T05:49:25.680" v="38" actId="20577"/>
      <pc:docMkLst>
        <pc:docMk/>
      </pc:docMkLst>
      <pc:sldChg chg="modSp">
        <pc:chgData name="Harsha Ky" userId="51654b9f203ea89d" providerId="Windows Live" clId="Web-{970F2756-6D48-4F87-AD03-74F0E83451BF}" dt="2020-02-01T05:49:12.914" v="36" actId="20577"/>
        <pc:sldMkLst>
          <pc:docMk/>
          <pc:sldMk cId="4183685459" sldId="259"/>
        </pc:sldMkLst>
        <pc:spChg chg="mod">
          <ac:chgData name="Harsha Ky" userId="51654b9f203ea89d" providerId="Windows Live" clId="Web-{970F2756-6D48-4F87-AD03-74F0E83451BF}" dt="2020-02-01T05:49:12.914" v="36" actId="20577"/>
          <ac:spMkLst>
            <pc:docMk/>
            <pc:sldMk cId="4183685459" sldId="259"/>
            <ac:spMk id="3" creationId="{F99C5E96-510A-4259-A1A2-129A3D5AA8B7}"/>
          </ac:spMkLst>
        </pc:spChg>
      </pc:sldChg>
    </pc:docChg>
  </pc:docChgLst>
  <pc:docChgLst>
    <pc:chgData name="Harsha Ky" userId="51654b9f203ea89d" providerId="Windows Live" clId="Web-{1160FAA9-F999-4E44-9E74-425A0C1DC568}"/>
    <pc:docChg chg="modSld">
      <pc:chgData name="Harsha Ky" userId="51654b9f203ea89d" providerId="Windows Live" clId="Web-{1160FAA9-F999-4E44-9E74-425A0C1DC568}" dt="2020-02-17T14:44:16.976" v="1222" actId="20577"/>
      <pc:docMkLst>
        <pc:docMk/>
      </pc:docMkLst>
      <pc:sldChg chg="modSp">
        <pc:chgData name="Harsha Ky" userId="51654b9f203ea89d" providerId="Windows Live" clId="Web-{1160FAA9-F999-4E44-9E74-425A0C1DC568}" dt="2020-02-17T14:39:46.881" v="740" actId="20577"/>
        <pc:sldMkLst>
          <pc:docMk/>
          <pc:sldMk cId="4224461443" sldId="264"/>
        </pc:sldMkLst>
        <pc:spChg chg="mod">
          <ac:chgData name="Harsha Ky" userId="51654b9f203ea89d" providerId="Windows Live" clId="Web-{1160FAA9-F999-4E44-9E74-425A0C1DC568}" dt="2020-02-17T14:39:46.881" v="740" actId="20577"/>
          <ac:spMkLst>
            <pc:docMk/>
            <pc:sldMk cId="4224461443" sldId="264"/>
            <ac:spMk id="3" creationId="{082142D9-7288-44D9-B983-9EC873349898}"/>
          </ac:spMkLst>
        </pc:spChg>
      </pc:sldChg>
      <pc:sldChg chg="modSp">
        <pc:chgData name="Harsha Ky" userId="51654b9f203ea89d" providerId="Windows Live" clId="Web-{1160FAA9-F999-4E44-9E74-425A0C1DC568}" dt="2020-02-17T14:44:16.976" v="1221" actId="20577"/>
        <pc:sldMkLst>
          <pc:docMk/>
          <pc:sldMk cId="4109507159" sldId="266"/>
        </pc:sldMkLst>
        <pc:spChg chg="mod">
          <ac:chgData name="Harsha Ky" userId="51654b9f203ea89d" providerId="Windows Live" clId="Web-{1160FAA9-F999-4E44-9E74-425A0C1DC568}" dt="2020-02-17T14:44:16.976" v="1221" actId="20577"/>
          <ac:spMkLst>
            <pc:docMk/>
            <pc:sldMk cId="4109507159" sldId="266"/>
            <ac:spMk id="3" creationId="{829A0375-0F36-4FC5-94C5-2BD1EF3C45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dirty="0">
                <a:cs typeface="Calibri Light"/>
              </a:rPr>
              <a:t>Context Analyzer</a:t>
            </a:r>
            <a:br>
              <a:rPr lang="en-US" dirty="0">
                <a:cs typeface="Calibri Light"/>
              </a:rPr>
            </a:br>
            <a:r>
              <a:rPr lang="en-US" sz="2000" dirty="0">
                <a:cs typeface="Calibri Light"/>
              </a:rPr>
              <a:t>A text classification web-app using NLP</a:t>
            </a:r>
            <a:endParaRPr lang="en-US" dirty="0">
              <a:cs typeface="Calibri Light"/>
            </a:endParaRPr>
          </a:p>
        </p:txBody>
      </p:sp>
      <p:sp>
        <p:nvSpPr>
          <p:cNvPr id="4" name="TextBox 3">
            <a:extLst>
              <a:ext uri="{FF2B5EF4-FFF2-40B4-BE49-F238E27FC236}">
                <a16:creationId xmlns:a16="http://schemas.microsoft.com/office/drawing/2014/main" id="{2B7196F5-A11A-41C3-B9DC-C12F8C0383FC}"/>
              </a:ext>
            </a:extLst>
          </p:cNvPr>
          <p:cNvSpPr txBox="1"/>
          <p:nvPr/>
        </p:nvSpPr>
        <p:spPr>
          <a:xfrm>
            <a:off x="7807842" y="3616843"/>
            <a:ext cx="285838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000" dirty="0">
                <a:cs typeface="Calibri"/>
              </a:rPr>
              <a:t>By</a:t>
            </a:r>
            <a:endParaRPr lang="en-US" dirty="0">
              <a:cs typeface="Calibri"/>
            </a:endParaRPr>
          </a:p>
          <a:p>
            <a:pPr algn="r"/>
            <a:endParaRPr lang="en-US" dirty="0">
              <a:cs typeface="Calibri"/>
            </a:endParaRPr>
          </a:p>
          <a:p>
            <a:pPr algn="r"/>
            <a:endParaRPr lang="en-US" dirty="0">
              <a:cs typeface="Calibri"/>
            </a:endParaRPr>
          </a:p>
          <a:p>
            <a:pPr algn="r"/>
            <a:endParaRPr lang="en-US" dirty="0">
              <a:cs typeface="Calibri"/>
            </a:endParaRPr>
          </a:p>
          <a:p>
            <a:pPr algn="r"/>
            <a:r>
              <a:rPr lang="en-US" dirty="0">
                <a:cs typeface="Calibri"/>
              </a:rPr>
              <a:t>Harsha K Y</a:t>
            </a:r>
            <a:endParaRPr lang="en-US" sz="1000" dirty="0">
              <a:cs typeface="Calibri"/>
            </a:endParaRPr>
          </a:p>
          <a:p>
            <a:pPr algn="r"/>
            <a:r>
              <a:rPr lang="en-US" dirty="0">
                <a:cs typeface="Calibri"/>
              </a:rPr>
              <a:t>PES1201801839</a:t>
            </a:r>
          </a:p>
        </p:txBody>
      </p:sp>
      <p:sp>
        <p:nvSpPr>
          <p:cNvPr id="5" name="TextBox 4">
            <a:extLst>
              <a:ext uri="{FF2B5EF4-FFF2-40B4-BE49-F238E27FC236}">
                <a16:creationId xmlns:a16="http://schemas.microsoft.com/office/drawing/2014/main" id="{E7B050E4-25DD-49C7-90D1-B3BD6ED1656F}"/>
              </a:ext>
            </a:extLst>
          </p:cNvPr>
          <p:cNvSpPr txBox="1"/>
          <p:nvPr/>
        </p:nvSpPr>
        <p:spPr>
          <a:xfrm>
            <a:off x="1526880" y="3582508"/>
            <a:ext cx="33900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cs typeface="Calibri"/>
              </a:rPr>
              <a:t>Guide</a:t>
            </a:r>
          </a:p>
          <a:p>
            <a:endParaRPr lang="en-US" sz="1000" dirty="0">
              <a:cs typeface="Calibri"/>
            </a:endParaRPr>
          </a:p>
          <a:p>
            <a:endParaRPr lang="en-US" sz="1000" dirty="0">
              <a:cs typeface="Calibri"/>
            </a:endParaRPr>
          </a:p>
          <a:p>
            <a:r>
              <a:rPr lang="en-US" dirty="0">
                <a:cs typeface="Calibri"/>
              </a:rPr>
              <a:t>Mr. Tamal Dey,</a:t>
            </a:r>
            <a:endParaRPr lang="en-US" sz="1000" dirty="0">
              <a:cs typeface="Calibri"/>
            </a:endParaRPr>
          </a:p>
          <a:p>
            <a:r>
              <a:rPr lang="en-US" dirty="0">
                <a:cs typeface="Calibri"/>
              </a:rPr>
              <a:t>Assistant Professor,</a:t>
            </a:r>
          </a:p>
          <a:p>
            <a:r>
              <a:rPr lang="en-US" dirty="0">
                <a:cs typeface="Calibri"/>
              </a:rPr>
              <a:t>Dept. Of Computer Applications,</a:t>
            </a:r>
          </a:p>
          <a:p>
            <a:r>
              <a:rPr lang="en-US" dirty="0">
                <a:cs typeface="Calibri"/>
              </a:rPr>
              <a:t>PES University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516-F7DA-4EBC-AED9-C26542E6F857}"/>
              </a:ext>
            </a:extLst>
          </p:cNvPr>
          <p:cNvSpPr>
            <a:spLocks noGrp="1"/>
          </p:cNvSpPr>
          <p:nvPr>
            <p:ph type="title"/>
          </p:nvPr>
        </p:nvSpPr>
        <p:spPr/>
        <p:txBody>
          <a:bodyPr/>
          <a:lstStyle/>
          <a:p>
            <a:pPr algn="ctr"/>
            <a:r>
              <a:rPr lang="en-US">
                <a:cs typeface="Calibri Light"/>
              </a:rPr>
              <a:t>Functional Requirements</a:t>
            </a:r>
            <a:endParaRPr lang="en-US" dirty="0">
              <a:cs typeface="Calibri Light"/>
            </a:endParaRPr>
          </a:p>
        </p:txBody>
      </p:sp>
      <p:sp>
        <p:nvSpPr>
          <p:cNvPr id="3" name="Content Placeholder 2">
            <a:extLst>
              <a:ext uri="{FF2B5EF4-FFF2-40B4-BE49-F238E27FC236}">
                <a16:creationId xmlns:a16="http://schemas.microsoft.com/office/drawing/2014/main" id="{6992825B-62A6-4488-8566-CC0944726E6A}"/>
              </a:ext>
            </a:extLst>
          </p:cNvPr>
          <p:cNvSpPr>
            <a:spLocks noGrp="1"/>
          </p:cNvSpPr>
          <p:nvPr>
            <p:ph idx="1"/>
          </p:nvPr>
        </p:nvSpPr>
        <p:spPr/>
        <p:txBody>
          <a:bodyPr vert="horz" lIns="91440" tIns="45720" rIns="91440" bIns="45720" rtlCol="0" anchor="t">
            <a:normAutofit fontScale="92500" lnSpcReduction="20000"/>
          </a:bodyPr>
          <a:lstStyle/>
          <a:p>
            <a:pPr algn="just"/>
            <a:r>
              <a:rPr lang="en-US" dirty="0">
                <a:cs typeface="Calibri"/>
              </a:rPr>
              <a:t>Pre-Processing</a:t>
            </a:r>
            <a:endParaRPr lang="en-US" dirty="0"/>
          </a:p>
          <a:p>
            <a:pPr lvl="1" algn="just"/>
            <a:r>
              <a:rPr lang="en-US" dirty="0">
                <a:ea typeface="+mn-lt"/>
                <a:cs typeface="+mn-lt"/>
              </a:rPr>
              <a:t>Clean the input data. Tokenize the data to turn it into a single Tensor.</a:t>
            </a:r>
          </a:p>
          <a:p>
            <a:pPr algn="just"/>
            <a:r>
              <a:rPr lang="en-US" dirty="0">
                <a:cs typeface="Calibri"/>
              </a:rPr>
              <a:t>Train the model using the pre-processed dataset</a:t>
            </a:r>
          </a:p>
          <a:p>
            <a:pPr lvl="1" algn="just"/>
            <a:r>
              <a:rPr lang="en-US" dirty="0">
                <a:cs typeface="Calibri"/>
              </a:rPr>
              <a:t>Train </a:t>
            </a:r>
            <a:r>
              <a:rPr lang="en-US" dirty="0" err="1">
                <a:cs typeface="Calibri"/>
              </a:rPr>
              <a:t>Keras</a:t>
            </a:r>
            <a:r>
              <a:rPr lang="en-US" dirty="0">
                <a:cs typeface="Calibri"/>
              </a:rPr>
              <a:t> sequential model using appropriate parameters.</a:t>
            </a:r>
          </a:p>
          <a:p>
            <a:pPr algn="just"/>
            <a:r>
              <a:rPr lang="en-US" dirty="0">
                <a:cs typeface="Calibri"/>
              </a:rPr>
              <a:t>Test the model for accuracy scores</a:t>
            </a:r>
          </a:p>
          <a:p>
            <a:pPr lvl="1" algn="just"/>
            <a:r>
              <a:rPr lang="en-US" dirty="0">
                <a:cs typeface="Calibri"/>
              </a:rPr>
              <a:t>The trained model is used to make predictions. The predictions are used to calculate accuracy scores.</a:t>
            </a:r>
          </a:p>
          <a:p>
            <a:pPr algn="just"/>
            <a:r>
              <a:rPr lang="en-US" dirty="0">
                <a:cs typeface="Calibri"/>
              </a:rPr>
              <a:t>Server side preprocessing</a:t>
            </a:r>
          </a:p>
          <a:p>
            <a:pPr lvl="1" algn="just"/>
            <a:r>
              <a:rPr lang="en-US" dirty="0">
                <a:cs typeface="Calibri"/>
              </a:rPr>
              <a:t>The user inputs text data that has to be converted to a tensor. This needs the same pre-processing techniques.</a:t>
            </a:r>
          </a:p>
          <a:p>
            <a:pPr algn="just"/>
            <a:r>
              <a:rPr lang="en-US" dirty="0">
                <a:cs typeface="Calibri"/>
              </a:rPr>
              <a:t>Probability score output to human readable class</a:t>
            </a:r>
          </a:p>
          <a:p>
            <a:pPr lvl="1" algn="just"/>
            <a:r>
              <a:rPr lang="en-US" dirty="0">
                <a:cs typeface="Calibri"/>
              </a:rPr>
              <a:t>The model returns a probability score as output that has to be shown as human readable class.</a:t>
            </a:r>
          </a:p>
        </p:txBody>
      </p:sp>
    </p:spTree>
    <p:extLst>
      <p:ext uri="{BB962C8B-B14F-4D97-AF65-F5344CB8AC3E}">
        <p14:creationId xmlns:p14="http://schemas.microsoft.com/office/powerpoint/2010/main" val="298349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EA2A-5335-41A7-B88A-5440702D3A5C}"/>
              </a:ext>
            </a:extLst>
          </p:cNvPr>
          <p:cNvSpPr>
            <a:spLocks noGrp="1"/>
          </p:cNvSpPr>
          <p:nvPr>
            <p:ph type="title"/>
          </p:nvPr>
        </p:nvSpPr>
        <p:spPr/>
        <p:txBody>
          <a:bodyPr/>
          <a:lstStyle/>
          <a:p>
            <a:pPr algn="ctr"/>
            <a:r>
              <a:rPr lang="en-US">
                <a:cs typeface="Calibri Light" panose="020F0302020204030204"/>
              </a:rPr>
              <a:t>Non-functional Requirements</a:t>
            </a:r>
          </a:p>
        </p:txBody>
      </p:sp>
      <p:sp>
        <p:nvSpPr>
          <p:cNvPr id="3" name="Content Placeholder 2">
            <a:extLst>
              <a:ext uri="{FF2B5EF4-FFF2-40B4-BE49-F238E27FC236}">
                <a16:creationId xmlns:a16="http://schemas.microsoft.com/office/drawing/2014/main" id="{829A0375-0F36-4FC5-94C5-2BD1EF3C4534}"/>
              </a:ext>
            </a:extLst>
          </p:cNvPr>
          <p:cNvSpPr>
            <a:spLocks noGrp="1"/>
          </p:cNvSpPr>
          <p:nvPr>
            <p:ph idx="1"/>
          </p:nvPr>
        </p:nvSpPr>
        <p:spPr/>
        <p:txBody>
          <a:bodyPr vert="horz" lIns="91440" tIns="45720" rIns="91440" bIns="45720" rtlCol="0" anchor="t">
            <a:normAutofit/>
          </a:bodyPr>
          <a:lstStyle/>
          <a:p>
            <a:r>
              <a:rPr lang="en-US" b="1" dirty="0">
                <a:cs typeface="Calibri"/>
              </a:rPr>
              <a:t>Scaling</a:t>
            </a:r>
            <a:r>
              <a:rPr lang="en-US" dirty="0">
                <a:cs typeface="Calibri"/>
              </a:rPr>
              <a:t>: To be able to build more NLP APIs for different tasks.</a:t>
            </a:r>
          </a:p>
          <a:p>
            <a:r>
              <a:rPr lang="en-US" b="1" dirty="0">
                <a:cs typeface="Calibri"/>
              </a:rPr>
              <a:t>Performance</a:t>
            </a:r>
            <a:r>
              <a:rPr lang="en-US" dirty="0">
                <a:cs typeface="Calibri"/>
              </a:rPr>
              <a:t>: Increase accuracy of the predictions.</a:t>
            </a:r>
          </a:p>
          <a:p>
            <a:r>
              <a:rPr lang="en-US" b="1" dirty="0">
                <a:cs typeface="Calibri"/>
              </a:rPr>
              <a:t>Availability</a:t>
            </a:r>
            <a:r>
              <a:rPr lang="en-US" dirty="0">
                <a:cs typeface="Calibri"/>
              </a:rPr>
              <a:t>: To make sure that the web-app is always functioning properly and available to its users.</a:t>
            </a:r>
          </a:p>
          <a:p>
            <a:r>
              <a:rPr lang="en-US" b="1" dirty="0">
                <a:cs typeface="Calibri"/>
              </a:rPr>
              <a:t>Maintenance</a:t>
            </a:r>
            <a:r>
              <a:rPr lang="en-US" dirty="0">
                <a:cs typeface="Calibri"/>
              </a:rPr>
              <a:t>: Future updates must be smooth. Should work well with future versions of the technologies used.</a:t>
            </a:r>
          </a:p>
        </p:txBody>
      </p:sp>
    </p:spTree>
    <p:extLst>
      <p:ext uri="{BB962C8B-B14F-4D97-AF65-F5344CB8AC3E}">
        <p14:creationId xmlns:p14="http://schemas.microsoft.com/office/powerpoint/2010/main" val="410950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254E2AA7-AD54-4183-B5E7-AA9CBC44E2AD}"/>
              </a:ext>
            </a:extLst>
          </p:cNvPr>
          <p:cNvPicPr>
            <a:picLocks noChangeAspect="1"/>
          </p:cNvPicPr>
          <p:nvPr/>
        </p:nvPicPr>
        <p:blipFill>
          <a:blip r:embed="rId2"/>
          <a:stretch>
            <a:fillRect/>
          </a:stretch>
        </p:blipFill>
        <p:spPr>
          <a:xfrm>
            <a:off x="5050155" y="-3717"/>
            <a:ext cx="3356791" cy="6865433"/>
          </a:xfrm>
          <a:prstGeom prst="rect">
            <a:avLst/>
          </a:prstGeom>
        </p:spPr>
      </p:pic>
      <p:sp>
        <p:nvSpPr>
          <p:cNvPr id="4" name="TextBox 1">
            <a:extLst>
              <a:ext uri="{FF2B5EF4-FFF2-40B4-BE49-F238E27FC236}">
                <a16:creationId xmlns:a16="http://schemas.microsoft.com/office/drawing/2014/main" id="{A8BA48F2-ECF0-46FC-8D6D-83BE11E91723}"/>
              </a:ext>
            </a:extLst>
          </p:cNvPr>
          <p:cNvSpPr txBox="1"/>
          <p:nvPr/>
        </p:nvSpPr>
        <p:spPr>
          <a:xfrm>
            <a:off x="1330842" y="985284"/>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ML View</a:t>
            </a:r>
          </a:p>
        </p:txBody>
      </p:sp>
    </p:spTree>
    <p:extLst>
      <p:ext uri="{BB962C8B-B14F-4D97-AF65-F5344CB8AC3E}">
        <p14:creationId xmlns:p14="http://schemas.microsoft.com/office/powerpoint/2010/main" val="60853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BA48F2-ECF0-46FC-8D6D-83BE11E91723}"/>
              </a:ext>
            </a:extLst>
          </p:cNvPr>
          <p:cNvSpPr txBox="1"/>
          <p:nvPr/>
        </p:nvSpPr>
        <p:spPr>
          <a:xfrm>
            <a:off x="1330842" y="985284"/>
            <a:ext cx="306217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Flow Diagram – Web App View</a:t>
            </a:r>
          </a:p>
        </p:txBody>
      </p:sp>
      <p:pic>
        <p:nvPicPr>
          <p:cNvPr id="3" name="Picture 3" descr="A screenshot of a cell phone&#10;&#10;Description generated with very high confidence">
            <a:extLst>
              <a:ext uri="{FF2B5EF4-FFF2-40B4-BE49-F238E27FC236}">
                <a16:creationId xmlns:a16="http://schemas.microsoft.com/office/drawing/2014/main" id="{C0471691-9AE0-41BB-8F24-BF13A248E70D}"/>
              </a:ext>
            </a:extLst>
          </p:cNvPr>
          <p:cNvPicPr>
            <a:picLocks noChangeAspect="1"/>
          </p:cNvPicPr>
          <p:nvPr/>
        </p:nvPicPr>
        <p:blipFill>
          <a:blip r:embed="rId2"/>
          <a:stretch>
            <a:fillRect/>
          </a:stretch>
        </p:blipFill>
        <p:spPr>
          <a:xfrm>
            <a:off x="4724400" y="983325"/>
            <a:ext cx="6125736" cy="5123666"/>
          </a:xfrm>
          <a:prstGeom prst="rect">
            <a:avLst/>
          </a:prstGeom>
        </p:spPr>
      </p:pic>
    </p:spTree>
    <p:extLst>
      <p:ext uri="{BB962C8B-B14F-4D97-AF65-F5344CB8AC3E}">
        <p14:creationId xmlns:p14="http://schemas.microsoft.com/office/powerpoint/2010/main" val="30957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7F86-3438-47FD-B5D2-6D9FE8A4779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A6B7715D-E06D-4D95-B469-78B00FEE1280}"/>
              </a:ext>
            </a:extLst>
          </p:cNvPr>
          <p:cNvSpPr>
            <a:spLocks noGrp="1"/>
          </p:cNvSpPr>
          <p:nvPr>
            <p:ph idx="1"/>
          </p:nvPr>
        </p:nvSpPr>
        <p:spPr/>
        <p:txBody>
          <a:bodyPr vert="horz" lIns="91440" tIns="45720" rIns="91440" bIns="45720" rtlCol="0" anchor="t">
            <a:normAutofit fontScale="92500"/>
          </a:bodyPr>
          <a:lstStyle/>
          <a:p>
            <a:pPr algn="just"/>
            <a:r>
              <a:rPr lang="en-US" dirty="0">
                <a:cs typeface="Calibri"/>
              </a:rPr>
              <a:t>How the text is pre-processed</a:t>
            </a:r>
            <a:endParaRPr lang="en-US">
              <a:cs typeface="Calibri" panose="020F0502020204030204"/>
            </a:endParaRPr>
          </a:p>
          <a:p>
            <a:pPr lvl="1" algn="just"/>
            <a:r>
              <a:rPr lang="en-US" dirty="0">
                <a:cs typeface="Calibri"/>
              </a:rPr>
              <a:t>The datasets contain text data that need some pre-processing. The neural network does not take in raw text data as input, so we need to convert this text data into a sequence of numbers (or a tensor) which is the appropriate input for the neural network.</a:t>
            </a:r>
          </a:p>
          <a:p>
            <a:pPr lvl="1" algn="just"/>
            <a:r>
              <a:rPr lang="en-US" dirty="0">
                <a:cs typeface="Calibri"/>
              </a:rPr>
              <a:t>A dictionary of words in the datasets are built first. If the dictionary is not built, new text inputs will be stored as [0, 0, 1, 2, 3, 4, etc.]. This leads to wrongful predictions.</a:t>
            </a:r>
          </a:p>
          <a:p>
            <a:pPr lvl="1" algn="just"/>
            <a:r>
              <a:rPr lang="en-US" dirty="0">
                <a:cs typeface="Calibri"/>
              </a:rPr>
              <a:t>The text data is then passed to another function which does lemmatization. Lemmatization is removing connectors in sentences like and, it, there and simplifies words like "do, done, doing, did" into "do".</a:t>
            </a:r>
          </a:p>
          <a:p>
            <a:pPr lvl="1" algn="just"/>
            <a:r>
              <a:rPr lang="en-US" dirty="0">
                <a:cs typeface="Calibri"/>
              </a:rPr>
              <a:t>This list of words is then passed to another function that tokenizes it. Tokenizing is converting the list of words into sequences of numbers so that they can be used as input to the neural network.</a:t>
            </a:r>
          </a:p>
        </p:txBody>
      </p:sp>
    </p:spTree>
    <p:extLst>
      <p:ext uri="{BB962C8B-B14F-4D97-AF65-F5344CB8AC3E}">
        <p14:creationId xmlns:p14="http://schemas.microsoft.com/office/powerpoint/2010/main" val="95670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0633-8410-42C7-8E8C-D0A31453D838}"/>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D26B32AC-8E2D-4BEA-A55D-D382D388926E}"/>
              </a:ext>
            </a:extLst>
          </p:cNvPr>
          <p:cNvSpPr>
            <a:spLocks noGrp="1"/>
          </p:cNvSpPr>
          <p:nvPr>
            <p:ph idx="1"/>
          </p:nvPr>
        </p:nvSpPr>
        <p:spPr/>
        <p:txBody>
          <a:bodyPr vert="horz" lIns="91440" tIns="45720" rIns="91440" bIns="45720" rtlCol="0" anchor="t">
            <a:normAutofit/>
          </a:bodyPr>
          <a:lstStyle/>
          <a:p>
            <a:r>
              <a:rPr lang="en-US" dirty="0">
                <a:cs typeface="Calibri"/>
              </a:rPr>
              <a:t>How the text is pre-processed</a:t>
            </a:r>
          </a:p>
          <a:p>
            <a:pPr lvl="1"/>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6A55683E-5C9F-4C72-8B61-97DBEB66F59B}"/>
              </a:ext>
            </a:extLst>
          </p:cNvPr>
          <p:cNvPicPr>
            <a:picLocks noChangeAspect="1"/>
          </p:cNvPicPr>
          <p:nvPr/>
        </p:nvPicPr>
        <p:blipFill>
          <a:blip r:embed="rId2"/>
          <a:stretch>
            <a:fillRect/>
          </a:stretch>
        </p:blipFill>
        <p:spPr>
          <a:xfrm>
            <a:off x="1156010" y="2319175"/>
            <a:ext cx="8328102" cy="4124650"/>
          </a:xfrm>
          <a:prstGeom prst="rect">
            <a:avLst/>
          </a:prstGeom>
        </p:spPr>
      </p:pic>
    </p:spTree>
    <p:extLst>
      <p:ext uri="{BB962C8B-B14F-4D97-AF65-F5344CB8AC3E}">
        <p14:creationId xmlns:p14="http://schemas.microsoft.com/office/powerpoint/2010/main" val="245271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C7BF-D634-46B5-BC7D-E71F3F3A95A8}"/>
              </a:ext>
            </a:extLst>
          </p:cNvPr>
          <p:cNvSpPr>
            <a:spLocks noGrp="1"/>
          </p:cNvSpPr>
          <p:nvPr>
            <p:ph type="title"/>
          </p:nvPr>
        </p:nvSpPr>
        <p:spPr/>
        <p:txBody>
          <a:bodyPr/>
          <a:lstStyle/>
          <a:p>
            <a:pPr algn="ctr"/>
            <a:r>
              <a:rPr lang="en-US" dirty="0">
                <a:cs typeface="Calibri Light"/>
              </a:rPr>
              <a:t>Detailed Methodology</a:t>
            </a:r>
          </a:p>
        </p:txBody>
      </p:sp>
      <p:sp>
        <p:nvSpPr>
          <p:cNvPr id="3" name="Content Placeholder 2">
            <a:extLst>
              <a:ext uri="{FF2B5EF4-FFF2-40B4-BE49-F238E27FC236}">
                <a16:creationId xmlns:a16="http://schemas.microsoft.com/office/drawing/2014/main" id="{D554E955-374B-44BD-AFC8-6585ED543466}"/>
              </a:ext>
            </a:extLst>
          </p:cNvPr>
          <p:cNvSpPr>
            <a:spLocks noGrp="1"/>
          </p:cNvSpPr>
          <p:nvPr>
            <p:ph idx="1"/>
          </p:nvPr>
        </p:nvSpPr>
        <p:spPr/>
        <p:txBody>
          <a:bodyPr vert="horz" lIns="91440" tIns="45720" rIns="91440" bIns="45720" rtlCol="0" anchor="t">
            <a:normAutofit/>
          </a:bodyPr>
          <a:lstStyle/>
          <a:p>
            <a:pPr algn="just"/>
            <a:r>
              <a:rPr lang="en-US" dirty="0">
                <a:cs typeface="Calibri"/>
              </a:rPr>
              <a:t>The Neural Network</a:t>
            </a:r>
            <a:endParaRPr lang="en-US"/>
          </a:p>
          <a:p>
            <a:pPr lvl="1" algn="just"/>
            <a:r>
              <a:rPr lang="en-US" dirty="0">
                <a:cs typeface="Calibri"/>
              </a:rPr>
              <a:t>Convolutional Neural Networks are specialized neural networks that take in input as a 2D matrix. In the case of NLP, the input will be text data, this is converted into a sequence of numbers in the preprocessing section and used as input to the CNN. </a:t>
            </a:r>
          </a:p>
          <a:p>
            <a:pPr lvl="1" algn="just"/>
            <a:r>
              <a:rPr lang="en-US" dirty="0">
                <a:ea typeface="+mn-lt"/>
                <a:cs typeface="+mn-lt"/>
              </a:rPr>
              <a:t>Each row of the matrix corresponds to one token, typically a word, but it could be a character. That is, each row is vector that represents a word.</a:t>
            </a:r>
          </a:p>
          <a:p>
            <a:pPr lvl="1" algn="just"/>
            <a:endParaRPr lang="en-US" dirty="0">
              <a:cs typeface="Calibri"/>
            </a:endParaRPr>
          </a:p>
        </p:txBody>
      </p:sp>
      <p:pic>
        <p:nvPicPr>
          <p:cNvPr id="4" name="Picture 4" descr="A picture containing crossword, clock&#10;&#10;Description generated with very high confidence">
            <a:extLst>
              <a:ext uri="{FF2B5EF4-FFF2-40B4-BE49-F238E27FC236}">
                <a16:creationId xmlns:a16="http://schemas.microsoft.com/office/drawing/2014/main" id="{7C34FC55-9E1D-4711-BF6D-A583B6267261}"/>
              </a:ext>
            </a:extLst>
          </p:cNvPr>
          <p:cNvPicPr>
            <a:picLocks noChangeAspect="1"/>
          </p:cNvPicPr>
          <p:nvPr/>
        </p:nvPicPr>
        <p:blipFill>
          <a:blip r:embed="rId2"/>
          <a:stretch>
            <a:fillRect/>
          </a:stretch>
        </p:blipFill>
        <p:spPr>
          <a:xfrm>
            <a:off x="3524250" y="4485080"/>
            <a:ext cx="3257550" cy="2374115"/>
          </a:xfrm>
          <a:prstGeom prst="rect">
            <a:avLst/>
          </a:prstGeom>
        </p:spPr>
      </p:pic>
    </p:spTree>
    <p:extLst>
      <p:ext uri="{BB962C8B-B14F-4D97-AF65-F5344CB8AC3E}">
        <p14:creationId xmlns:p14="http://schemas.microsoft.com/office/powerpoint/2010/main" val="2902629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pPr algn="just"/>
            <a:r>
              <a:rPr lang="en-US" dirty="0">
                <a:cs typeface="Calibri"/>
              </a:rPr>
              <a:t>LSTM (Long Short Term Memory)</a:t>
            </a:r>
            <a:endParaRPr lang="en-US"/>
          </a:p>
          <a:p>
            <a:pPr lvl="1" algn="just"/>
            <a:r>
              <a:rPr lang="en-US" dirty="0">
                <a:ea typeface="+mn-lt"/>
                <a:cs typeface="+mn-lt"/>
              </a:rPr>
              <a:t>Sometimes, we only need to look at recent information to perform the present task. </a:t>
            </a:r>
          </a:p>
          <a:p>
            <a:pPr lvl="1" algn="just"/>
            <a:r>
              <a:rPr lang="en-US" dirty="0">
                <a:ea typeface="+mn-lt"/>
                <a:cs typeface="+mn-lt"/>
              </a:rPr>
              <a:t>For example, consider a language model trying to predict the next word based on the previous ones. If we are trying to predict the last word in “the clouds are in the </a:t>
            </a:r>
            <a:r>
              <a:rPr lang="en-US" i="1" dirty="0">
                <a:ea typeface="+mn-lt"/>
                <a:cs typeface="+mn-lt"/>
              </a:rPr>
              <a:t>sky</a:t>
            </a:r>
            <a:r>
              <a:rPr lang="en-US" dirty="0">
                <a:ea typeface="+mn-lt"/>
                <a:cs typeface="+mn-lt"/>
              </a:rPr>
              <a:t>,” we don’t need any further context – it’s pretty obvious the next word is going to be sky. </a:t>
            </a:r>
            <a:endParaRPr lang="en-US">
              <a:ea typeface="+mn-lt"/>
              <a:cs typeface="+mn-lt"/>
            </a:endParaRPr>
          </a:p>
          <a:p>
            <a:pPr lvl="1" algn="just"/>
            <a:r>
              <a:rPr lang="en-US" dirty="0">
                <a:ea typeface="+mn-lt"/>
                <a:cs typeface="+mn-lt"/>
              </a:rPr>
              <a:t>In such cases, where the gap between the relevant information and the place that it’s needed is small, RNNs can learn to use the past information.</a:t>
            </a:r>
            <a:endParaRPr lang="en-US">
              <a:cs typeface="Calibri"/>
            </a:endParaRPr>
          </a:p>
        </p:txBody>
      </p:sp>
    </p:spTree>
    <p:extLst>
      <p:ext uri="{BB962C8B-B14F-4D97-AF65-F5344CB8AC3E}">
        <p14:creationId xmlns:p14="http://schemas.microsoft.com/office/powerpoint/2010/main" val="408019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B9CA-6DA7-4C56-B38D-2F52987D4CE2}"/>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BE666ADA-1836-4154-9E47-88ED99B0E97A}"/>
              </a:ext>
            </a:extLst>
          </p:cNvPr>
          <p:cNvSpPr>
            <a:spLocks noGrp="1"/>
          </p:cNvSpPr>
          <p:nvPr>
            <p:ph idx="1"/>
          </p:nvPr>
        </p:nvSpPr>
        <p:spPr/>
        <p:txBody>
          <a:bodyPr vert="horz" lIns="91440" tIns="45720" rIns="91440" bIns="45720" rtlCol="0" anchor="t">
            <a:normAutofit/>
          </a:bodyPr>
          <a:lstStyle/>
          <a:p>
            <a:pPr algn="just"/>
            <a:r>
              <a:rPr lang="en-US" dirty="0">
                <a:cs typeface="Calibri"/>
              </a:rPr>
              <a:t>LSTM</a:t>
            </a:r>
            <a:endParaRPr lang="en-US"/>
          </a:p>
          <a:p>
            <a:pPr lvl="1" algn="just"/>
            <a:r>
              <a:rPr lang="en-US" dirty="0">
                <a:ea typeface="+mn-lt"/>
                <a:cs typeface="+mn-lt"/>
              </a:rPr>
              <a:t>But there are also cases where we need more context. </a:t>
            </a:r>
          </a:p>
          <a:p>
            <a:pPr lvl="1" algn="just"/>
            <a:r>
              <a:rPr lang="en-US" dirty="0">
                <a:ea typeface="+mn-lt"/>
                <a:cs typeface="+mn-lt"/>
              </a:rPr>
              <a:t>Consider trying to predict the last word in the text “I grew up in France… I speak fluent </a:t>
            </a:r>
            <a:r>
              <a:rPr lang="en-US" i="1" dirty="0">
                <a:ea typeface="+mn-lt"/>
                <a:cs typeface="+mn-lt"/>
              </a:rPr>
              <a:t>French</a:t>
            </a:r>
            <a:r>
              <a:rPr lang="en-US" dirty="0">
                <a:ea typeface="+mn-lt"/>
                <a:cs typeface="+mn-lt"/>
              </a:rPr>
              <a:t>.” Recent information suggests that the next word is probably the name of a language, but if we want to narrow down which language, we need the context of France, from further back. </a:t>
            </a:r>
          </a:p>
          <a:p>
            <a:pPr lvl="1" algn="just"/>
            <a:r>
              <a:rPr lang="en-US" dirty="0">
                <a:ea typeface="+mn-lt"/>
                <a:cs typeface="+mn-lt"/>
              </a:rPr>
              <a:t>It’s entirely possible for the gap between the relevant information and the point where it is needed to become very large.</a:t>
            </a:r>
            <a:endParaRPr lang="en-US">
              <a:cs typeface="Calibri"/>
            </a:endParaRPr>
          </a:p>
          <a:p>
            <a:pPr lvl="1" algn="just"/>
            <a:r>
              <a:rPr lang="en-US" dirty="0">
                <a:ea typeface="+mn-lt"/>
                <a:cs typeface="+mn-lt"/>
              </a:rPr>
              <a:t>Unfortunately, as that gap grows, RNNs become unable to learn to connect the information.</a:t>
            </a:r>
          </a:p>
          <a:p>
            <a:pPr lvl="1" algn="just"/>
            <a:endParaRPr lang="en-US" dirty="0">
              <a:cs typeface="Calibri"/>
            </a:endParaRPr>
          </a:p>
        </p:txBody>
      </p:sp>
    </p:spTree>
    <p:extLst>
      <p:ext uri="{BB962C8B-B14F-4D97-AF65-F5344CB8AC3E}">
        <p14:creationId xmlns:p14="http://schemas.microsoft.com/office/powerpoint/2010/main" val="2725251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31E-4E7C-4BAB-B34E-50C0C342A4E4}"/>
              </a:ext>
            </a:extLst>
          </p:cNvPr>
          <p:cNvSpPr>
            <a:spLocks noGrp="1"/>
          </p:cNvSpPr>
          <p:nvPr>
            <p:ph type="title"/>
          </p:nvPr>
        </p:nvSpPr>
        <p:spPr/>
        <p:txBody>
          <a:bodyPr/>
          <a:lstStyle/>
          <a:p>
            <a:pPr algn="ctr"/>
            <a:r>
              <a:rPr lang="en-US" dirty="0">
                <a:cs typeface="Calibri Light" panose="020F0302020204030204"/>
              </a:rPr>
              <a:t>Detailed Methodology</a:t>
            </a:r>
          </a:p>
        </p:txBody>
      </p:sp>
      <p:sp>
        <p:nvSpPr>
          <p:cNvPr id="3" name="Content Placeholder 2">
            <a:extLst>
              <a:ext uri="{FF2B5EF4-FFF2-40B4-BE49-F238E27FC236}">
                <a16:creationId xmlns:a16="http://schemas.microsoft.com/office/drawing/2014/main" id="{82E3D54E-A396-47DF-BE45-4BAE98D141E4}"/>
              </a:ext>
            </a:extLst>
          </p:cNvPr>
          <p:cNvSpPr>
            <a:spLocks noGrp="1"/>
          </p:cNvSpPr>
          <p:nvPr>
            <p:ph idx="1"/>
          </p:nvPr>
        </p:nvSpPr>
        <p:spPr/>
        <p:txBody>
          <a:bodyPr vert="horz" lIns="91440" tIns="45720" rIns="91440" bIns="45720" rtlCol="0" anchor="t">
            <a:normAutofit/>
          </a:bodyPr>
          <a:lstStyle/>
          <a:p>
            <a:r>
              <a:rPr lang="en-US" dirty="0">
                <a:cs typeface="Calibri"/>
              </a:rPr>
              <a:t>LSTM (Long Short Term Memory)</a:t>
            </a:r>
          </a:p>
          <a:p>
            <a:pPr lvl="1"/>
            <a:r>
              <a:rPr lang="en-US" dirty="0">
                <a:ea typeface="+mn-lt"/>
                <a:cs typeface="+mn-lt"/>
              </a:rPr>
              <a:t>LSTMs are explicitly designed to avoid the long-term dependency problem. Remembering information for long periods of time is practically their default behavior, not something they struggle to learn.</a:t>
            </a:r>
          </a:p>
          <a:p>
            <a:pPr lvl="1"/>
            <a:endParaRPr lang="en-US" dirty="0">
              <a:cs typeface="Calibri"/>
            </a:endParaRPr>
          </a:p>
        </p:txBody>
      </p:sp>
      <p:pic>
        <p:nvPicPr>
          <p:cNvPr id="4" name="Picture 4" descr="A close up of a logo&#10;&#10;Description generated with very high confidence">
            <a:extLst>
              <a:ext uri="{FF2B5EF4-FFF2-40B4-BE49-F238E27FC236}">
                <a16:creationId xmlns:a16="http://schemas.microsoft.com/office/drawing/2014/main" id="{5A8E4678-E3CE-470E-9095-26FAA59B09C9}"/>
              </a:ext>
            </a:extLst>
          </p:cNvPr>
          <p:cNvPicPr>
            <a:picLocks noChangeAspect="1"/>
          </p:cNvPicPr>
          <p:nvPr/>
        </p:nvPicPr>
        <p:blipFill>
          <a:blip r:embed="rId2"/>
          <a:stretch>
            <a:fillRect/>
          </a:stretch>
        </p:blipFill>
        <p:spPr>
          <a:xfrm>
            <a:off x="2200275" y="3681626"/>
            <a:ext cx="6981825" cy="2142697"/>
          </a:xfrm>
          <a:prstGeom prst="rect">
            <a:avLst/>
          </a:prstGeom>
        </p:spPr>
      </p:pic>
    </p:spTree>
    <p:extLst>
      <p:ext uri="{BB962C8B-B14F-4D97-AF65-F5344CB8AC3E}">
        <p14:creationId xmlns:p14="http://schemas.microsoft.com/office/powerpoint/2010/main" val="191757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941D-56C2-4C7C-9FB3-63D044E24749}"/>
              </a:ext>
            </a:extLst>
          </p:cNvPr>
          <p:cNvSpPr>
            <a:spLocks noGrp="1"/>
          </p:cNvSpPr>
          <p:nvPr>
            <p:ph type="title"/>
          </p:nvPr>
        </p:nvSpPr>
        <p:spPr/>
        <p:txBody>
          <a:bodyPr/>
          <a:lstStyle/>
          <a:p>
            <a:pPr algn="ctr"/>
            <a:r>
              <a:rPr lang="en-US" dirty="0">
                <a:cs typeface="Calibri Light"/>
              </a:rPr>
              <a:t>Abstract</a:t>
            </a:r>
          </a:p>
        </p:txBody>
      </p:sp>
      <p:sp>
        <p:nvSpPr>
          <p:cNvPr id="3" name="Content Placeholder 2">
            <a:extLst>
              <a:ext uri="{FF2B5EF4-FFF2-40B4-BE49-F238E27FC236}">
                <a16:creationId xmlns:a16="http://schemas.microsoft.com/office/drawing/2014/main" id="{E87AB376-CC3B-4787-B404-735EBF109E79}"/>
              </a:ext>
            </a:extLst>
          </p:cNvPr>
          <p:cNvSpPr>
            <a:spLocks noGrp="1"/>
          </p:cNvSpPr>
          <p:nvPr>
            <p:ph idx="1"/>
          </p:nvPr>
        </p:nvSpPr>
        <p:spPr/>
        <p:txBody>
          <a:bodyPr vert="horz" lIns="91440" tIns="45720" rIns="91440" bIns="45720" rtlCol="0" anchor="t">
            <a:normAutofit lnSpcReduction="10000"/>
          </a:bodyPr>
          <a:lstStyle/>
          <a:p>
            <a:pPr algn="just"/>
            <a:r>
              <a:rPr lang="en-US" dirty="0">
                <a:cs typeface="Calibri"/>
              </a:rPr>
              <a:t>Context Analyzer is a text classification application used to classify text into genres like Sports, Business, Technology, Politics, etc..</a:t>
            </a:r>
          </a:p>
          <a:p>
            <a:pPr algn="just"/>
            <a:r>
              <a:rPr lang="en-US" dirty="0">
                <a:cs typeface="Calibri"/>
              </a:rPr>
              <a:t>It provides APIs for text classification. </a:t>
            </a:r>
          </a:p>
          <a:p>
            <a:pPr algn="just"/>
            <a:r>
              <a:rPr lang="en-US" dirty="0">
                <a:cs typeface="Calibri"/>
              </a:rPr>
              <a:t>Input can be a pdf, txt document or a piece of text. The trained model is then used to sort the text into appropriate classes.</a:t>
            </a:r>
            <a:endParaRPr lang="en-US"/>
          </a:p>
          <a:p>
            <a:pPr algn="just">
              <a:buFont typeface="Arial"/>
            </a:pPr>
            <a:r>
              <a:rPr lang="en-US" dirty="0">
                <a:cs typeface="Calibri"/>
              </a:rPr>
              <a:t>Sentiment analysis API can be used to analyze tweets, reviews, and categorize them into positive, negative, neutral.</a:t>
            </a:r>
          </a:p>
          <a:p>
            <a:pPr algn="just"/>
            <a:r>
              <a:rPr lang="en-US" dirty="0">
                <a:cs typeface="Calibri"/>
              </a:rPr>
              <a:t>A lot of data being generated today consists of unstructured text data.</a:t>
            </a:r>
          </a:p>
          <a:p>
            <a:pPr algn="just"/>
            <a:r>
              <a:rPr lang="en-US" dirty="0">
                <a:cs typeface="Calibri"/>
              </a:rPr>
              <a:t>NLP helps us build models that lets computers make sense of the text data.</a:t>
            </a:r>
          </a:p>
        </p:txBody>
      </p:sp>
    </p:spTree>
    <p:extLst>
      <p:ext uri="{BB962C8B-B14F-4D97-AF65-F5344CB8AC3E}">
        <p14:creationId xmlns:p14="http://schemas.microsoft.com/office/powerpoint/2010/main" val="3085881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F47E2-996A-4093-B753-EB3793C2C685}"/>
              </a:ext>
            </a:extLst>
          </p:cNvPr>
          <p:cNvSpPr txBox="1"/>
          <p:nvPr/>
        </p:nvSpPr>
        <p:spPr>
          <a:xfrm>
            <a:off x="302142" y="128034"/>
            <a:ext cx="457665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Generation – Sentiment Analysis Model</a:t>
            </a:r>
            <a:endParaRPr lang="en-US" dirty="0">
              <a:cs typeface="Calibri"/>
            </a:endParaRPr>
          </a:p>
        </p:txBody>
      </p:sp>
      <p:pic>
        <p:nvPicPr>
          <p:cNvPr id="4" name="Picture 4" descr="A screenshot of a cell phone&#10;&#10;Description generated with very high confidence">
            <a:extLst>
              <a:ext uri="{FF2B5EF4-FFF2-40B4-BE49-F238E27FC236}">
                <a16:creationId xmlns:a16="http://schemas.microsoft.com/office/drawing/2014/main" id="{4B8034ED-FD4E-4E94-B6B9-B2215E325447}"/>
              </a:ext>
            </a:extLst>
          </p:cNvPr>
          <p:cNvPicPr>
            <a:picLocks noChangeAspect="1"/>
          </p:cNvPicPr>
          <p:nvPr/>
        </p:nvPicPr>
        <p:blipFill>
          <a:blip r:embed="rId2"/>
          <a:stretch>
            <a:fillRect/>
          </a:stretch>
        </p:blipFill>
        <p:spPr>
          <a:xfrm>
            <a:off x="304800" y="589911"/>
            <a:ext cx="4895850" cy="6059179"/>
          </a:xfrm>
          <a:prstGeom prst="rect">
            <a:avLst/>
          </a:prstGeom>
        </p:spPr>
      </p:pic>
      <p:sp>
        <p:nvSpPr>
          <p:cNvPr id="6" name="TextBox 5">
            <a:extLst>
              <a:ext uri="{FF2B5EF4-FFF2-40B4-BE49-F238E27FC236}">
                <a16:creationId xmlns:a16="http://schemas.microsoft.com/office/drawing/2014/main" id="{E91D52DD-31FD-4CED-A2FF-D1B65ABB87BE}"/>
              </a:ext>
            </a:extLst>
          </p:cNvPr>
          <p:cNvSpPr txBox="1"/>
          <p:nvPr/>
        </p:nvSpPr>
        <p:spPr>
          <a:xfrm>
            <a:off x="8884166" y="128034"/>
            <a:ext cx="295740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Category Classification Model</a:t>
            </a:r>
            <a:endParaRPr lang="en-US" dirty="0">
              <a:cs typeface="Calibri"/>
            </a:endParaRPr>
          </a:p>
        </p:txBody>
      </p:sp>
      <p:pic>
        <p:nvPicPr>
          <p:cNvPr id="7" name="Picture 7" descr="A screenshot of a cell phone&#10;&#10;Description generated with very high confidence">
            <a:extLst>
              <a:ext uri="{FF2B5EF4-FFF2-40B4-BE49-F238E27FC236}">
                <a16:creationId xmlns:a16="http://schemas.microsoft.com/office/drawing/2014/main" id="{77872856-6500-4B12-944A-D20AB603D9B0}"/>
              </a:ext>
            </a:extLst>
          </p:cNvPr>
          <p:cNvPicPr>
            <a:picLocks noChangeAspect="1"/>
          </p:cNvPicPr>
          <p:nvPr/>
        </p:nvPicPr>
        <p:blipFill>
          <a:blip r:embed="rId3"/>
          <a:stretch>
            <a:fillRect/>
          </a:stretch>
        </p:blipFill>
        <p:spPr>
          <a:xfrm>
            <a:off x="6800850" y="589322"/>
            <a:ext cx="5038725" cy="6060355"/>
          </a:xfrm>
          <a:prstGeom prst="rect">
            <a:avLst/>
          </a:prstGeom>
        </p:spPr>
      </p:pic>
    </p:spTree>
    <p:extLst>
      <p:ext uri="{BB962C8B-B14F-4D97-AF65-F5344CB8AC3E}">
        <p14:creationId xmlns:p14="http://schemas.microsoft.com/office/powerpoint/2010/main" val="28372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DB70-5B17-4513-8494-85E398FE04B8}"/>
              </a:ext>
            </a:extLst>
          </p:cNvPr>
          <p:cNvSpPr>
            <a:spLocks noGrp="1"/>
          </p:cNvSpPr>
          <p:nvPr>
            <p:ph type="title"/>
          </p:nvPr>
        </p:nvSpPr>
        <p:spPr/>
        <p:txBody>
          <a:bodyPr/>
          <a:lstStyle/>
          <a:p>
            <a:pPr algn="ctr"/>
            <a:r>
              <a:rPr lang="en-US" dirty="0">
                <a:cs typeface="Calibri Light"/>
              </a:rPr>
              <a:t>Modules</a:t>
            </a:r>
          </a:p>
        </p:txBody>
      </p:sp>
      <p:sp>
        <p:nvSpPr>
          <p:cNvPr id="3" name="Content Placeholder 2">
            <a:extLst>
              <a:ext uri="{FF2B5EF4-FFF2-40B4-BE49-F238E27FC236}">
                <a16:creationId xmlns:a16="http://schemas.microsoft.com/office/drawing/2014/main" id="{36354896-F079-4D93-8F1C-7A9B390A1B48}"/>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Data Gathering</a:t>
            </a:r>
          </a:p>
          <a:p>
            <a:pPr lvl="1"/>
            <a:r>
              <a:rPr lang="en-US" dirty="0">
                <a:cs typeface="Calibri"/>
              </a:rPr>
              <a:t>Get the BBC News, </a:t>
            </a:r>
            <a:r>
              <a:rPr lang="en-US" dirty="0" err="1">
                <a:cs typeface="Calibri"/>
              </a:rPr>
              <a:t>imdb</a:t>
            </a:r>
            <a:r>
              <a:rPr lang="en-US" dirty="0">
                <a:cs typeface="Calibri"/>
              </a:rPr>
              <a:t> reviews datasets </a:t>
            </a:r>
          </a:p>
          <a:p>
            <a:r>
              <a:rPr lang="en-US" dirty="0">
                <a:cs typeface="Calibri"/>
              </a:rPr>
              <a:t>Data Cleaning/Pre-processing</a:t>
            </a:r>
          </a:p>
          <a:p>
            <a:pPr lvl="1"/>
            <a:r>
              <a:rPr lang="en-US" dirty="0">
                <a:cs typeface="Calibri"/>
              </a:rPr>
              <a:t>Preparing the dataset using NLTK and split it for training and testing</a:t>
            </a:r>
          </a:p>
          <a:p>
            <a:r>
              <a:rPr lang="en-US" dirty="0">
                <a:cs typeface="Calibri"/>
              </a:rPr>
              <a:t>Initialize Model</a:t>
            </a:r>
          </a:p>
          <a:p>
            <a:pPr lvl="1"/>
            <a:r>
              <a:rPr lang="en-US" dirty="0">
                <a:cs typeface="Calibri"/>
              </a:rPr>
              <a:t>Select the best model for the task at hand</a:t>
            </a:r>
          </a:p>
          <a:p>
            <a:r>
              <a:rPr lang="en-US" dirty="0">
                <a:cs typeface="Calibri"/>
              </a:rPr>
              <a:t>Training the Model</a:t>
            </a:r>
          </a:p>
          <a:p>
            <a:pPr lvl="1"/>
            <a:r>
              <a:rPr lang="en-US" dirty="0">
                <a:cs typeface="Calibri"/>
              </a:rPr>
              <a:t>Feed the train data to the model</a:t>
            </a:r>
          </a:p>
          <a:p>
            <a:r>
              <a:rPr lang="en-US" dirty="0">
                <a:cs typeface="Calibri"/>
              </a:rPr>
              <a:t>Model Evaluation</a:t>
            </a:r>
          </a:p>
          <a:p>
            <a:pPr lvl="1"/>
            <a:r>
              <a:rPr lang="en-US" dirty="0">
                <a:cs typeface="Calibri"/>
              </a:rPr>
              <a:t>Measure the accuracy of the trained model</a:t>
            </a:r>
          </a:p>
          <a:p>
            <a:r>
              <a:rPr lang="en-US" dirty="0">
                <a:cs typeface="Calibri"/>
              </a:rPr>
              <a:t>Make Predictions</a:t>
            </a:r>
          </a:p>
          <a:p>
            <a:pPr lvl="1"/>
            <a:r>
              <a:rPr lang="en-US" dirty="0">
                <a:cs typeface="Calibri"/>
              </a:rPr>
              <a:t>Use the trained model to make predictions</a:t>
            </a:r>
          </a:p>
        </p:txBody>
      </p:sp>
    </p:spTree>
    <p:extLst>
      <p:ext uri="{BB962C8B-B14F-4D97-AF65-F5344CB8AC3E}">
        <p14:creationId xmlns:p14="http://schemas.microsoft.com/office/powerpoint/2010/main" val="3897002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B07-CA37-4D38-B4A0-176A3903F8E0}"/>
              </a:ext>
            </a:extLst>
          </p:cNvPr>
          <p:cNvSpPr>
            <a:spLocks noGrp="1"/>
          </p:cNvSpPr>
          <p:nvPr>
            <p:ph type="title"/>
          </p:nvPr>
        </p:nvSpPr>
        <p:spPr>
          <a:xfrm>
            <a:off x="838200" y="365125"/>
            <a:ext cx="10515600" cy="6083632"/>
          </a:xfrm>
        </p:spPr>
        <p:txBody>
          <a:bodyPr/>
          <a:lstStyle/>
          <a:p>
            <a:pPr algn="ctr"/>
            <a:r>
              <a:rPr lang="en-US" dirty="0">
                <a:cs typeface="Calibri Light" panose="020F0302020204030204"/>
              </a:rPr>
              <a:t>Thank You</a:t>
            </a:r>
          </a:p>
        </p:txBody>
      </p:sp>
    </p:spTree>
    <p:extLst>
      <p:ext uri="{BB962C8B-B14F-4D97-AF65-F5344CB8AC3E}">
        <p14:creationId xmlns:p14="http://schemas.microsoft.com/office/powerpoint/2010/main" val="420504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3F6D-AF81-4C6E-A900-63024BF2F910}"/>
              </a:ext>
            </a:extLst>
          </p:cNvPr>
          <p:cNvSpPr>
            <a:spLocks noGrp="1"/>
          </p:cNvSpPr>
          <p:nvPr>
            <p:ph type="title"/>
          </p:nvPr>
        </p:nvSpPr>
        <p:spPr/>
        <p:txBody>
          <a:bodyPr/>
          <a:lstStyle/>
          <a:p>
            <a:pPr algn="ctr"/>
            <a:r>
              <a:rPr lang="en-US" dirty="0">
                <a:cs typeface="Calibri Light"/>
              </a:rPr>
              <a:t>Introduction</a:t>
            </a:r>
            <a:endParaRPr lang="en-US" dirty="0"/>
          </a:p>
        </p:txBody>
      </p:sp>
      <p:pic>
        <p:nvPicPr>
          <p:cNvPr id="4" name="Picture 4" descr="A picture containing computer&#10;&#10;Description generated with very high confidence">
            <a:extLst>
              <a:ext uri="{FF2B5EF4-FFF2-40B4-BE49-F238E27FC236}">
                <a16:creationId xmlns:a16="http://schemas.microsoft.com/office/drawing/2014/main" id="{23FE1FAB-6242-43C9-B77F-0C55C77E2B17}"/>
              </a:ext>
            </a:extLst>
          </p:cNvPr>
          <p:cNvPicPr>
            <a:picLocks noGrp="1" noChangeAspect="1"/>
          </p:cNvPicPr>
          <p:nvPr>
            <p:ph idx="1"/>
          </p:nvPr>
        </p:nvPicPr>
        <p:blipFill>
          <a:blip r:embed="rId2"/>
          <a:stretch>
            <a:fillRect/>
          </a:stretch>
        </p:blipFill>
        <p:spPr>
          <a:xfrm>
            <a:off x="839529" y="1950096"/>
            <a:ext cx="6667500" cy="3429000"/>
          </a:xfrm>
        </p:spPr>
      </p:pic>
      <p:sp>
        <p:nvSpPr>
          <p:cNvPr id="6" name="TextBox 5">
            <a:extLst>
              <a:ext uri="{FF2B5EF4-FFF2-40B4-BE49-F238E27FC236}">
                <a16:creationId xmlns:a16="http://schemas.microsoft.com/office/drawing/2014/main" id="{89FF2F55-F978-44B3-A7F8-A4CEAE32E85C}"/>
              </a:ext>
            </a:extLst>
          </p:cNvPr>
          <p:cNvSpPr txBox="1"/>
          <p:nvPr/>
        </p:nvSpPr>
        <p:spPr>
          <a:xfrm>
            <a:off x="7577470" y="1951075"/>
            <a:ext cx="27432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Using a Machine Learning model to classify text data/documents online will save a lot of time and resources. </a:t>
            </a:r>
          </a:p>
          <a:p>
            <a:endParaRPr lang="en-US" dirty="0">
              <a:cs typeface="Calibri"/>
            </a:endParaRPr>
          </a:p>
          <a:p>
            <a:r>
              <a:rPr lang="en-US" dirty="0">
                <a:cs typeface="Calibri"/>
              </a:rPr>
              <a:t>Classification tasks that would take humans weeks to complete can be done in hours by a computer with a good ML model.</a:t>
            </a:r>
          </a:p>
        </p:txBody>
      </p:sp>
    </p:spTree>
    <p:extLst>
      <p:ext uri="{BB962C8B-B14F-4D97-AF65-F5344CB8AC3E}">
        <p14:creationId xmlns:p14="http://schemas.microsoft.com/office/powerpoint/2010/main" val="277583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472A-8ECF-4004-8EDA-CF5F0590ACA5}"/>
              </a:ext>
            </a:extLst>
          </p:cNvPr>
          <p:cNvSpPr>
            <a:spLocks noGrp="1"/>
          </p:cNvSpPr>
          <p:nvPr>
            <p:ph type="title"/>
          </p:nvPr>
        </p:nvSpPr>
        <p:spPr/>
        <p:txBody>
          <a:bodyPr/>
          <a:lstStyle/>
          <a:p>
            <a:pPr algn="ctr"/>
            <a:r>
              <a:rPr lang="en-US" dirty="0">
                <a:cs typeface="Calibri Light" panose="020F0302020204030204"/>
              </a:rPr>
              <a:t>Introduction</a:t>
            </a:r>
          </a:p>
        </p:txBody>
      </p:sp>
      <p:sp>
        <p:nvSpPr>
          <p:cNvPr id="3" name="Content Placeholder 2">
            <a:extLst>
              <a:ext uri="{FF2B5EF4-FFF2-40B4-BE49-F238E27FC236}">
                <a16:creationId xmlns:a16="http://schemas.microsoft.com/office/drawing/2014/main" id="{65640DC7-3A11-4AAD-A7EA-E95CE584DCCC}"/>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Purpose:</a:t>
            </a:r>
            <a:endParaRPr lang="en-US"/>
          </a:p>
          <a:p>
            <a:pPr lvl="1" algn="just"/>
            <a:r>
              <a:rPr lang="en-US" dirty="0">
                <a:cs typeface="Calibri"/>
              </a:rPr>
              <a:t>Text classification is a very important task in supervised machine learning.</a:t>
            </a:r>
          </a:p>
          <a:p>
            <a:pPr lvl="1" algn="just"/>
            <a:r>
              <a:rPr lang="en-US" dirty="0">
                <a:cs typeface="Calibri"/>
              </a:rPr>
              <a:t>A piece of text is assigned to one or more classes or categories. This can be done either manually or using ML algorithms.</a:t>
            </a:r>
          </a:p>
          <a:p>
            <a:pPr lvl="1" algn="just"/>
            <a:r>
              <a:rPr lang="en-US" dirty="0">
                <a:cs typeface="Calibri"/>
              </a:rPr>
              <a:t>Context Analyzer uses one such ML algorithm so solve this classification problem.</a:t>
            </a:r>
          </a:p>
          <a:p>
            <a:pPr lvl="1" algn="just"/>
            <a:r>
              <a:rPr lang="en-US" dirty="0">
                <a:cs typeface="Calibri"/>
              </a:rPr>
              <a:t>The best way to build APIs currently is to use an efficient language like JavaScript with its Node.js runtime. The integration of Tensorflow.js with Node.js allows us to build highly scalable and robust APIs.</a:t>
            </a:r>
          </a:p>
          <a:p>
            <a:pPr algn="just"/>
            <a:r>
              <a:rPr lang="en-US" u="sng" dirty="0">
                <a:ea typeface="+mn-lt"/>
                <a:cs typeface="+mn-lt"/>
              </a:rPr>
              <a:t>Scope:</a:t>
            </a:r>
            <a:endParaRPr lang="en-US">
              <a:ea typeface="+mn-lt"/>
              <a:cs typeface="+mn-lt"/>
            </a:endParaRPr>
          </a:p>
          <a:p>
            <a:pPr lvl="1" algn="just"/>
            <a:r>
              <a:rPr lang="en-US" dirty="0">
                <a:ea typeface="+mn-lt"/>
                <a:cs typeface="+mn-lt"/>
              </a:rPr>
              <a:t>The application provides text classification services through APIs.</a:t>
            </a:r>
          </a:p>
          <a:p>
            <a:pPr lvl="1" algn="just"/>
            <a:r>
              <a:rPr lang="en-US" dirty="0">
                <a:ea typeface="+mn-lt"/>
                <a:cs typeface="+mn-lt"/>
              </a:rPr>
              <a:t>Sentiment analysis can be done on data from social media platforms, reviews on things like movies, food, productions on an online store etc..</a:t>
            </a:r>
          </a:p>
          <a:p>
            <a:pPr lvl="1" algn="just"/>
            <a:r>
              <a:rPr lang="en-US" dirty="0">
                <a:ea typeface="+mn-lt"/>
                <a:cs typeface="+mn-lt"/>
              </a:rPr>
              <a:t>Multi-class classification can be done on news articles, articles related to technology.</a:t>
            </a:r>
            <a:endParaRPr lang="en-US"/>
          </a:p>
        </p:txBody>
      </p:sp>
    </p:spTree>
    <p:extLst>
      <p:ext uri="{BB962C8B-B14F-4D97-AF65-F5344CB8AC3E}">
        <p14:creationId xmlns:p14="http://schemas.microsoft.com/office/powerpoint/2010/main" val="407086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E5F4-7E03-4E91-9A58-BA2D31F6C255}"/>
              </a:ext>
            </a:extLst>
          </p:cNvPr>
          <p:cNvSpPr>
            <a:spLocks noGrp="1"/>
          </p:cNvSpPr>
          <p:nvPr>
            <p:ph type="title"/>
          </p:nvPr>
        </p:nvSpPr>
        <p:spPr/>
        <p:txBody>
          <a:bodyPr/>
          <a:lstStyle/>
          <a:p>
            <a:pPr algn="ctr"/>
            <a:r>
              <a:rPr lang="en-US">
                <a:cs typeface="Calibri Light" panose="020F0302020204030204"/>
              </a:rPr>
              <a:t>Literature Survey</a:t>
            </a:r>
          </a:p>
        </p:txBody>
      </p:sp>
      <p:sp>
        <p:nvSpPr>
          <p:cNvPr id="3" name="Content Placeholder 2">
            <a:extLst>
              <a:ext uri="{FF2B5EF4-FFF2-40B4-BE49-F238E27FC236}">
                <a16:creationId xmlns:a16="http://schemas.microsoft.com/office/drawing/2014/main" id="{082142D9-7288-44D9-B983-9EC873349898}"/>
              </a:ext>
            </a:extLst>
          </p:cNvPr>
          <p:cNvSpPr>
            <a:spLocks noGrp="1"/>
          </p:cNvSpPr>
          <p:nvPr>
            <p:ph idx="1"/>
          </p:nvPr>
        </p:nvSpPr>
        <p:spPr/>
        <p:txBody>
          <a:bodyPr vert="horz" lIns="91440" tIns="45720" rIns="91440" bIns="45720" rtlCol="0" anchor="t">
            <a:normAutofit/>
          </a:bodyPr>
          <a:lstStyle/>
          <a:p>
            <a:pPr algn="just"/>
            <a:r>
              <a:rPr lang="en-US" dirty="0">
                <a:cs typeface="Calibri"/>
              </a:rPr>
              <a:t>A lot of research is being done every day in NLP. Providing NLP APIs is a complex task.</a:t>
            </a:r>
            <a:endParaRPr lang="en-US"/>
          </a:p>
          <a:p>
            <a:pPr algn="just"/>
            <a:r>
              <a:rPr lang="en-US" dirty="0">
                <a:cs typeface="Calibri"/>
              </a:rPr>
              <a:t>Tensorflow.js with Node.js can be used to build such APIs.</a:t>
            </a:r>
          </a:p>
          <a:p>
            <a:pPr algn="just"/>
            <a:r>
              <a:rPr lang="en-US" dirty="0">
                <a:cs typeface="Calibri"/>
              </a:rPr>
              <a:t>Tensorflow.js allows us to interact with ML models directly from the browser. This is what makes it currently the best library for building NLP APIs.</a:t>
            </a:r>
          </a:p>
          <a:p>
            <a:pPr algn="just"/>
            <a:r>
              <a:rPr lang="en-US" dirty="0">
                <a:cs typeface="Calibri"/>
              </a:rPr>
              <a:t>Since Tensorflow.js still only runs on experimental Node.js. Currently only Google provides NLP APIs built on Tensorflow.js.</a:t>
            </a:r>
          </a:p>
        </p:txBody>
      </p:sp>
    </p:spTree>
    <p:extLst>
      <p:ext uri="{BB962C8B-B14F-4D97-AF65-F5344CB8AC3E}">
        <p14:creationId xmlns:p14="http://schemas.microsoft.com/office/powerpoint/2010/main" val="42244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4279-7E5C-4DB3-A420-E6C1EA8F4AB8}"/>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36E3F302-050D-49A8-BBF6-0528D7A171B1}"/>
              </a:ext>
            </a:extLst>
          </p:cNvPr>
          <p:cNvSpPr>
            <a:spLocks noGrp="1"/>
          </p:cNvSpPr>
          <p:nvPr>
            <p:ph idx="1"/>
          </p:nvPr>
        </p:nvSpPr>
        <p:spPr/>
        <p:txBody>
          <a:bodyPr vert="horz" lIns="91440" tIns="45720" rIns="91440" bIns="45720" rtlCol="0" anchor="t">
            <a:normAutofit fontScale="92500"/>
          </a:bodyPr>
          <a:lstStyle/>
          <a:p>
            <a:pPr marL="0" indent="0" algn="just">
              <a:buNone/>
            </a:pPr>
            <a:r>
              <a:rPr lang="en-US" b="1" dirty="0">
                <a:ea typeface="+mn-lt"/>
                <a:cs typeface="+mn-lt"/>
              </a:rPr>
              <a:t>Papers</a:t>
            </a:r>
            <a:endParaRPr lang="en-US"/>
          </a:p>
          <a:p>
            <a:pPr lvl="1" algn="just"/>
            <a:r>
              <a:rPr lang="en-US" b="1" dirty="0">
                <a:ea typeface="+mn-lt"/>
                <a:cs typeface="+mn-lt"/>
              </a:rPr>
              <a:t>Title</a:t>
            </a:r>
            <a:r>
              <a:rPr lang="en-US" dirty="0">
                <a:ea typeface="+mn-lt"/>
                <a:cs typeface="+mn-lt"/>
              </a:rPr>
              <a:t>: Recurrent Neural Network for Text Classification with Multi-Task Learning</a:t>
            </a:r>
          </a:p>
          <a:p>
            <a:pPr lvl="1" algn="just"/>
            <a:r>
              <a:rPr lang="en-US" b="1" dirty="0">
                <a:cs typeface="Calibri"/>
              </a:rPr>
              <a:t>Authors</a:t>
            </a:r>
            <a:r>
              <a:rPr lang="en-US" dirty="0">
                <a:cs typeface="Calibri"/>
              </a:rPr>
              <a:t>: </a:t>
            </a:r>
            <a:r>
              <a:rPr lang="en-US" dirty="0">
                <a:ea typeface="+mn-lt"/>
                <a:cs typeface="+mn-lt"/>
              </a:rPr>
              <a:t>Pengfei Liu, </a:t>
            </a:r>
            <a:r>
              <a:rPr lang="en-US" dirty="0" err="1">
                <a:ea typeface="+mn-lt"/>
                <a:cs typeface="+mn-lt"/>
              </a:rPr>
              <a:t>Xipeng</a:t>
            </a:r>
            <a:r>
              <a:rPr lang="en-US" dirty="0">
                <a:ea typeface="+mn-lt"/>
                <a:cs typeface="+mn-lt"/>
              </a:rPr>
              <a:t> </a:t>
            </a:r>
            <a:r>
              <a:rPr lang="en-US" dirty="0" err="1">
                <a:ea typeface="+mn-lt"/>
                <a:cs typeface="+mn-lt"/>
              </a:rPr>
              <a:t>Qiu</a:t>
            </a:r>
            <a:r>
              <a:rPr lang="en-US" dirty="0">
                <a:ea typeface="+mn-lt"/>
                <a:cs typeface="+mn-lt"/>
              </a:rPr>
              <a:t>, </a:t>
            </a:r>
            <a:r>
              <a:rPr lang="en-US" dirty="0" err="1">
                <a:ea typeface="+mn-lt"/>
                <a:cs typeface="+mn-lt"/>
              </a:rPr>
              <a:t>Xuanjing</a:t>
            </a:r>
            <a:r>
              <a:rPr lang="en-US" dirty="0">
                <a:ea typeface="+mn-lt"/>
                <a:cs typeface="+mn-lt"/>
              </a:rPr>
              <a:t> Huang</a:t>
            </a:r>
          </a:p>
          <a:p>
            <a:pPr lvl="1" algn="just"/>
            <a:r>
              <a:rPr lang="en-US" b="1" dirty="0">
                <a:ea typeface="+mn-lt"/>
                <a:cs typeface="+mn-lt"/>
              </a:rPr>
              <a:t>Summary</a:t>
            </a:r>
            <a:r>
              <a:rPr lang="en-US" dirty="0">
                <a:ea typeface="+mn-lt"/>
                <a:cs typeface="+mn-lt"/>
              </a:rPr>
              <a:t>: Neural network based methods have obtained great progress on a variety of natural language processing tasks. However, in most previous works, the models are learned based on single-task supervised objectives, which often suffer from insufficient training data. In this paper, we use the multitask learning framework to jointly learn across multiple related tasks. Based on recurrent neural network, we propose three different mechanisms of sharing information to model text with task-specific and shared layers. The entire network is trained jointly on all these tasks. Experiments on four benchmark text classification tasks show that our proposed models can improve the performance of a task with the help of other related tasks.</a:t>
            </a:r>
          </a:p>
        </p:txBody>
      </p:sp>
    </p:spTree>
    <p:extLst>
      <p:ext uri="{BB962C8B-B14F-4D97-AF65-F5344CB8AC3E}">
        <p14:creationId xmlns:p14="http://schemas.microsoft.com/office/powerpoint/2010/main" val="284648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3948-4089-4AD3-8C97-90E9C69E8D31}"/>
              </a:ext>
            </a:extLst>
          </p:cNvPr>
          <p:cNvSpPr>
            <a:spLocks noGrp="1"/>
          </p:cNvSpPr>
          <p:nvPr>
            <p:ph type="title"/>
          </p:nvPr>
        </p:nvSpPr>
        <p:spPr/>
        <p:txBody>
          <a:bodyPr/>
          <a:lstStyle/>
          <a:p>
            <a:pPr algn="ctr"/>
            <a:r>
              <a:rPr lang="en-US" dirty="0">
                <a:cs typeface="Calibri Light"/>
              </a:rPr>
              <a:t>Literature Survey</a:t>
            </a:r>
          </a:p>
        </p:txBody>
      </p:sp>
      <p:sp>
        <p:nvSpPr>
          <p:cNvPr id="3" name="Content Placeholder 2">
            <a:extLst>
              <a:ext uri="{FF2B5EF4-FFF2-40B4-BE49-F238E27FC236}">
                <a16:creationId xmlns:a16="http://schemas.microsoft.com/office/drawing/2014/main" id="{2D53A7E2-773C-4AE0-83F0-737E07E893DC}"/>
              </a:ext>
            </a:extLst>
          </p:cNvPr>
          <p:cNvSpPr>
            <a:spLocks noGrp="1"/>
          </p:cNvSpPr>
          <p:nvPr>
            <p:ph idx="1"/>
          </p:nvPr>
        </p:nvSpPr>
        <p:spPr/>
        <p:txBody>
          <a:bodyPr vert="horz" lIns="91440" tIns="45720" rIns="91440" bIns="45720" rtlCol="0" anchor="t">
            <a:normAutofit fontScale="92500" lnSpcReduction="20000"/>
          </a:bodyPr>
          <a:lstStyle/>
          <a:p>
            <a:pPr lvl="1" algn="just"/>
            <a:r>
              <a:rPr lang="en-US" b="1" dirty="0">
                <a:cs typeface="Calibri"/>
              </a:rPr>
              <a:t>Title: </a:t>
            </a:r>
            <a:r>
              <a:rPr lang="en-US" dirty="0">
                <a:cs typeface="Calibri"/>
              </a:rPr>
              <a:t>Long Short-Term Memory</a:t>
            </a:r>
            <a:endParaRPr lang="en-US" dirty="0"/>
          </a:p>
          <a:p>
            <a:pPr lvl="1" algn="just"/>
            <a:r>
              <a:rPr lang="en-US" b="1" dirty="0">
                <a:cs typeface="Calibri"/>
              </a:rPr>
              <a:t>Authors: </a:t>
            </a:r>
            <a:r>
              <a:rPr lang="en-US" dirty="0">
                <a:ea typeface="+mn-lt"/>
                <a:cs typeface="+mn-lt"/>
              </a:rPr>
              <a:t>Sepp </a:t>
            </a:r>
            <a:r>
              <a:rPr lang="en-US" dirty="0" err="1">
                <a:ea typeface="+mn-lt"/>
                <a:cs typeface="+mn-lt"/>
              </a:rPr>
              <a:t>Hochreiter</a:t>
            </a:r>
            <a:r>
              <a:rPr lang="en-US" dirty="0">
                <a:ea typeface="+mn-lt"/>
                <a:cs typeface="+mn-lt"/>
              </a:rPr>
              <a:t>, Jurgen Schmidhuber</a:t>
            </a:r>
          </a:p>
          <a:p>
            <a:pPr lvl="1" algn="just"/>
            <a:r>
              <a:rPr lang="en-US" b="1" dirty="0">
                <a:ea typeface="+mn-lt"/>
                <a:cs typeface="+mn-lt"/>
              </a:rPr>
              <a:t>Summary: </a:t>
            </a:r>
            <a:r>
              <a:rPr lang="en-US" dirty="0">
                <a:ea typeface="+mn-lt"/>
                <a:cs typeface="+mn-lt"/>
              </a:rPr>
              <a:t>Learning to store information over extended time intervals via recurrent backpropagation takes a very long time, mostly due to insufficient, decaying error back flow. We briefly review </a:t>
            </a:r>
            <a:r>
              <a:rPr lang="en-US" dirty="0" err="1">
                <a:ea typeface="+mn-lt"/>
                <a:cs typeface="+mn-lt"/>
              </a:rPr>
              <a:t>Hochreiter's</a:t>
            </a:r>
            <a:r>
              <a:rPr lang="en-US" dirty="0">
                <a:ea typeface="+mn-lt"/>
                <a:cs typeface="+mn-lt"/>
              </a:rPr>
              <a:t> 1991 analysis of this problem, then address it by introducing a novel, efficient, gradient-based method called "Long Short-Term Memory" (LSTM). Truncating the gradient where this does not do harm, LSTM can learn to bridge minimal time lags in excess of 1000 discrete time steps by enforcing constant error flow through "constant error carrousels" within special units. Multiplicative gate units learn to open and close access to the constant error flow. LSTM is local in space and time; its computational complexity per time step and weight is O(1). Our experiments with artificial data involve local, distributed, real-valued, and noisy pattern representations. In comparisons with RTRL, BPTT, Recurrent Cascade-Correlation, Elman nets, and Neural Sequence Chunking, LSTM leads to many more successful runs, and learns much faster. LSTM also solves complex, artificial long time lag tasks that have never been solved by previous recurrent network algorithms.</a:t>
            </a:r>
            <a:endParaRPr lang="en-US" b="1" dirty="0">
              <a:ea typeface="+mn-lt"/>
              <a:cs typeface="+mn-lt"/>
            </a:endParaRPr>
          </a:p>
        </p:txBody>
      </p:sp>
    </p:spTree>
    <p:extLst>
      <p:ext uri="{BB962C8B-B14F-4D97-AF65-F5344CB8AC3E}">
        <p14:creationId xmlns:p14="http://schemas.microsoft.com/office/powerpoint/2010/main" val="213635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C6F0-F013-47F9-9A65-7E7EDACF829C}"/>
              </a:ext>
            </a:extLst>
          </p:cNvPr>
          <p:cNvSpPr>
            <a:spLocks noGrp="1"/>
          </p:cNvSpPr>
          <p:nvPr>
            <p:ph type="title"/>
          </p:nvPr>
        </p:nvSpPr>
        <p:spPr/>
        <p:txBody>
          <a:bodyPr/>
          <a:lstStyle/>
          <a:p>
            <a:pPr algn="ctr"/>
            <a:r>
              <a:rPr lang="en-US" dirty="0">
                <a:cs typeface="Calibri Light" panose="020F0302020204030204"/>
              </a:rPr>
              <a:t>Literature Survey</a:t>
            </a:r>
          </a:p>
        </p:txBody>
      </p:sp>
      <p:sp>
        <p:nvSpPr>
          <p:cNvPr id="3" name="Content Placeholder 2">
            <a:extLst>
              <a:ext uri="{FF2B5EF4-FFF2-40B4-BE49-F238E27FC236}">
                <a16:creationId xmlns:a16="http://schemas.microsoft.com/office/drawing/2014/main" id="{7015AAE9-DED0-4583-93D7-F25216D9058F}"/>
              </a:ext>
            </a:extLst>
          </p:cNvPr>
          <p:cNvSpPr>
            <a:spLocks noGrp="1"/>
          </p:cNvSpPr>
          <p:nvPr>
            <p:ph idx="1"/>
          </p:nvPr>
        </p:nvSpPr>
        <p:spPr/>
        <p:txBody>
          <a:bodyPr vert="horz" lIns="91440" tIns="45720" rIns="91440" bIns="45720" rtlCol="0" anchor="t">
            <a:normAutofit fontScale="92500" lnSpcReduction="10000"/>
          </a:bodyPr>
          <a:lstStyle/>
          <a:p>
            <a:pPr algn="just"/>
            <a:r>
              <a:rPr lang="en-US" u="sng" dirty="0">
                <a:cs typeface="Calibri"/>
              </a:rPr>
              <a:t>Existing Systems:</a:t>
            </a:r>
            <a:endParaRPr lang="en-US"/>
          </a:p>
          <a:p>
            <a:pPr lvl="1" algn="just"/>
            <a:r>
              <a:rPr lang="en-US" b="1" dirty="0">
                <a:ea typeface="+mn-lt"/>
                <a:cs typeface="+mn-lt"/>
              </a:rPr>
              <a:t>Google Cloud Natural Language</a:t>
            </a:r>
            <a:r>
              <a:rPr lang="en-US" dirty="0">
                <a:ea typeface="+mn-lt"/>
                <a:cs typeface="+mn-lt"/>
              </a:rPr>
              <a:t> API makes use of Tensorflow.js with Node.js to provide NLP services.</a:t>
            </a:r>
          </a:p>
          <a:p>
            <a:pPr lvl="1" algn="just"/>
            <a:r>
              <a:rPr lang="en-US" b="1" err="1">
                <a:ea typeface="+mn-lt"/>
                <a:cs typeface="+mn-lt"/>
              </a:rPr>
              <a:t>OpenNLP</a:t>
            </a:r>
            <a:r>
              <a:rPr lang="en-US" dirty="0">
                <a:ea typeface="+mn-lt"/>
                <a:cs typeface="+mn-lt"/>
              </a:rPr>
              <a:t>, </a:t>
            </a:r>
            <a:r>
              <a:rPr lang="en-US" b="1" dirty="0">
                <a:cs typeface="Calibri"/>
              </a:rPr>
              <a:t>Stanford NLP</a:t>
            </a:r>
            <a:r>
              <a:rPr lang="en-US" dirty="0">
                <a:cs typeface="Calibri"/>
              </a:rPr>
              <a:t> provide NLP libraries that can be integrated with a given language.</a:t>
            </a:r>
            <a:endParaRPr lang="en-US" dirty="0">
              <a:ea typeface="+mn-lt"/>
              <a:cs typeface="+mn-lt"/>
            </a:endParaRPr>
          </a:p>
          <a:p>
            <a:pPr lvl="1" algn="just"/>
            <a:r>
              <a:rPr lang="en-US" b="1" dirty="0" err="1">
                <a:cs typeface="Calibri"/>
              </a:rPr>
              <a:t>TextRazor</a:t>
            </a:r>
            <a:r>
              <a:rPr lang="en-US" b="1" dirty="0">
                <a:cs typeface="Calibri"/>
              </a:rPr>
              <a:t> </a:t>
            </a:r>
            <a:r>
              <a:rPr lang="en-US" dirty="0">
                <a:cs typeface="Calibri"/>
              </a:rPr>
              <a:t>provides NLP APIs but it is not built using Tensorflow.js.</a:t>
            </a:r>
          </a:p>
          <a:p>
            <a:pPr algn="just"/>
            <a:r>
              <a:rPr lang="en-US" u="sng" dirty="0">
                <a:cs typeface="Calibri"/>
              </a:rPr>
              <a:t>Proposed System:</a:t>
            </a:r>
          </a:p>
          <a:p>
            <a:pPr lvl="1" algn="just"/>
            <a:r>
              <a:rPr lang="en-US" dirty="0">
                <a:ea typeface="+mn-lt"/>
                <a:cs typeface="+mn-lt"/>
              </a:rPr>
              <a:t>Context Analyzer makes use of </a:t>
            </a:r>
            <a:r>
              <a:rPr lang="en-US" dirty="0" err="1">
                <a:ea typeface="+mn-lt"/>
                <a:cs typeface="+mn-lt"/>
              </a:rPr>
              <a:t>tfjs</a:t>
            </a:r>
            <a:r>
              <a:rPr lang="en-US" dirty="0">
                <a:ea typeface="+mn-lt"/>
                <a:cs typeface="+mn-lt"/>
              </a:rPr>
              <a:t> with Node.js. Meaning, it does not depend on running python microservices for importing model and preprocessing.</a:t>
            </a:r>
          </a:p>
          <a:p>
            <a:pPr lvl="1" algn="just"/>
            <a:r>
              <a:rPr lang="en-US" dirty="0">
                <a:ea typeface="+mn-lt"/>
                <a:cs typeface="+mn-lt"/>
              </a:rPr>
              <a:t>All that is required is a cloud service to host the </a:t>
            </a:r>
            <a:r>
              <a:rPr lang="en-US" dirty="0" err="1">
                <a:ea typeface="+mn-lt"/>
                <a:cs typeface="+mn-lt"/>
              </a:rPr>
              <a:t>model.json</a:t>
            </a:r>
            <a:r>
              <a:rPr lang="en-US" dirty="0">
                <a:ea typeface="+mn-lt"/>
                <a:cs typeface="+mn-lt"/>
              </a:rPr>
              <a:t> file and the rest is taken care of by the APIs.</a:t>
            </a:r>
          </a:p>
          <a:p>
            <a:pPr lvl="1" algn="just"/>
            <a:r>
              <a:rPr lang="en-US" dirty="0">
                <a:ea typeface="+mn-lt"/>
                <a:cs typeface="+mn-lt"/>
              </a:rPr>
              <a:t>This is better than providing libraries as there is no need to import anything. The only requirement is to make API calls.</a:t>
            </a:r>
          </a:p>
          <a:p>
            <a:pPr lvl="1"/>
            <a:endParaRPr lang="en-US" dirty="0">
              <a:ea typeface="+mn-lt"/>
              <a:cs typeface="+mn-lt"/>
            </a:endParaRPr>
          </a:p>
        </p:txBody>
      </p:sp>
    </p:spTree>
    <p:extLst>
      <p:ext uri="{BB962C8B-B14F-4D97-AF65-F5344CB8AC3E}">
        <p14:creationId xmlns:p14="http://schemas.microsoft.com/office/powerpoint/2010/main" val="185376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14C0-77B3-4A77-B8FE-74F30F1D1AC3}"/>
              </a:ext>
            </a:extLst>
          </p:cNvPr>
          <p:cNvSpPr>
            <a:spLocks noGrp="1"/>
          </p:cNvSpPr>
          <p:nvPr>
            <p:ph type="title"/>
          </p:nvPr>
        </p:nvSpPr>
        <p:spPr/>
        <p:txBody>
          <a:bodyPr/>
          <a:lstStyle/>
          <a:p>
            <a:pPr algn="ctr"/>
            <a:r>
              <a:rPr lang="en-US" dirty="0">
                <a:cs typeface="Calibri Light" panose="020F0302020204030204"/>
              </a:rPr>
              <a:t>Tools and Technologies</a:t>
            </a:r>
          </a:p>
        </p:txBody>
      </p:sp>
      <p:sp>
        <p:nvSpPr>
          <p:cNvPr id="3" name="Content Placeholder 2">
            <a:extLst>
              <a:ext uri="{FF2B5EF4-FFF2-40B4-BE49-F238E27FC236}">
                <a16:creationId xmlns:a16="http://schemas.microsoft.com/office/drawing/2014/main" id="{F99C5E96-510A-4259-A1A2-129A3D5AA8B7}"/>
              </a:ext>
            </a:extLst>
          </p:cNvPr>
          <p:cNvSpPr>
            <a:spLocks noGrp="1"/>
          </p:cNvSpPr>
          <p:nvPr>
            <p:ph idx="1"/>
          </p:nvPr>
        </p:nvSpPr>
        <p:spPr/>
        <p:txBody>
          <a:bodyPr vert="horz" lIns="91440" tIns="45720" rIns="91440" bIns="45720" rtlCol="0" anchor="t">
            <a:normAutofit/>
          </a:bodyPr>
          <a:lstStyle/>
          <a:p>
            <a:r>
              <a:rPr lang="en-US" dirty="0">
                <a:cs typeface="Calibri"/>
              </a:rPr>
              <a:t>Front-end</a:t>
            </a:r>
            <a:endParaRPr lang="en-US"/>
          </a:p>
          <a:p>
            <a:pPr lvl="1"/>
            <a:r>
              <a:rPr lang="en-US" dirty="0">
                <a:ea typeface="+mn-lt"/>
                <a:cs typeface="+mn-lt"/>
              </a:rPr>
              <a:t>HTML, CSS, Handlebars.js</a:t>
            </a:r>
            <a:endParaRPr lang="en-US">
              <a:cs typeface="Calibri"/>
            </a:endParaRPr>
          </a:p>
          <a:p>
            <a:r>
              <a:rPr lang="en-US" dirty="0">
                <a:cs typeface="Calibri"/>
              </a:rPr>
              <a:t>Back-end</a:t>
            </a:r>
          </a:p>
          <a:p>
            <a:pPr lvl="1"/>
            <a:r>
              <a:rPr lang="en-US" dirty="0">
                <a:cs typeface="Calibri"/>
              </a:rPr>
              <a:t>Node.js, Express.js</a:t>
            </a:r>
          </a:p>
          <a:p>
            <a:r>
              <a:rPr lang="en-US" dirty="0">
                <a:cs typeface="Calibri"/>
              </a:rPr>
              <a:t>Languages and Libraries</a:t>
            </a:r>
            <a:endParaRPr lang="en-US"/>
          </a:p>
          <a:p>
            <a:pPr lvl="1"/>
            <a:r>
              <a:rPr lang="en-US" dirty="0">
                <a:cs typeface="Calibri"/>
              </a:rPr>
              <a:t>Python 3, Tensorflow.js</a:t>
            </a:r>
          </a:p>
          <a:p>
            <a:r>
              <a:rPr lang="en-US" dirty="0">
                <a:cs typeface="Calibri"/>
              </a:rPr>
              <a:t>Code Editor</a:t>
            </a:r>
          </a:p>
          <a:p>
            <a:pPr lvl="1"/>
            <a:r>
              <a:rPr lang="en-US" dirty="0">
                <a:cs typeface="Calibri"/>
              </a:rPr>
              <a:t>Visual Studio Code</a:t>
            </a:r>
          </a:p>
        </p:txBody>
      </p:sp>
    </p:spTree>
    <p:extLst>
      <p:ext uri="{BB962C8B-B14F-4D97-AF65-F5344CB8AC3E}">
        <p14:creationId xmlns:p14="http://schemas.microsoft.com/office/powerpoint/2010/main" val="41836854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Context Analyzer A text classification web-app using NLP</vt:lpstr>
      <vt:lpstr>Abstract</vt:lpstr>
      <vt:lpstr>Introduction</vt:lpstr>
      <vt:lpstr>Introduction</vt:lpstr>
      <vt:lpstr>Literature Survey</vt:lpstr>
      <vt:lpstr>Literature Survey</vt:lpstr>
      <vt:lpstr>Literature Survey</vt:lpstr>
      <vt:lpstr>Literature Survey</vt:lpstr>
      <vt:lpstr>Tools and Technologies</vt:lpstr>
      <vt:lpstr>Functional Requirements</vt:lpstr>
      <vt:lpstr>Non-functional Requirements</vt:lpstr>
      <vt:lpstr>PowerPoint Presentation</vt:lpstr>
      <vt:lpstr>PowerPoint Presentation</vt:lpstr>
      <vt:lpstr>Detailed Methodology</vt:lpstr>
      <vt:lpstr>Detailed Methodology</vt:lpstr>
      <vt:lpstr>Detailed Methodology</vt:lpstr>
      <vt:lpstr>Detailed Methodology</vt:lpstr>
      <vt:lpstr>Detailed Methodology</vt:lpstr>
      <vt:lpstr>Detailed Methodology</vt:lpstr>
      <vt:lpstr>PowerPoint Presentation</vt:lpstr>
      <vt:lpstr>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1454</cp:revision>
  <dcterms:created xsi:type="dcterms:W3CDTF">2020-01-24T15:55:12Z</dcterms:created>
  <dcterms:modified xsi:type="dcterms:W3CDTF">2020-04-04T09:16:59Z</dcterms:modified>
</cp:coreProperties>
</file>