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management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A4163-6E29-41E2-A5AA-C201818C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55" y="628263"/>
            <a:ext cx="8402210" cy="56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155923"/>
            <a:ext cx="7449475" cy="6546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time table for every batch and for every session</a:t>
            </a:r>
          </a:p>
          <a:p>
            <a:endParaRPr lang="en-US" dirty="0"/>
          </a:p>
          <a:p>
            <a:r>
              <a:rPr lang="en-US" dirty="0"/>
              <a:t>Faculties can confirm the class conduction using mobile apps with timings</a:t>
            </a:r>
          </a:p>
          <a:p>
            <a:endParaRPr lang="en-US" dirty="0"/>
          </a:p>
          <a:p>
            <a:r>
              <a:rPr lang="en-US" dirty="0"/>
              <a:t>Meaningful insights such as daily and weekly abstracts can be generated</a:t>
            </a:r>
          </a:p>
          <a:p>
            <a:endParaRPr lang="en-US" dirty="0"/>
          </a:p>
          <a:p>
            <a:r>
              <a:rPr lang="en-US" dirty="0"/>
              <a:t>Admins have the ability to change the time table and re-allocate faculties as per requirement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158620"/>
            <a:ext cx="8772656" cy="62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Vibhaag Web App</vt:lpstr>
      <vt:lpstr>PowerPoint Presentation</vt:lpstr>
      <vt:lpstr>PowerPoint Presentation</vt:lpstr>
      <vt:lpstr>Key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22</cp:revision>
  <dcterms:created xsi:type="dcterms:W3CDTF">2019-01-27T05:57:03Z</dcterms:created>
  <dcterms:modified xsi:type="dcterms:W3CDTF">2019-01-27T16:23:59Z</dcterms:modified>
</cp:coreProperties>
</file>