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Ans: Null hypothesis cannot be rejected(</a:t>
            </a:r>
            <a:r>
              <a:rPr lang="en-US" sz="2400" b="1" dirty="0" err="1"/>
              <a:t>Pvalue</a:t>
            </a:r>
            <a:r>
              <a:rPr lang="en-US" sz="2400" b="1" dirty="0"/>
              <a:t> &gt;0.05) and there is no significant difference between unit A and unit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dirty="0"/>
              <a:t>Ans: significant difference in the average TAT for all labs in the list and reject Null Hypothesis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b="1" dirty="0"/>
              <a:t>Ans: Proportions are Equal and Null Hypothesis Cannot be Rejected.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b="1" dirty="0"/>
              <a:t>Ans: Defective % across the center is same and Null hypothesis cannot be rejected.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390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HARSHA MANDALA</cp:lastModifiedBy>
  <cp:revision>3</cp:revision>
  <dcterms:created xsi:type="dcterms:W3CDTF">2015-11-14T12:07:48Z</dcterms:created>
  <dcterms:modified xsi:type="dcterms:W3CDTF">2021-05-30T12:48:38Z</dcterms:modified>
</cp:coreProperties>
</file>