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F51853-8301-4C6C-9606-FEEE59FF5D79}">
          <p14:sldIdLst>
            <p14:sldId id="256"/>
            <p14:sldId id="257"/>
            <p14:sldId id="258"/>
            <p14:sldId id="259"/>
            <p14:sldId id="260"/>
            <p14:sldId id="261"/>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90E58BE-6E44-4FD1-8472-772F9D523BA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99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174AD-FB63-4C60-B665-36ACF02922EF}"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E58BE-6E44-4FD1-8472-772F9D523BA4}" type="slidenum">
              <a:rPr lang="en-IN" smtClean="0"/>
              <a:t>‹#›</a:t>
            </a:fld>
            <a:endParaRPr lang="en-IN"/>
          </a:p>
        </p:txBody>
      </p:sp>
    </p:spTree>
    <p:extLst>
      <p:ext uri="{BB962C8B-B14F-4D97-AF65-F5344CB8AC3E}">
        <p14:creationId xmlns:p14="http://schemas.microsoft.com/office/powerpoint/2010/main" val="16915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21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832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spTree>
    <p:extLst>
      <p:ext uri="{BB962C8B-B14F-4D97-AF65-F5344CB8AC3E}">
        <p14:creationId xmlns:p14="http://schemas.microsoft.com/office/powerpoint/2010/main" val="824962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401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121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426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6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spTree>
    <p:extLst>
      <p:ext uri="{BB962C8B-B14F-4D97-AF65-F5344CB8AC3E}">
        <p14:creationId xmlns:p14="http://schemas.microsoft.com/office/powerpoint/2010/main" val="327545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174AD-FB63-4C60-B665-36ACF02922EF}"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E58BE-6E44-4FD1-8472-772F9D523BA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217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3174AD-FB63-4C60-B665-36ACF02922EF}"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E58BE-6E44-4FD1-8472-772F9D523BA4}" type="slidenum">
              <a:rPr lang="en-IN" smtClean="0"/>
              <a:t>‹#›</a:t>
            </a:fld>
            <a:endParaRPr lang="en-IN"/>
          </a:p>
        </p:txBody>
      </p:sp>
    </p:spTree>
    <p:extLst>
      <p:ext uri="{BB962C8B-B14F-4D97-AF65-F5344CB8AC3E}">
        <p14:creationId xmlns:p14="http://schemas.microsoft.com/office/powerpoint/2010/main" val="283637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3174AD-FB63-4C60-B665-36ACF02922EF}" type="datetimeFigureOut">
              <a:rPr lang="en-IN" smtClean="0"/>
              <a:t>12-01-2024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E58BE-6E44-4FD1-8472-772F9D523BA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45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3174AD-FB63-4C60-B665-36ACF02922EF}" type="datetimeFigureOut">
              <a:rPr lang="en-IN" smtClean="0"/>
              <a:t>12-01-2024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0E58BE-6E44-4FD1-8472-772F9D523BA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40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174AD-FB63-4C60-B665-36ACF02922EF}" type="datetimeFigureOut">
              <a:rPr lang="en-IN" smtClean="0"/>
              <a:t>12-01-2024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E58BE-6E44-4FD1-8472-772F9D523BA4}" type="slidenum">
              <a:rPr lang="en-IN" smtClean="0"/>
              <a:t>‹#›</a:t>
            </a:fld>
            <a:endParaRPr lang="en-IN"/>
          </a:p>
        </p:txBody>
      </p:sp>
    </p:spTree>
    <p:extLst>
      <p:ext uri="{BB962C8B-B14F-4D97-AF65-F5344CB8AC3E}">
        <p14:creationId xmlns:p14="http://schemas.microsoft.com/office/powerpoint/2010/main" val="72962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174AD-FB63-4C60-B665-36ACF02922EF}"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E58BE-6E44-4FD1-8472-772F9D523BA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415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174AD-FB63-4C60-B665-36ACF02922EF}"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E58BE-6E44-4FD1-8472-772F9D523BA4}" type="slidenum">
              <a:rPr lang="en-IN" smtClean="0"/>
              <a:t>‹#›</a:t>
            </a:fld>
            <a:endParaRPr lang="en-IN"/>
          </a:p>
        </p:txBody>
      </p:sp>
    </p:spTree>
    <p:extLst>
      <p:ext uri="{BB962C8B-B14F-4D97-AF65-F5344CB8AC3E}">
        <p14:creationId xmlns:p14="http://schemas.microsoft.com/office/powerpoint/2010/main" val="33178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3174AD-FB63-4C60-B665-36ACF02922EF}" type="datetimeFigureOut">
              <a:rPr lang="en-IN" smtClean="0"/>
              <a:t>12-01-2024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0E58BE-6E44-4FD1-8472-772F9D523BA4}" type="slidenum">
              <a:rPr lang="en-IN" smtClean="0"/>
              <a:t>‹#›</a:t>
            </a:fld>
            <a:endParaRPr lang="en-IN"/>
          </a:p>
        </p:txBody>
      </p:sp>
    </p:spTree>
    <p:extLst>
      <p:ext uri="{BB962C8B-B14F-4D97-AF65-F5344CB8AC3E}">
        <p14:creationId xmlns:p14="http://schemas.microsoft.com/office/powerpoint/2010/main" val="41614613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pulse/importance-sports-physical-mental-health-christian-Gallard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FFE2-1271-06A6-6F26-C48C5E9B2D08}"/>
              </a:ext>
            </a:extLst>
          </p:cNvPr>
          <p:cNvSpPr>
            <a:spLocks noGrp="1"/>
          </p:cNvSpPr>
          <p:nvPr>
            <p:ph type="ctrTitle"/>
          </p:nvPr>
        </p:nvSpPr>
        <p:spPr/>
        <p:txBody>
          <a:bodyPr>
            <a:normAutofit/>
          </a:bodyPr>
          <a:lstStyle/>
          <a:p>
            <a:r>
              <a:rPr lang="en-IN" sz="7200" dirty="0">
                <a:latin typeface="Algerian" panose="04020705040A02060702" pitchFamily="82" charset="0"/>
              </a:rPr>
              <a:t>F &amp; S</a:t>
            </a:r>
          </a:p>
        </p:txBody>
      </p:sp>
      <p:sp>
        <p:nvSpPr>
          <p:cNvPr id="3" name="Subtitle 2">
            <a:extLst>
              <a:ext uri="{FF2B5EF4-FFF2-40B4-BE49-F238E27FC236}">
                <a16:creationId xmlns:a16="http://schemas.microsoft.com/office/drawing/2014/main" id="{663CC1E8-2DFB-5EB9-FF75-2B1FFC4C8D9E}"/>
              </a:ext>
            </a:extLst>
          </p:cNvPr>
          <p:cNvSpPr>
            <a:spLocks noGrp="1"/>
          </p:cNvSpPr>
          <p:nvPr>
            <p:ph type="subTitle" idx="1"/>
          </p:nvPr>
        </p:nvSpPr>
        <p:spPr/>
        <p:txBody>
          <a:bodyPr>
            <a:normAutofit/>
          </a:bodyPr>
          <a:lstStyle/>
          <a:p>
            <a:r>
              <a:rPr lang="en-IN" sz="3600" dirty="0"/>
              <a:t>Fitness And Sports For Life</a:t>
            </a:r>
          </a:p>
        </p:txBody>
      </p:sp>
    </p:spTree>
    <p:extLst>
      <p:ext uri="{BB962C8B-B14F-4D97-AF65-F5344CB8AC3E}">
        <p14:creationId xmlns:p14="http://schemas.microsoft.com/office/powerpoint/2010/main" val="90048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B06845-A84A-4A77-92F4-315A187044C0}"/>
              </a:ext>
            </a:extLst>
          </p:cNvPr>
          <p:cNvSpPr>
            <a:spLocks noGrp="1"/>
          </p:cNvSpPr>
          <p:nvPr>
            <p:ph type="ctrTitle"/>
          </p:nvPr>
        </p:nvSpPr>
        <p:spPr/>
        <p:txBody>
          <a:bodyPr/>
          <a:lstStyle/>
          <a:p>
            <a:br>
              <a:rPr lang="en-IN" dirty="0"/>
            </a:br>
            <a:br>
              <a:rPr lang="en-IN" dirty="0"/>
            </a:br>
            <a:r>
              <a:rPr lang="en-IN" dirty="0">
                <a:latin typeface="Blackadder ITC" panose="04020505051007020D02" pitchFamily="82" charset="0"/>
              </a:rPr>
              <a:t>Thank You</a:t>
            </a:r>
          </a:p>
        </p:txBody>
      </p:sp>
      <p:sp>
        <p:nvSpPr>
          <p:cNvPr id="5" name="Subtitle 4">
            <a:extLst>
              <a:ext uri="{FF2B5EF4-FFF2-40B4-BE49-F238E27FC236}">
                <a16:creationId xmlns:a16="http://schemas.microsoft.com/office/drawing/2014/main" id="{6F30E2E9-2F3D-EB54-3EA8-907F2A62CD10}"/>
              </a:ext>
            </a:extLst>
          </p:cNvPr>
          <p:cNvSpPr>
            <a:spLocks noGrp="1"/>
          </p:cNvSpPr>
          <p:nvPr>
            <p:ph type="subTitle" idx="1"/>
          </p:nvPr>
        </p:nvSpPr>
        <p:spPr/>
        <p:txBody>
          <a:bodyPr/>
          <a:lstStyle/>
          <a:p>
            <a:r>
              <a:rPr lang="en-IN" dirty="0"/>
              <a:t> </a:t>
            </a:r>
          </a:p>
          <a:p>
            <a:endParaRPr lang="en-IN" dirty="0"/>
          </a:p>
        </p:txBody>
      </p:sp>
    </p:spTree>
    <p:extLst>
      <p:ext uri="{BB962C8B-B14F-4D97-AF65-F5344CB8AC3E}">
        <p14:creationId xmlns:p14="http://schemas.microsoft.com/office/powerpoint/2010/main" val="333770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2EC1-C689-88D8-E7DA-076513E3F7C6}"/>
              </a:ext>
            </a:extLst>
          </p:cNvPr>
          <p:cNvSpPr>
            <a:spLocks noGrp="1"/>
          </p:cNvSpPr>
          <p:nvPr>
            <p:ph type="title"/>
          </p:nvPr>
        </p:nvSpPr>
        <p:spPr/>
        <p:txBody>
          <a:bodyPr/>
          <a:lstStyle/>
          <a:p>
            <a:r>
              <a:rPr lang="en-IN" b="1" dirty="0"/>
              <a:t>Sources</a:t>
            </a:r>
          </a:p>
        </p:txBody>
      </p:sp>
      <p:sp>
        <p:nvSpPr>
          <p:cNvPr id="3" name="Content Placeholder 2">
            <a:extLst>
              <a:ext uri="{FF2B5EF4-FFF2-40B4-BE49-F238E27FC236}">
                <a16:creationId xmlns:a16="http://schemas.microsoft.com/office/drawing/2014/main" id="{64F429C7-A1E0-A08D-FF81-80D275931879}"/>
              </a:ext>
            </a:extLst>
          </p:cNvPr>
          <p:cNvSpPr>
            <a:spLocks noGrp="1"/>
          </p:cNvSpPr>
          <p:nvPr>
            <p:ph idx="1"/>
          </p:nvPr>
        </p:nvSpPr>
        <p:spPr/>
        <p:txBody>
          <a:bodyPr/>
          <a:lstStyle/>
          <a:p>
            <a:r>
              <a:rPr lang="en-IN" dirty="0">
                <a:hlinkClick r:id="rId2"/>
              </a:rPr>
              <a:t>https://www.linkedin.com/pulse/importance-sports-physical-mental-health-christian-Gallardo</a:t>
            </a:r>
            <a:r>
              <a:rPr lang="en-IN" dirty="0"/>
              <a:t>,</a:t>
            </a:r>
          </a:p>
          <a:p>
            <a:endParaRPr lang="en-IN" dirty="0"/>
          </a:p>
        </p:txBody>
      </p:sp>
    </p:spTree>
    <p:extLst>
      <p:ext uri="{BB962C8B-B14F-4D97-AF65-F5344CB8AC3E}">
        <p14:creationId xmlns:p14="http://schemas.microsoft.com/office/powerpoint/2010/main" val="27805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72E7-1627-AAF2-C6B7-FF0984EBD58E}"/>
              </a:ext>
            </a:extLst>
          </p:cNvPr>
          <p:cNvSpPr>
            <a:spLocks noGrp="1"/>
          </p:cNvSpPr>
          <p:nvPr>
            <p:ph type="title"/>
          </p:nvPr>
        </p:nvSpPr>
        <p:spPr/>
        <p:txBody>
          <a:bodyPr/>
          <a:lstStyle/>
          <a:p>
            <a:r>
              <a:rPr lang="en-IN" b="1" dirty="0"/>
              <a:t>Team Leader And Members</a:t>
            </a:r>
          </a:p>
        </p:txBody>
      </p:sp>
      <p:sp>
        <p:nvSpPr>
          <p:cNvPr id="3" name="Content Placeholder 2">
            <a:extLst>
              <a:ext uri="{FF2B5EF4-FFF2-40B4-BE49-F238E27FC236}">
                <a16:creationId xmlns:a16="http://schemas.microsoft.com/office/drawing/2014/main" id="{A2B04AD0-A7E5-ADAA-B780-5D5D96A64873}"/>
              </a:ext>
            </a:extLst>
          </p:cNvPr>
          <p:cNvSpPr>
            <a:spLocks noGrp="1"/>
          </p:cNvSpPr>
          <p:nvPr>
            <p:ph idx="1"/>
          </p:nvPr>
        </p:nvSpPr>
        <p:spPr/>
        <p:txBody>
          <a:bodyPr>
            <a:normAutofit/>
          </a:bodyPr>
          <a:lstStyle/>
          <a:p>
            <a:r>
              <a:rPr lang="en-IN" b="1" i="1" dirty="0"/>
              <a:t>Team Leader </a:t>
            </a:r>
            <a:r>
              <a:rPr lang="en-IN" dirty="0"/>
              <a:t>: </a:t>
            </a:r>
          </a:p>
          <a:p>
            <a:r>
              <a:rPr lang="en-IN" dirty="0"/>
              <a:t>Members :</a:t>
            </a:r>
          </a:p>
          <a:p>
            <a:pPr marL="0" indent="0">
              <a:buNone/>
            </a:pPr>
            <a:r>
              <a:rPr lang="en-IN" dirty="0"/>
              <a:t> 	Vinay, Harsha, Sudarshan, Pavani, Harshini, </a:t>
            </a:r>
            <a:r>
              <a:rPr lang="en-IN" dirty="0" err="1"/>
              <a:t>Namratha</a:t>
            </a:r>
            <a:r>
              <a:rPr lang="en-IN" dirty="0"/>
              <a:t>, Supriya, Meenakshi, </a:t>
            </a:r>
          </a:p>
          <a:p>
            <a:pPr marL="0" indent="0">
              <a:buNone/>
            </a:pPr>
            <a:r>
              <a:rPr lang="en-IN" dirty="0"/>
              <a:t>	</a:t>
            </a:r>
            <a:r>
              <a:rPr lang="en-IN" dirty="0" err="1"/>
              <a:t>Mohith</a:t>
            </a:r>
            <a:r>
              <a:rPr lang="en-IN" dirty="0"/>
              <a:t>, </a:t>
            </a:r>
            <a:r>
              <a:rPr lang="en-IN" dirty="0" err="1"/>
              <a:t>Akranth</a:t>
            </a:r>
            <a:r>
              <a:rPr lang="en-IN" dirty="0"/>
              <a:t>, </a:t>
            </a:r>
            <a:r>
              <a:rPr lang="en-IN" dirty="0" err="1"/>
              <a:t>Dikshant</a:t>
            </a:r>
            <a:r>
              <a:rPr lang="en-IN" dirty="0"/>
              <a:t>, </a:t>
            </a:r>
            <a:r>
              <a:rPr lang="en-IN" dirty="0" err="1"/>
              <a:t>Shriganesh</a:t>
            </a:r>
            <a:r>
              <a:rPr lang="en-IN" dirty="0"/>
              <a:t>, Naaz.</a:t>
            </a:r>
          </a:p>
        </p:txBody>
      </p:sp>
    </p:spTree>
    <p:extLst>
      <p:ext uri="{BB962C8B-B14F-4D97-AF65-F5344CB8AC3E}">
        <p14:creationId xmlns:p14="http://schemas.microsoft.com/office/powerpoint/2010/main" val="258542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56A4-A52B-C3D0-DC7F-8B52E1FE4409}"/>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FC3154D2-B709-AA6B-5D69-67D2D4AC2D6F}"/>
              </a:ext>
            </a:extLst>
          </p:cNvPr>
          <p:cNvSpPr>
            <a:spLocks noGrp="1"/>
          </p:cNvSpPr>
          <p:nvPr>
            <p:ph idx="1"/>
          </p:nvPr>
        </p:nvSpPr>
        <p:spPr/>
        <p:txBody>
          <a:bodyPr/>
          <a:lstStyle/>
          <a:p>
            <a:pPr marL="457200" indent="-457200">
              <a:buFont typeface="+mj-lt"/>
              <a:buAutoNum type="arabicPeriod"/>
            </a:pPr>
            <a:r>
              <a:rPr lang="en-IN" sz="2000" dirty="0"/>
              <a:t>Objectives.</a:t>
            </a:r>
          </a:p>
          <a:p>
            <a:pPr marL="457200" indent="-457200">
              <a:buFont typeface="+mj-lt"/>
              <a:buAutoNum type="arabicPeriod"/>
            </a:pPr>
            <a:r>
              <a:rPr lang="en-IN" sz="2000" dirty="0"/>
              <a:t>F&amp;A And Health.</a:t>
            </a:r>
          </a:p>
          <a:p>
            <a:pPr marL="457200" indent="-457200">
              <a:buFont typeface="+mj-lt"/>
              <a:buAutoNum type="arabicPeriod"/>
            </a:pPr>
            <a:r>
              <a:rPr lang="en-IN" sz="2000" dirty="0"/>
              <a:t>F&amp;A And Diet.</a:t>
            </a:r>
          </a:p>
          <a:p>
            <a:pPr marL="457200" indent="-457200">
              <a:buFont typeface="+mj-lt"/>
              <a:buAutoNum type="arabicPeriod"/>
            </a:pPr>
            <a:r>
              <a:rPr lang="en-IN" sz="2000" dirty="0"/>
              <a:t>Introduction To AI.</a:t>
            </a:r>
          </a:p>
          <a:p>
            <a:pPr marL="457200" indent="-457200">
              <a:buFont typeface="+mj-lt"/>
              <a:buAutoNum type="arabicPeriod"/>
            </a:pPr>
            <a:r>
              <a:rPr lang="en-IN" sz="2000" dirty="0"/>
              <a:t>Use Of AI.</a:t>
            </a:r>
          </a:p>
          <a:p>
            <a:pPr marL="457200" indent="-457200">
              <a:buFont typeface="+mj-lt"/>
              <a:buAutoNum type="arabicPeriod"/>
            </a:pPr>
            <a:r>
              <a:rPr lang="en-IN" sz="2000" dirty="0"/>
              <a:t>AI Tools.</a:t>
            </a:r>
          </a:p>
          <a:p>
            <a:pPr marL="457200" indent="-457200">
              <a:buFont typeface="+mj-lt"/>
              <a:buAutoNum type="arabicPeriod"/>
            </a:pPr>
            <a:endParaRPr lang="en-IN" sz="2000" dirty="0"/>
          </a:p>
          <a:p>
            <a:pPr marL="457200" indent="-457200">
              <a:buFont typeface="+mj-lt"/>
              <a:buAutoNum type="arabicPeriod"/>
            </a:pPr>
            <a:endParaRPr lang="en-IN" dirty="0"/>
          </a:p>
        </p:txBody>
      </p:sp>
    </p:spTree>
    <p:extLst>
      <p:ext uri="{BB962C8B-B14F-4D97-AF65-F5344CB8AC3E}">
        <p14:creationId xmlns:p14="http://schemas.microsoft.com/office/powerpoint/2010/main" val="257970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E3C9-8D34-F859-690B-0F27FE32759B}"/>
              </a:ext>
            </a:extLst>
          </p:cNvPr>
          <p:cNvSpPr>
            <a:spLocks noGrp="1"/>
          </p:cNvSpPr>
          <p:nvPr>
            <p:ph type="title"/>
          </p:nvPr>
        </p:nvSpPr>
        <p:spPr/>
        <p:txBody>
          <a:bodyPr>
            <a:normAutofit/>
          </a:bodyPr>
          <a:lstStyle/>
          <a:p>
            <a:r>
              <a:rPr lang="en-IN" b="1" dirty="0">
                <a:latin typeface="Sans Serif"/>
              </a:rPr>
              <a:t>Objective</a:t>
            </a:r>
            <a:r>
              <a:rPr lang="en-IN" dirty="0"/>
              <a:t>	</a:t>
            </a:r>
          </a:p>
        </p:txBody>
      </p:sp>
      <p:sp>
        <p:nvSpPr>
          <p:cNvPr id="3" name="Content Placeholder 2">
            <a:extLst>
              <a:ext uri="{FF2B5EF4-FFF2-40B4-BE49-F238E27FC236}">
                <a16:creationId xmlns:a16="http://schemas.microsoft.com/office/drawing/2014/main" id="{C6A5E90B-F949-FC20-D3BA-86C309FEB3B5}"/>
              </a:ext>
            </a:extLst>
          </p:cNvPr>
          <p:cNvSpPr>
            <a:spLocks noGrp="1"/>
          </p:cNvSpPr>
          <p:nvPr>
            <p:ph idx="1"/>
          </p:nvPr>
        </p:nvSpPr>
        <p:spPr/>
        <p:txBody>
          <a:bodyPr>
            <a:normAutofit/>
          </a:bodyPr>
          <a:lstStyle/>
          <a:p>
            <a:pPr marL="0" indent="0" algn="just">
              <a:buNone/>
            </a:pPr>
            <a:r>
              <a:rPr lang="en-US" dirty="0">
                <a:latin typeface="Sans Serif"/>
                <a:ea typeface="Sans Serif Collection" panose="020B0502040504020204" pitchFamily="34" charset="0"/>
                <a:cs typeface="Sans Serif Collection" panose="020B0502040504020204" pitchFamily="34" charset="0"/>
              </a:rPr>
              <a:t>Fitness and strength have several objectives. They include improving overall health, increasing muscle strength, enhancing endurance, promoting flexibility and achieving specific fitness goals. Regular exercise and strength training can help improve cardiovascular health, build muscle mass, and enhance physical performance. Its important to set specific objectives that align with our personal fitness goals and work towards them consistently.</a:t>
            </a:r>
            <a:endParaRPr lang="en-IN" dirty="0">
              <a:latin typeface="Sans Serif"/>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263536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CA09-CCEA-BFED-B129-A9123271C1A1}"/>
              </a:ext>
            </a:extLst>
          </p:cNvPr>
          <p:cNvSpPr>
            <a:spLocks noGrp="1"/>
          </p:cNvSpPr>
          <p:nvPr>
            <p:ph type="title"/>
          </p:nvPr>
        </p:nvSpPr>
        <p:spPr/>
        <p:txBody>
          <a:bodyPr/>
          <a:lstStyle/>
          <a:p>
            <a:r>
              <a:rPr lang="en-IN" b="1" dirty="0"/>
              <a:t>F&amp;S And Health</a:t>
            </a:r>
          </a:p>
        </p:txBody>
      </p:sp>
      <p:sp>
        <p:nvSpPr>
          <p:cNvPr id="3" name="Content Placeholder 2">
            <a:extLst>
              <a:ext uri="{FF2B5EF4-FFF2-40B4-BE49-F238E27FC236}">
                <a16:creationId xmlns:a16="http://schemas.microsoft.com/office/drawing/2014/main" id="{CE956419-0E78-9511-0B71-46769CA98063}"/>
              </a:ext>
            </a:extLst>
          </p:cNvPr>
          <p:cNvSpPr>
            <a:spLocks noGrp="1"/>
          </p:cNvSpPr>
          <p:nvPr>
            <p:ph sz="half" idx="1"/>
          </p:nvPr>
        </p:nvSpPr>
        <p:spPr>
          <a:xfrm>
            <a:off x="1295402" y="2560321"/>
            <a:ext cx="6442492" cy="3037840"/>
          </a:xfrm>
        </p:spPr>
        <p:txBody>
          <a:bodyPr>
            <a:normAutofit/>
          </a:bodyPr>
          <a:lstStyle/>
          <a:p>
            <a:pPr marL="0" indent="0" algn="just">
              <a:buNone/>
            </a:pPr>
            <a:r>
              <a:rPr lang="en-US" sz="2000" dirty="0">
                <a:latin typeface="Sans Serif"/>
              </a:rPr>
              <a:t>Regular exercise through sports can help reduce the risk of chronic diseases such as obesity, heart disease, stroke, and diabetes. Sports can also help improve cardiovascular health by strengthening the heart and lungs. Regular exercise can help lower blood pressure, improve blood flow, and reduce the risk of heart attack and stroke. Additionally, sports can help improve bone density, reducing the risk of osteoporosis and bone fractures.</a:t>
            </a:r>
            <a:endParaRPr lang="en-IN" sz="2000" dirty="0">
              <a:latin typeface="Sans Serif"/>
            </a:endParaRPr>
          </a:p>
        </p:txBody>
      </p:sp>
      <p:pic>
        <p:nvPicPr>
          <p:cNvPr id="6" name="Content Placeholder 5">
            <a:extLst>
              <a:ext uri="{FF2B5EF4-FFF2-40B4-BE49-F238E27FC236}">
                <a16:creationId xmlns:a16="http://schemas.microsoft.com/office/drawing/2014/main" id="{32856EFF-DC0D-4FF3-77D8-C80FCA6826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87244" y="2062480"/>
            <a:ext cx="3277165" cy="3309937"/>
          </a:xfrm>
        </p:spPr>
      </p:pic>
    </p:spTree>
    <p:extLst>
      <p:ext uri="{BB962C8B-B14F-4D97-AF65-F5344CB8AC3E}">
        <p14:creationId xmlns:p14="http://schemas.microsoft.com/office/powerpoint/2010/main" val="157128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00D3-CC97-2587-9132-79DD88C1F968}"/>
              </a:ext>
            </a:extLst>
          </p:cNvPr>
          <p:cNvSpPr>
            <a:spLocks noGrp="1"/>
          </p:cNvSpPr>
          <p:nvPr>
            <p:ph type="title"/>
          </p:nvPr>
        </p:nvSpPr>
        <p:spPr/>
        <p:txBody>
          <a:bodyPr/>
          <a:lstStyle/>
          <a:p>
            <a:r>
              <a:rPr lang="en-IN" b="1" dirty="0"/>
              <a:t>F&amp;S And Diet</a:t>
            </a:r>
          </a:p>
        </p:txBody>
      </p:sp>
      <p:sp>
        <p:nvSpPr>
          <p:cNvPr id="3" name="Content Placeholder 2">
            <a:extLst>
              <a:ext uri="{FF2B5EF4-FFF2-40B4-BE49-F238E27FC236}">
                <a16:creationId xmlns:a16="http://schemas.microsoft.com/office/drawing/2014/main" id="{9FFFF500-5062-9DC3-3526-D35EBD58A270}"/>
              </a:ext>
            </a:extLst>
          </p:cNvPr>
          <p:cNvSpPr>
            <a:spLocks noGrp="1"/>
          </p:cNvSpPr>
          <p:nvPr>
            <p:ph sz="half" idx="1"/>
          </p:nvPr>
        </p:nvSpPr>
        <p:spPr>
          <a:xfrm>
            <a:off x="1298448" y="2560320"/>
            <a:ext cx="5347550" cy="3230880"/>
          </a:xfrm>
        </p:spPr>
        <p:txBody>
          <a:bodyPr>
            <a:noAutofit/>
          </a:bodyPr>
          <a:lstStyle/>
          <a:p>
            <a:pPr marL="0" indent="0" algn="just">
              <a:buNone/>
            </a:pPr>
            <a:r>
              <a:rPr lang="en-US" sz="2000" dirty="0">
                <a:latin typeface="Sans Serif"/>
              </a:rPr>
              <a:t>A balanced diet should include a combination of carbohydrates, proteins, fats, vitamins, and minerals. Consuming a well-balanced meal a few hours before exercise and refueling with a combination of carbohydrates and protein post-workout can support recovery. A good sport person need healthy diet. Nowadays its very easy to use AI for everything and F&amp;S is no exception.</a:t>
            </a:r>
            <a:endParaRPr lang="en-IN" sz="2000" dirty="0">
              <a:latin typeface="Sans Serif"/>
            </a:endParaRPr>
          </a:p>
        </p:txBody>
      </p:sp>
      <p:pic>
        <p:nvPicPr>
          <p:cNvPr id="20" name="Content Placeholder 19">
            <a:extLst>
              <a:ext uri="{FF2B5EF4-FFF2-40B4-BE49-F238E27FC236}">
                <a16:creationId xmlns:a16="http://schemas.microsoft.com/office/drawing/2014/main" id="{2C9D3A0A-EFBC-9F2B-4D92-1ED9E56C05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5998" y="2743200"/>
            <a:ext cx="4639393" cy="2386397"/>
          </a:xfrm>
        </p:spPr>
      </p:pic>
    </p:spTree>
    <p:extLst>
      <p:ext uri="{BB962C8B-B14F-4D97-AF65-F5344CB8AC3E}">
        <p14:creationId xmlns:p14="http://schemas.microsoft.com/office/powerpoint/2010/main" val="127286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58B2-60F3-2A79-0A1A-1C3F54978F27}"/>
              </a:ext>
            </a:extLst>
          </p:cNvPr>
          <p:cNvSpPr>
            <a:spLocks noGrp="1"/>
          </p:cNvSpPr>
          <p:nvPr>
            <p:ph type="title"/>
          </p:nvPr>
        </p:nvSpPr>
        <p:spPr/>
        <p:txBody>
          <a:bodyPr/>
          <a:lstStyle/>
          <a:p>
            <a:r>
              <a:rPr lang="en-IN" b="1" dirty="0"/>
              <a:t>Introduction To AI</a:t>
            </a:r>
          </a:p>
        </p:txBody>
      </p:sp>
      <p:sp>
        <p:nvSpPr>
          <p:cNvPr id="5" name="Content Placeholder 4">
            <a:extLst>
              <a:ext uri="{FF2B5EF4-FFF2-40B4-BE49-F238E27FC236}">
                <a16:creationId xmlns:a16="http://schemas.microsoft.com/office/drawing/2014/main" id="{0F2AA8FA-561F-10A1-8CE2-1C3A91BE721C}"/>
              </a:ext>
            </a:extLst>
          </p:cNvPr>
          <p:cNvSpPr>
            <a:spLocks noGrp="1"/>
          </p:cNvSpPr>
          <p:nvPr>
            <p:ph idx="1"/>
          </p:nvPr>
        </p:nvSpPr>
        <p:spPr/>
        <p:txBody>
          <a:bodyPr>
            <a:normAutofit/>
          </a:bodyPr>
          <a:lstStyle/>
          <a:p>
            <a:pPr marL="0" indent="0">
              <a:buNone/>
            </a:pPr>
            <a:r>
              <a:rPr lang="en-US" sz="2000" dirty="0">
                <a:latin typeface="Sans Serif"/>
              </a:rPr>
              <a:t>AI technology is used in sports and gyms in various ways. For example, AI can analyze player performance and provide insights to coaches. It can also track and analyze movement patterns to help improve technique. In gyms, AI can create personalized workout plans and provide real-time feedback on form and intensity. It's pretty cool how technology is enhancing our fitness experiences. </a:t>
            </a:r>
          </a:p>
          <a:p>
            <a:pPr marL="0" indent="0">
              <a:buNone/>
            </a:pPr>
            <a:r>
              <a:rPr lang="en-US" sz="2000" dirty="0">
                <a:latin typeface="Sans Serif"/>
              </a:rPr>
              <a:t>In sports, AI technology can be used for performance analysis by collecting data from sensors and cameras. This data is then processed by AI algorithms to provide valuable insights on player performance, such as speed, agility, and accuracy. Coaches can use this information to make data-driven decisions and tailor training programs for individual athletes.</a:t>
            </a:r>
            <a:endParaRPr lang="en-IN" sz="2000" dirty="0">
              <a:latin typeface="Sans Serif"/>
            </a:endParaRPr>
          </a:p>
        </p:txBody>
      </p:sp>
    </p:spTree>
    <p:extLst>
      <p:ext uri="{BB962C8B-B14F-4D97-AF65-F5344CB8AC3E}">
        <p14:creationId xmlns:p14="http://schemas.microsoft.com/office/powerpoint/2010/main" val="309651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E9A5-E8FF-C370-3A4E-B73A3DEB0237}"/>
              </a:ext>
            </a:extLst>
          </p:cNvPr>
          <p:cNvSpPr>
            <a:spLocks noGrp="1"/>
          </p:cNvSpPr>
          <p:nvPr>
            <p:ph type="title"/>
          </p:nvPr>
        </p:nvSpPr>
        <p:spPr/>
        <p:txBody>
          <a:bodyPr/>
          <a:lstStyle/>
          <a:p>
            <a:r>
              <a:rPr lang="en-IN" b="1" dirty="0"/>
              <a:t>Use Of AI</a:t>
            </a:r>
          </a:p>
        </p:txBody>
      </p:sp>
      <p:sp>
        <p:nvSpPr>
          <p:cNvPr id="3" name="Content Placeholder 2">
            <a:extLst>
              <a:ext uri="{FF2B5EF4-FFF2-40B4-BE49-F238E27FC236}">
                <a16:creationId xmlns:a16="http://schemas.microsoft.com/office/drawing/2014/main" id="{477D5D73-B242-CFB6-88D2-3D27738F9B42}"/>
              </a:ext>
            </a:extLst>
          </p:cNvPr>
          <p:cNvSpPr>
            <a:spLocks noGrp="1"/>
          </p:cNvSpPr>
          <p:nvPr>
            <p:ph idx="1"/>
          </p:nvPr>
        </p:nvSpPr>
        <p:spPr/>
        <p:txBody>
          <a:bodyPr>
            <a:normAutofit/>
          </a:bodyPr>
          <a:lstStyle/>
          <a:p>
            <a:pPr marL="0" indent="0" algn="just">
              <a:buNone/>
            </a:pPr>
            <a:r>
              <a:rPr lang="en-US" sz="2000" dirty="0">
                <a:latin typeface="Sans Serif"/>
              </a:rPr>
              <a:t>For a smart workout plan AI algorithm, you can explore approaches like reinforcement learning , where the algorithm learns to recommend exercises based on user feedback and progress. You can also consider supervised learning, using labeled data of successful workout plans and user outcomes to train the model. </a:t>
            </a:r>
          </a:p>
          <a:p>
            <a:pPr marL="0" indent="0" algn="just">
              <a:buNone/>
            </a:pPr>
            <a:r>
              <a:rPr lang="en-US" sz="2000" dirty="0">
                <a:latin typeface="Sans Serif"/>
              </a:rPr>
              <a:t>Another option is to utilize a combination of rule-based systems and machine learning. The rules can incorporate established principles of fitness, while the machine learning component adapts recommendations based on individual user data.</a:t>
            </a:r>
            <a:endParaRPr lang="en-IN" sz="2000" dirty="0">
              <a:latin typeface="Sans Serif"/>
            </a:endParaRPr>
          </a:p>
        </p:txBody>
      </p:sp>
    </p:spTree>
    <p:extLst>
      <p:ext uri="{BB962C8B-B14F-4D97-AF65-F5344CB8AC3E}">
        <p14:creationId xmlns:p14="http://schemas.microsoft.com/office/powerpoint/2010/main" val="386724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39E1-6670-38ED-0909-47A920FAF66E}"/>
              </a:ext>
            </a:extLst>
          </p:cNvPr>
          <p:cNvSpPr>
            <a:spLocks noGrp="1"/>
          </p:cNvSpPr>
          <p:nvPr>
            <p:ph type="title"/>
          </p:nvPr>
        </p:nvSpPr>
        <p:spPr/>
        <p:txBody>
          <a:bodyPr/>
          <a:lstStyle/>
          <a:p>
            <a:r>
              <a:rPr lang="en-IN" b="1" dirty="0"/>
              <a:t>AI Tools</a:t>
            </a:r>
          </a:p>
        </p:txBody>
      </p:sp>
      <p:sp>
        <p:nvSpPr>
          <p:cNvPr id="3" name="Content Placeholder 2">
            <a:extLst>
              <a:ext uri="{FF2B5EF4-FFF2-40B4-BE49-F238E27FC236}">
                <a16:creationId xmlns:a16="http://schemas.microsoft.com/office/drawing/2014/main" id="{E67B98A7-A688-160B-46B5-ACF3642863D5}"/>
              </a:ext>
            </a:extLst>
          </p:cNvPr>
          <p:cNvSpPr>
            <a:spLocks noGrp="1"/>
          </p:cNvSpPr>
          <p:nvPr>
            <p:ph idx="1"/>
          </p:nvPr>
        </p:nvSpPr>
        <p:spPr/>
        <p:txBody>
          <a:bodyPr>
            <a:normAutofit/>
          </a:bodyPr>
          <a:lstStyle/>
          <a:p>
            <a:pPr marL="457200" indent="-457200" algn="just">
              <a:buAutoNum type="arabicPeriod"/>
            </a:pPr>
            <a:r>
              <a:rPr lang="en-US" sz="2000" dirty="0">
                <a:latin typeface="Sans Serif"/>
              </a:rPr>
              <a:t>Bodybuilding.com: This website offers a wide range of resources, including workout plans, nutrition advice, and articles on strength training.</a:t>
            </a:r>
          </a:p>
          <a:p>
            <a:pPr marL="457200" indent="-457200" algn="just">
              <a:buAutoNum type="arabicPeriod"/>
            </a:pPr>
            <a:r>
              <a:rPr lang="en-US" sz="2000" dirty="0">
                <a:latin typeface="Sans Serif"/>
              </a:rPr>
              <a:t>Fitness Blender: Fitness Blender provides free workout videos for all fitness levels, with a focus on strength training, cardio, and flexibility.</a:t>
            </a:r>
          </a:p>
          <a:p>
            <a:pPr marL="457200" indent="-457200" algn="just">
              <a:buAutoNum type="arabicPeriod"/>
            </a:pPr>
            <a:r>
              <a:rPr lang="en-US" sz="2000" dirty="0">
                <a:latin typeface="Sans Serif"/>
              </a:rPr>
              <a:t>Men's Health and Women's Health: These websites offer fitness tips, workout routines, and nutrition advice specifically tailored for men and women, respectively.</a:t>
            </a:r>
          </a:p>
          <a:p>
            <a:pPr marL="457200" indent="-457200" algn="just">
              <a:buAutoNum type="arabicPeriod"/>
            </a:pPr>
            <a:r>
              <a:rPr lang="en-US" sz="2000" dirty="0">
                <a:latin typeface="Sans Serif"/>
              </a:rPr>
              <a:t>Nike Training Club: Nike Training Club provides a variety of workout programs and training plans for all fitness levels, along with instructional videos and tracking features.</a:t>
            </a:r>
            <a:endParaRPr lang="en-IN" sz="2000" dirty="0">
              <a:latin typeface="Sans Serif"/>
            </a:endParaRPr>
          </a:p>
        </p:txBody>
      </p:sp>
    </p:spTree>
    <p:extLst>
      <p:ext uri="{BB962C8B-B14F-4D97-AF65-F5344CB8AC3E}">
        <p14:creationId xmlns:p14="http://schemas.microsoft.com/office/powerpoint/2010/main" val="23417842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175</TotalTime>
  <Words>647</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Blackadder ITC</vt:lpstr>
      <vt:lpstr>Garamond</vt:lpstr>
      <vt:lpstr>Sans Serif</vt:lpstr>
      <vt:lpstr>Organic</vt:lpstr>
      <vt:lpstr>F &amp; S</vt:lpstr>
      <vt:lpstr>Team Leader And Members</vt:lpstr>
      <vt:lpstr>Content</vt:lpstr>
      <vt:lpstr>Objective </vt:lpstr>
      <vt:lpstr>F&amp;S And Health</vt:lpstr>
      <vt:lpstr>F&amp;S And Diet</vt:lpstr>
      <vt:lpstr>Introduction To AI</vt:lpstr>
      <vt:lpstr>Use Of AI</vt:lpstr>
      <vt:lpstr>AI Tools</vt:lpstr>
      <vt:lpstr>  Thank You</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&amp; S</dc:title>
  <dc:creator>Harsha Naik</dc:creator>
  <cp:lastModifiedBy>Harsha Naik</cp:lastModifiedBy>
  <cp:revision>3</cp:revision>
  <dcterms:created xsi:type="dcterms:W3CDTF">2024-01-12T16:30:21Z</dcterms:created>
  <dcterms:modified xsi:type="dcterms:W3CDTF">2024-01-12T19:26:12Z</dcterms:modified>
</cp:coreProperties>
</file>