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/>
          <a:p>
            <a:pPr algn="r"/>
            <a:fld id="{7F5FA01C-3901-4871-863C-D8B7425D9E8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9C7C5E6-A265-46D2-A6BE-8459B5207A0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Weather/HikeTrail Web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Shweta Korulkar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Harsha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2021-03-05T19:45:49Z</dcterms:created>
  <dc:creator/>
  <dc:description/>
  <dc:language>en-US</dc:language>
  <cp:lastModifiedBy/>
  <dcterms:modified xsi:type="dcterms:W3CDTF">2021-03-05T19:47:38Z</dcterms:modified>
  <cp:revision>2</cp:revision>
  <dc:subject/>
  <dc:title>Nature Illustration</dc:title>
</cp:coreProperties>
</file>