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jpeg" ContentType="image/jpe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032360" y="3854520"/>
            <a:ext cx="5183640" cy="96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r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 algn="r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 algn="r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 algn="r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0" y="7200000"/>
            <a:ext cx="2348280" cy="233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03/06/21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7200000"/>
            <a:ext cx="3195000" cy="1724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288000" y="7236000"/>
            <a:ext cx="648000" cy="288000"/>
          </a:xfrm>
          <a:prstGeom prst="rect">
            <a:avLst/>
          </a:prstGeom>
        </p:spPr>
        <p:txBody>
          <a:bodyPr lIns="0" rIns="0" tIns="0" bIns="0"/>
          <a:p>
            <a:pPr algn="r"/>
            <a:fld id="{0101443A-1248-4D89-B92A-3F4799062A4F}" type="slidenum">
              <a:rPr b="0" lang="en-US" sz="1400" spc="-1" strike="noStrike">
                <a:latin typeface="Times New Roman"/>
              </a:rPr>
              <a:t>8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27720" y="72720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72720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587720" y="7254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E00B5BA-649B-449F-A5D6-8FFF00E26E67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88000" y="1728000"/>
            <a:ext cx="8927640" cy="178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	</a:t>
            </a:r>
            <a:r>
              <a:rPr b="0" lang="en-US" sz="4400" spc="-1" strike="noStrike">
                <a:latin typeface="Arial"/>
              </a:rPr>
              <a:t>	</a:t>
            </a:r>
            <a:r>
              <a:rPr b="0" lang="en-US" sz="4400" spc="-1" strike="noStrike">
                <a:latin typeface="Arial"/>
              </a:rPr>
              <a:t>Weather &amp; Hike Trails Web App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032360" y="3655440"/>
            <a:ext cx="5183640" cy="136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- Shweta Korulkar</a:t>
            </a:r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- Harsha Ramayanam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Weather App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To check weather of any location.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Check weather and check for a hike.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Features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Search weather by City Name.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Geo location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Get 5 days weather forecast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Get 24 hours weather information of given location.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Link to home page and hike page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Changing background image according to weather condition.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Stack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FRONT END → HTML5, CSS3, JAVASCRIPT, ReactJS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BACK END → Node.js, REST API’s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API used: OpenWeatherMap API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Problem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Difficulty with displaying background image according to weather condition.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Tried using getElementById to display background image but didn’t worked.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Solution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Used style attribute to set background image according to weather condition. Also had to import all images in file.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Future work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Animated background image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37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Demo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457200" y="1751760"/>
            <a:ext cx="9071640" cy="487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9788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493560" y="1413360"/>
            <a:ext cx="9082080" cy="521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2021-03-05T19:45:49Z</dcterms:created>
  <dc:creator/>
  <dc:description/>
  <dc:language>en-US</dc:language>
  <cp:lastModifiedBy/>
  <dcterms:modified xsi:type="dcterms:W3CDTF">2021-03-06T00:02:51Z</dcterms:modified>
  <cp:revision>8</cp:revision>
  <dc:subject/>
  <dc:title>Nature Illustration</dc:title>
</cp:coreProperties>
</file>