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3718-925B-4C63-A6C5-2113825C5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A853A-5765-4AAB-A246-49BB1EFDD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0E330-20BB-4BE6-B21D-22DE5086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D62B-6737-4B02-BD7C-FD4942A0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5020-5AC8-4FD4-B092-284DA75D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9938-3B35-4A45-A536-997AA730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5AFCB-2A61-43B4-B3A2-0298BB24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62BE-CB45-4245-90FB-966DB874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2C057-3212-4B32-8921-530447E6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0071F-2BFD-485D-BBD7-90D375ED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A17A7-4C10-4AF6-A378-EEBA20C2A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5322C-1DCD-4E97-8B3E-B887A615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ED13-2D40-4CA8-A444-9D04A1EA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6788-D5EA-449A-B8CB-4BFEFF70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7035-87DC-4442-8112-F9A767C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1102-30DC-4229-87A5-AA4669DB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043A-CC87-448E-A7E4-92BE7306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4BAC3-7267-4E97-A656-84A89A43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BF0E-742B-4429-A71A-BB0B16CC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B995-7DC7-4E4E-8294-C2569C3F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6E4F-F697-4926-A2E2-812C4F09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49B9-2CFA-43A7-A0B8-0B3FCC97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2DF8-5CE5-4432-A8CE-0DD057A1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B53A-47EB-484C-BCBA-8FDA4828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1F79-45B9-4D5E-98F2-D3E5E2C7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AB8-1101-4891-A3BB-2191BF61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C48A-C372-4A4B-BD3E-A98D1EDCC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CF01F-5EA4-43EA-B1DE-73D60E3F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B071C-A631-4177-9CE1-6B1CB1AA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7698A-1C20-4639-A2A1-9A0E2287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D5ED3-BA4A-47EB-92A4-68DDAB78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CE4C-8717-4302-B921-5AFF1F0F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E8E2-806F-4755-BC15-98EC46E1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ABD0F-9E95-43F1-A328-6C52D82D9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C073F-5D14-48D9-9EB1-6CA081CB3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5D8C2-8441-4071-9A2E-D86A2411D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BB4BA-DEC6-470D-9DE4-679C9DA2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4AD3-A913-49F2-B57C-D7F392D8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67F6D-E039-429D-AA6A-1E494419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07FA-DE82-447E-8A4C-514CEF99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42431-5893-4148-9337-BFFB599A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8112F-D01D-4979-AE72-002C4A97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FD39B-DAEC-42E0-8D92-5684A033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3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1F863-32A4-4053-8B74-F8B24F69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DF7FD-3D9B-491E-BB84-7E1962C0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46D2C-BEE8-4E13-8BCA-7D037DE9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0CFB-FFC4-48F6-9019-5E4B821B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0508-D273-4325-94C6-E0CDE71A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7235C-1ACE-42D3-9ADA-7706391E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46578-736B-4160-A60E-180E0515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DDE74-33C7-40DC-B6E2-EBEA1699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E0798-5F65-48AD-85E4-09E80A5D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4E92-40FF-4380-9ED0-A62886DB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2E951-6A44-4BEE-B199-1EE1070EC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80BEE-C20B-4C67-B834-2BF39951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06042-2D94-41DB-B430-184BE4B6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755E0-7FE9-4D2E-8D62-1103AAC3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761BE-3142-493A-91C0-4D9EDF30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09C76-3DF9-4DEC-B7C0-5C5B6105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574C-D473-45B3-B2FC-0124663B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4F63-4AC9-4FE1-B60F-481A50E91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B17E-0D71-42F4-A5A5-57822DB21A5F}" type="datetimeFigureOut">
              <a:rPr lang="en-US" smtClean="0"/>
              <a:t>01/24/21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B41F-64A7-43B6-BC6D-7FC81C731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5EBF-A5E9-4DF5-85AE-C565EAB4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DCA9-3D45-478D-B0F3-9FB7A503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0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E50A-54DE-4EA8-B800-502CC2ACE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9D1A1-4C61-4F31-B40F-2AF46C135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Bharadwaz</dc:creator>
  <cp:lastModifiedBy>Harsha Bharadwaz</cp:lastModifiedBy>
  <cp:revision>1</cp:revision>
  <dcterms:created xsi:type="dcterms:W3CDTF">2021-01-24T19:16:37Z</dcterms:created>
  <dcterms:modified xsi:type="dcterms:W3CDTF">2021-01-24T19:17:09Z</dcterms:modified>
</cp:coreProperties>
</file>