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1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1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7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6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9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6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6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50A-54DE-4EA8-B800-502CC2ACE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5086" y="1380068"/>
            <a:ext cx="8977937" cy="2616199"/>
          </a:xfrm>
        </p:spPr>
        <p:txBody>
          <a:bodyPr/>
          <a:lstStyle/>
          <a:p>
            <a:r>
              <a:rPr lang="en-US" dirty="0"/>
              <a:t>Hiking trails &amp; 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9D1A1-4C61-4F31-B40F-2AF46C135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Swetha</a:t>
            </a:r>
          </a:p>
          <a:p>
            <a:pPr marL="342900" indent="-342900">
              <a:buFontTx/>
              <a:buChar char="-"/>
            </a:pPr>
            <a:r>
              <a:rPr lang="en-US" dirty="0"/>
              <a:t>Harsha Ramayanam</a:t>
            </a:r>
          </a:p>
        </p:txBody>
      </p:sp>
    </p:spTree>
    <p:extLst>
      <p:ext uri="{BB962C8B-B14F-4D97-AF65-F5344CB8AC3E}">
        <p14:creationId xmlns:p14="http://schemas.microsoft.com/office/powerpoint/2010/main" val="6150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8724-8245-4585-8990-B0A40F71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9C71-751C-422F-AF3D-F2C35B08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Hiking trails &amp; Weather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Bharadwaz</dc:creator>
  <cp:lastModifiedBy>Harsha Bharadwaz</cp:lastModifiedBy>
  <cp:revision>2</cp:revision>
  <dcterms:created xsi:type="dcterms:W3CDTF">2021-01-24T19:16:37Z</dcterms:created>
  <dcterms:modified xsi:type="dcterms:W3CDTF">2021-01-24T20:37:27Z</dcterms:modified>
</cp:coreProperties>
</file>