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25040" y="1380240"/>
            <a:ext cx="897732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Hiking trails &amp; Weather App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15480" y="3996360"/>
            <a:ext cx="698688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-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Shweta Korulkar</a:t>
            </a:r>
            <a:endParaRPr b="0" lang="en-US" sz="2100" spc="-1" strike="noStrike">
              <a:latin typeface="Arial"/>
            </a:endParaRPr>
          </a:p>
          <a:p>
            <a:pPr marL="343080" indent="-342360"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-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Harsha Ramayanam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App Details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Weather and hike tails web application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Check weather and go for hike. All information In one place.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84280" y="4572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App Features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94440" y="2377440"/>
            <a:ext cx="1001808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Home page with links 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Link to weather page, link to hike trails page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Link to jump from one page to other page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Search box to search weather of particular place 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Search box to search hike trail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84280" y="4572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Frameworks/Libraries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594440" y="2377440"/>
            <a:ext cx="1001808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React Framework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FetchAPI library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Languages: HTML, CSS, JAVASCRIPT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03000" y="25956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API’s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371600" y="2103120"/>
            <a:ext cx="1001808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Weather API: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1) WeatherAPI.com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Limit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 1000000 / month quotaHard Limit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Data Format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FetchAPI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: Free public API accessible via authentication key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Information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: Access to Search API, Sports API, Last 7 Days History, Hourly Weather, 3 Day Forecast, Realtime Weather, Astronomy API,Time Zone API features.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Popularity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: 9.8/10,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 Latency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: 101ms,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 Service Level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Noto Sans CJK SC"/>
              </a:rPr>
              <a:t>: 100%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03000" y="259560"/>
            <a:ext cx="1001808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API’s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371600" y="1554480"/>
            <a:ext cx="1001808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Weather API: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2) ClimaCell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Limit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 100 / day quota Hard Limit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Data Format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FetchAPI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Type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Free public API accessible via authentication key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Information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Access to  Short Term Forecast (Nowcast), Hourly Forecast and Realtime features.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Popularity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9.6/10,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Latency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493ms,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Service Level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100%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03000" y="259560"/>
            <a:ext cx="1001808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API’s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54480" y="1737360"/>
            <a:ext cx="1001808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Weather API: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3) OpenWeatherMap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Limit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500 / month quota Hard Limit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Data Format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FetchAPI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Type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Free public API accessible via authentication key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Information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Access to search Weather API, Historical Weather Data (5 Days), 5 days/3 hour forecast API, Current Weather API features.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Popularity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9.9/10,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Latency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100ms,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Service Level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98%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03000" y="259560"/>
            <a:ext cx="1001808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API’s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54480" y="1737360"/>
            <a:ext cx="1001808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Hike trail API: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1) 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Limit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Data Format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FetchAPI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Type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Free public API accessible via authentication key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Information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</a:t>
            </a:r>
            <a:endParaRPr b="0" lang="en-US" sz="1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Popularity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,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Latency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 </a:t>
            </a: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 , Service Level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</TotalTime>
  <Application>LibreOffice/6.0.7.3$Linux_X86_64 LibreOffice_project/00m0$Build-3</Application>
  <Words>8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2021-01-24T19:16:37Z</dcterms:created>
  <dc:creator>Harsha Bharadwaz</dc:creator>
  <dc:description/>
  <dc:language>en-US</dc:language>
  <cp:lastModifiedBy/>
  <dcterms:modified xsi:type="dcterms:W3CDTF">2021-01-28T22:42:21Z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