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278" r:id="rId5"/>
    <p:sldId id="279" r:id="rId6"/>
    <p:sldId id="280" r:id="rId7"/>
    <p:sldId id="294" r:id="rId8"/>
    <p:sldId id="295" r:id="rId9"/>
    <p:sldId id="296" r:id="rId10"/>
    <p:sldId id="297" r:id="rId11"/>
    <p:sldId id="298" r:id="rId12"/>
    <p:sldId id="299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AFC84-0836-4203-8653-8CC9732CDD8B}" v="17" dt="2023-10-05T08:11:57.391"/>
  </p1510:revLst>
</p1510:revInfo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09" autoAdjust="0"/>
  </p:normalViewPr>
  <p:slideViewPr>
    <p:cSldViewPr snapToGrid="0" snapToObjects="1">
      <p:cViewPr varScale="1">
        <p:scale>
          <a:sx n="96" d="100"/>
          <a:sy n="96" d="100"/>
        </p:scale>
        <p:origin x="612" y="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idhar Yalamanchili" userId="cdc5aeec46dfe7e4" providerId="LiveId" clId="{E9EAFC84-0836-4203-8653-8CC9732CDD8B}"/>
    <pc:docChg chg="custSel addSld delSld modSld">
      <pc:chgData name="Sasidhar Yalamanchili" userId="cdc5aeec46dfe7e4" providerId="LiveId" clId="{E9EAFC84-0836-4203-8653-8CC9732CDD8B}" dt="2023-10-05T08:12:48.307" v="1890" actId="14100"/>
      <pc:docMkLst>
        <pc:docMk/>
      </pc:docMkLst>
      <pc:sldChg chg="modSp mod">
        <pc:chgData name="Sasidhar Yalamanchili" userId="cdc5aeec46dfe7e4" providerId="LiveId" clId="{E9EAFC84-0836-4203-8653-8CC9732CDD8B}" dt="2023-10-05T07:42:30.511" v="1084" actId="20577"/>
        <pc:sldMkLst>
          <pc:docMk/>
          <pc:sldMk cId="3855531800" sldId="279"/>
        </pc:sldMkLst>
        <pc:spChg chg="mod">
          <ac:chgData name="Sasidhar Yalamanchili" userId="cdc5aeec46dfe7e4" providerId="LiveId" clId="{E9EAFC84-0836-4203-8653-8CC9732CDD8B}" dt="2023-10-05T07:42:30.511" v="1084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del">
        <pc:chgData name="Sasidhar Yalamanchili" userId="cdc5aeec46dfe7e4" providerId="LiveId" clId="{E9EAFC84-0836-4203-8653-8CC9732CDD8B}" dt="2023-10-05T07:32:46.659" v="603" actId="2696"/>
        <pc:sldMkLst>
          <pc:docMk/>
          <pc:sldMk cId="2952923800" sldId="281"/>
        </pc:sldMkLst>
      </pc:sldChg>
      <pc:sldChg chg="del">
        <pc:chgData name="Sasidhar Yalamanchili" userId="cdc5aeec46dfe7e4" providerId="LiveId" clId="{E9EAFC84-0836-4203-8653-8CC9732CDD8B}" dt="2023-10-05T07:32:55.732" v="605" actId="2696"/>
        <pc:sldMkLst>
          <pc:docMk/>
          <pc:sldMk cId="685681062" sldId="282"/>
        </pc:sldMkLst>
      </pc:sldChg>
      <pc:sldChg chg="del">
        <pc:chgData name="Sasidhar Yalamanchili" userId="cdc5aeec46dfe7e4" providerId="LiveId" clId="{E9EAFC84-0836-4203-8653-8CC9732CDD8B}" dt="2023-10-05T07:32:52.711" v="604" actId="2696"/>
        <pc:sldMkLst>
          <pc:docMk/>
          <pc:sldMk cId="2886474736" sldId="284"/>
        </pc:sldMkLst>
      </pc:sldChg>
      <pc:sldChg chg="del">
        <pc:chgData name="Sasidhar Yalamanchili" userId="cdc5aeec46dfe7e4" providerId="LiveId" clId="{E9EAFC84-0836-4203-8653-8CC9732CDD8B}" dt="2023-10-05T07:32:58.772" v="606" actId="2696"/>
        <pc:sldMkLst>
          <pc:docMk/>
          <pc:sldMk cId="2011930182" sldId="285"/>
        </pc:sldMkLst>
      </pc:sldChg>
      <pc:sldChg chg="del">
        <pc:chgData name="Sasidhar Yalamanchili" userId="cdc5aeec46dfe7e4" providerId="LiveId" clId="{E9EAFC84-0836-4203-8653-8CC9732CDD8B}" dt="2023-10-05T07:33:01.803" v="607" actId="2696"/>
        <pc:sldMkLst>
          <pc:docMk/>
          <pc:sldMk cId="2452269796" sldId="287"/>
        </pc:sldMkLst>
      </pc:sldChg>
      <pc:sldChg chg="del">
        <pc:chgData name="Sasidhar Yalamanchili" userId="cdc5aeec46dfe7e4" providerId="LiveId" clId="{E9EAFC84-0836-4203-8653-8CC9732CDD8B}" dt="2023-10-05T07:33:05.325" v="608" actId="2696"/>
        <pc:sldMkLst>
          <pc:docMk/>
          <pc:sldMk cId="1600494506" sldId="288"/>
        </pc:sldMkLst>
      </pc:sldChg>
      <pc:sldChg chg="del">
        <pc:chgData name="Sasidhar Yalamanchili" userId="cdc5aeec46dfe7e4" providerId="LiveId" clId="{E9EAFC84-0836-4203-8653-8CC9732CDD8B}" dt="2023-10-05T07:33:09.189" v="609" actId="2696"/>
        <pc:sldMkLst>
          <pc:docMk/>
          <pc:sldMk cId="2502887943" sldId="289"/>
        </pc:sldMkLst>
      </pc:sldChg>
      <pc:sldChg chg="del">
        <pc:chgData name="Sasidhar Yalamanchili" userId="cdc5aeec46dfe7e4" providerId="LiveId" clId="{E9EAFC84-0836-4203-8653-8CC9732CDD8B}" dt="2023-10-05T07:33:12.725" v="610" actId="2696"/>
        <pc:sldMkLst>
          <pc:docMk/>
          <pc:sldMk cId="3170280394" sldId="290"/>
        </pc:sldMkLst>
      </pc:sldChg>
      <pc:sldChg chg="del">
        <pc:chgData name="Sasidhar Yalamanchili" userId="cdc5aeec46dfe7e4" providerId="LiveId" clId="{E9EAFC84-0836-4203-8653-8CC9732CDD8B}" dt="2023-10-05T07:33:16.774" v="611" actId="2696"/>
        <pc:sldMkLst>
          <pc:docMk/>
          <pc:sldMk cId="249904479" sldId="291"/>
        </pc:sldMkLst>
      </pc:sldChg>
      <pc:sldChg chg="del">
        <pc:chgData name="Sasidhar Yalamanchili" userId="cdc5aeec46dfe7e4" providerId="LiveId" clId="{E9EAFC84-0836-4203-8653-8CC9732CDD8B}" dt="2023-10-05T07:33:20.554" v="612" actId="2696"/>
        <pc:sldMkLst>
          <pc:docMk/>
          <pc:sldMk cId="94818171" sldId="292"/>
        </pc:sldMkLst>
      </pc:sldChg>
      <pc:sldChg chg="del">
        <pc:chgData name="Sasidhar Yalamanchili" userId="cdc5aeec46dfe7e4" providerId="LiveId" clId="{E9EAFC84-0836-4203-8653-8CC9732CDD8B}" dt="2023-10-05T07:33:23.465" v="613" actId="2696"/>
        <pc:sldMkLst>
          <pc:docMk/>
          <pc:sldMk cId="1003962426" sldId="293"/>
        </pc:sldMkLst>
      </pc:sldChg>
      <pc:sldChg chg="delSp modSp new mod">
        <pc:chgData name="Sasidhar Yalamanchili" userId="cdc5aeec46dfe7e4" providerId="LiveId" clId="{E9EAFC84-0836-4203-8653-8CC9732CDD8B}" dt="2023-10-05T07:32:01.361" v="566" actId="478"/>
        <pc:sldMkLst>
          <pc:docMk/>
          <pc:sldMk cId="3530637958" sldId="294"/>
        </pc:sldMkLst>
        <pc:spChg chg="mod">
          <ac:chgData name="Sasidhar Yalamanchili" userId="cdc5aeec46dfe7e4" providerId="LiveId" clId="{E9EAFC84-0836-4203-8653-8CC9732CDD8B}" dt="2023-10-05T07:23:03.661" v="20" actId="14100"/>
          <ac:spMkLst>
            <pc:docMk/>
            <pc:sldMk cId="3530637958" sldId="294"/>
            <ac:spMk id="2" creationId="{64680450-B73F-9623-28CF-CCF1912AB7E0}"/>
          </ac:spMkLst>
        </pc:spChg>
        <pc:spChg chg="del mod">
          <ac:chgData name="Sasidhar Yalamanchili" userId="cdc5aeec46dfe7e4" providerId="LiveId" clId="{E9EAFC84-0836-4203-8653-8CC9732CDD8B}" dt="2023-10-05T07:32:01.361" v="566" actId="478"/>
          <ac:spMkLst>
            <pc:docMk/>
            <pc:sldMk cId="3530637958" sldId="294"/>
            <ac:spMk id="3" creationId="{AF7A06D7-956F-AA44-7A91-9168D3F74AF4}"/>
          </ac:spMkLst>
        </pc:spChg>
        <pc:spChg chg="mod">
          <ac:chgData name="Sasidhar Yalamanchili" userId="cdc5aeec46dfe7e4" providerId="LiveId" clId="{E9EAFC84-0836-4203-8653-8CC9732CDD8B}" dt="2023-10-05T07:31:05.667" v="545" actId="14100"/>
          <ac:spMkLst>
            <pc:docMk/>
            <pc:sldMk cId="3530637958" sldId="294"/>
            <ac:spMk id="5" creationId="{E5F0A6E3-32FA-5D46-4B99-D7F364E4A269}"/>
          </ac:spMkLst>
        </pc:spChg>
      </pc:sldChg>
      <pc:sldChg chg="delSp modSp new mod">
        <pc:chgData name="Sasidhar Yalamanchili" userId="cdc5aeec46dfe7e4" providerId="LiveId" clId="{E9EAFC84-0836-4203-8653-8CC9732CDD8B}" dt="2023-10-05T07:40:55.571" v="1044" actId="14100"/>
        <pc:sldMkLst>
          <pc:docMk/>
          <pc:sldMk cId="1908002971" sldId="295"/>
        </pc:sldMkLst>
        <pc:spChg chg="mod">
          <ac:chgData name="Sasidhar Yalamanchili" userId="cdc5aeec46dfe7e4" providerId="LiveId" clId="{E9EAFC84-0836-4203-8653-8CC9732CDD8B}" dt="2023-10-05T07:34:49.663" v="634" actId="14100"/>
          <ac:spMkLst>
            <pc:docMk/>
            <pc:sldMk cId="1908002971" sldId="295"/>
            <ac:spMk id="2" creationId="{1E12297F-3C18-2082-F970-E3E0051F8D41}"/>
          </ac:spMkLst>
        </pc:spChg>
        <pc:spChg chg="del mod">
          <ac:chgData name="Sasidhar Yalamanchili" userId="cdc5aeec46dfe7e4" providerId="LiveId" clId="{E9EAFC84-0836-4203-8653-8CC9732CDD8B}" dt="2023-10-05T07:34:14.264" v="616" actId="478"/>
          <ac:spMkLst>
            <pc:docMk/>
            <pc:sldMk cId="1908002971" sldId="295"/>
            <ac:spMk id="4" creationId="{2045860E-1462-ADA1-717B-B4BB670F7479}"/>
          </ac:spMkLst>
        </pc:spChg>
        <pc:spChg chg="mod">
          <ac:chgData name="Sasidhar Yalamanchili" userId="cdc5aeec46dfe7e4" providerId="LiveId" clId="{E9EAFC84-0836-4203-8653-8CC9732CDD8B}" dt="2023-10-05T07:40:55.571" v="1044" actId="14100"/>
          <ac:spMkLst>
            <pc:docMk/>
            <pc:sldMk cId="1908002971" sldId="295"/>
            <ac:spMk id="5" creationId="{AB1C6213-4656-B51F-6541-01C6B8E9FDE8}"/>
          </ac:spMkLst>
        </pc:spChg>
        <pc:spChg chg="del mod">
          <ac:chgData name="Sasidhar Yalamanchili" userId="cdc5aeec46dfe7e4" providerId="LiveId" clId="{E9EAFC84-0836-4203-8653-8CC9732CDD8B}" dt="2023-10-05T07:34:26.246" v="619" actId="478"/>
          <ac:spMkLst>
            <pc:docMk/>
            <pc:sldMk cId="1908002971" sldId="295"/>
            <ac:spMk id="6" creationId="{7BF04237-67C7-07A6-B710-B833FBA5B066}"/>
          </ac:spMkLst>
        </pc:spChg>
        <pc:spChg chg="del mod">
          <ac:chgData name="Sasidhar Yalamanchili" userId="cdc5aeec46dfe7e4" providerId="LiveId" clId="{E9EAFC84-0836-4203-8653-8CC9732CDD8B}" dt="2023-10-05T07:34:35.120" v="622" actId="478"/>
          <ac:spMkLst>
            <pc:docMk/>
            <pc:sldMk cId="1908002971" sldId="295"/>
            <ac:spMk id="7" creationId="{DBDE708D-DA4A-597D-9E8F-52B6DBFBA5C9}"/>
          </ac:spMkLst>
        </pc:spChg>
      </pc:sldChg>
      <pc:sldChg chg="addSp delSp modSp new mod">
        <pc:chgData name="Sasidhar Yalamanchili" userId="cdc5aeec46dfe7e4" providerId="LiveId" clId="{E9EAFC84-0836-4203-8653-8CC9732CDD8B}" dt="2023-10-05T07:46:56.585" v="1092" actId="14100"/>
        <pc:sldMkLst>
          <pc:docMk/>
          <pc:sldMk cId="2945214791" sldId="296"/>
        </pc:sldMkLst>
        <pc:spChg chg="mod">
          <ac:chgData name="Sasidhar Yalamanchili" userId="cdc5aeec46dfe7e4" providerId="LiveId" clId="{E9EAFC84-0836-4203-8653-8CC9732CDD8B}" dt="2023-10-05T07:42:04.602" v="1057" actId="14100"/>
          <ac:spMkLst>
            <pc:docMk/>
            <pc:sldMk cId="2945214791" sldId="296"/>
            <ac:spMk id="2" creationId="{AC1C8915-B31C-9F23-DCBF-33093347CDF5}"/>
          </ac:spMkLst>
        </pc:spChg>
        <pc:spChg chg="del mod">
          <ac:chgData name="Sasidhar Yalamanchili" userId="cdc5aeec46dfe7e4" providerId="LiveId" clId="{E9EAFC84-0836-4203-8653-8CC9732CDD8B}" dt="2023-10-05T07:42:17.902" v="1061" actId="478"/>
          <ac:spMkLst>
            <pc:docMk/>
            <pc:sldMk cId="2945214791" sldId="296"/>
            <ac:spMk id="3" creationId="{8699BA0B-70A2-4F03-A733-A7EEA4EF968E}"/>
          </ac:spMkLst>
        </pc:spChg>
        <pc:spChg chg="del mod">
          <ac:chgData name="Sasidhar Yalamanchili" userId="cdc5aeec46dfe7e4" providerId="LiveId" clId="{E9EAFC84-0836-4203-8653-8CC9732CDD8B}" dt="2023-10-05T07:42:12.440" v="1059" actId="478"/>
          <ac:spMkLst>
            <pc:docMk/>
            <pc:sldMk cId="2945214791" sldId="296"/>
            <ac:spMk id="5" creationId="{1A003986-30B4-C90E-193E-AAB84F19C88F}"/>
          </ac:spMkLst>
        </pc:spChg>
        <pc:picChg chg="add mod">
          <ac:chgData name="Sasidhar Yalamanchili" userId="cdc5aeec46dfe7e4" providerId="LiveId" clId="{E9EAFC84-0836-4203-8653-8CC9732CDD8B}" dt="2023-10-05T07:45:09.328" v="1087" actId="1076"/>
          <ac:picMkLst>
            <pc:docMk/>
            <pc:sldMk cId="2945214791" sldId="296"/>
            <ac:picMk id="7" creationId="{9E162F87-2627-4955-B092-351315B229CE}"/>
          </ac:picMkLst>
        </pc:picChg>
        <pc:picChg chg="add mod">
          <ac:chgData name="Sasidhar Yalamanchili" userId="cdc5aeec46dfe7e4" providerId="LiveId" clId="{E9EAFC84-0836-4203-8653-8CC9732CDD8B}" dt="2023-10-05T07:46:56.585" v="1092" actId="14100"/>
          <ac:picMkLst>
            <pc:docMk/>
            <pc:sldMk cId="2945214791" sldId="296"/>
            <ac:picMk id="9" creationId="{E6F6FF75-6FDF-13E5-E621-AD89674FA4A8}"/>
          </ac:picMkLst>
        </pc:picChg>
      </pc:sldChg>
      <pc:sldChg chg="addSp delSp modSp new mod">
        <pc:chgData name="Sasidhar Yalamanchili" userId="cdc5aeec46dfe7e4" providerId="LiveId" clId="{E9EAFC84-0836-4203-8653-8CC9732CDD8B}" dt="2023-10-05T08:04:55.661" v="1497"/>
        <pc:sldMkLst>
          <pc:docMk/>
          <pc:sldMk cId="2523208879" sldId="297"/>
        </pc:sldMkLst>
        <pc:spChg chg="mod">
          <ac:chgData name="Sasidhar Yalamanchili" userId="cdc5aeec46dfe7e4" providerId="LiveId" clId="{E9EAFC84-0836-4203-8653-8CC9732CDD8B}" dt="2023-10-05T07:48:04.459" v="1114" actId="14100"/>
          <ac:spMkLst>
            <pc:docMk/>
            <pc:sldMk cId="2523208879" sldId="297"/>
            <ac:spMk id="2" creationId="{A02030DF-D63D-1A6C-31C6-A0763F36C368}"/>
          </ac:spMkLst>
        </pc:spChg>
        <pc:spChg chg="del mod">
          <ac:chgData name="Sasidhar Yalamanchili" userId="cdc5aeec46dfe7e4" providerId="LiveId" clId="{E9EAFC84-0836-4203-8653-8CC9732CDD8B}" dt="2023-10-05T07:48:14.872" v="1116" actId="478"/>
          <ac:spMkLst>
            <pc:docMk/>
            <pc:sldMk cId="2523208879" sldId="297"/>
            <ac:spMk id="5" creationId="{AB0A1497-634C-EC79-C4E2-B881010D9D96}"/>
          </ac:spMkLst>
        </pc:spChg>
        <pc:graphicFrameChg chg="add del mod modGraphic">
          <ac:chgData name="Sasidhar Yalamanchili" userId="cdc5aeec46dfe7e4" providerId="LiveId" clId="{E9EAFC84-0836-4203-8653-8CC9732CDD8B}" dt="2023-10-05T07:51:33.187" v="1174" actId="478"/>
          <ac:graphicFrameMkLst>
            <pc:docMk/>
            <pc:sldMk cId="2523208879" sldId="297"/>
            <ac:graphicFrameMk id="6" creationId="{87C66434-EEA2-22BE-2A31-CEB344911738}"/>
          </ac:graphicFrameMkLst>
        </pc:graphicFrameChg>
        <pc:graphicFrameChg chg="add mod modGraphic">
          <ac:chgData name="Sasidhar Yalamanchili" userId="cdc5aeec46dfe7e4" providerId="LiveId" clId="{E9EAFC84-0836-4203-8653-8CC9732CDD8B}" dt="2023-10-05T08:04:55.661" v="1497"/>
          <ac:graphicFrameMkLst>
            <pc:docMk/>
            <pc:sldMk cId="2523208879" sldId="297"/>
            <ac:graphicFrameMk id="7" creationId="{855A5D6A-D1AE-E339-3BDD-E665958A163A}"/>
          </ac:graphicFrameMkLst>
        </pc:graphicFrameChg>
      </pc:sldChg>
      <pc:sldChg chg="delSp modSp new mod">
        <pc:chgData name="Sasidhar Yalamanchili" userId="cdc5aeec46dfe7e4" providerId="LiveId" clId="{E9EAFC84-0836-4203-8653-8CC9732CDD8B}" dt="2023-10-05T08:11:48.047" v="1875" actId="14100"/>
        <pc:sldMkLst>
          <pc:docMk/>
          <pc:sldMk cId="4253815883" sldId="298"/>
        </pc:sldMkLst>
        <pc:spChg chg="mod">
          <ac:chgData name="Sasidhar Yalamanchili" userId="cdc5aeec46dfe7e4" providerId="LiveId" clId="{E9EAFC84-0836-4203-8653-8CC9732CDD8B}" dt="2023-10-05T08:06:10.036" v="1523" actId="14100"/>
          <ac:spMkLst>
            <pc:docMk/>
            <pc:sldMk cId="4253815883" sldId="298"/>
            <ac:spMk id="2" creationId="{9D769141-D936-8512-035E-7CD03B144450}"/>
          </ac:spMkLst>
        </pc:spChg>
        <pc:spChg chg="del mod">
          <ac:chgData name="Sasidhar Yalamanchili" userId="cdc5aeec46dfe7e4" providerId="LiveId" clId="{E9EAFC84-0836-4203-8653-8CC9732CDD8B}" dt="2023-10-05T08:06:16.933" v="1526" actId="478"/>
          <ac:spMkLst>
            <pc:docMk/>
            <pc:sldMk cId="4253815883" sldId="298"/>
            <ac:spMk id="3" creationId="{7542A6BB-A7DB-2F5A-09E1-FC28BE521747}"/>
          </ac:spMkLst>
        </pc:spChg>
        <pc:spChg chg="mod">
          <ac:chgData name="Sasidhar Yalamanchili" userId="cdc5aeec46dfe7e4" providerId="LiveId" clId="{E9EAFC84-0836-4203-8653-8CC9732CDD8B}" dt="2023-10-05T08:11:48.047" v="1875" actId="14100"/>
          <ac:spMkLst>
            <pc:docMk/>
            <pc:sldMk cId="4253815883" sldId="298"/>
            <ac:spMk id="5" creationId="{03EFACD2-963A-5A21-A9FE-3683972FE502}"/>
          </ac:spMkLst>
        </pc:spChg>
      </pc:sldChg>
      <pc:sldChg chg="delSp modSp new mod">
        <pc:chgData name="Sasidhar Yalamanchili" userId="cdc5aeec46dfe7e4" providerId="LiveId" clId="{E9EAFC84-0836-4203-8653-8CC9732CDD8B}" dt="2023-10-05T08:12:48.307" v="1890" actId="14100"/>
        <pc:sldMkLst>
          <pc:docMk/>
          <pc:sldMk cId="1767924312" sldId="299"/>
        </pc:sldMkLst>
        <pc:spChg chg="mod">
          <ac:chgData name="Sasidhar Yalamanchili" userId="cdc5aeec46dfe7e4" providerId="LiveId" clId="{E9EAFC84-0836-4203-8653-8CC9732CDD8B}" dt="2023-10-05T08:12:48.307" v="1890" actId="14100"/>
          <ac:spMkLst>
            <pc:docMk/>
            <pc:sldMk cId="1767924312" sldId="299"/>
            <ac:spMk id="2" creationId="{C05C0206-896C-77E4-1D4C-1465AC5C7295}"/>
          </ac:spMkLst>
        </pc:spChg>
        <pc:spChg chg="del mod">
          <ac:chgData name="Sasidhar Yalamanchili" userId="cdc5aeec46dfe7e4" providerId="LiveId" clId="{E9EAFC84-0836-4203-8653-8CC9732CDD8B}" dt="2023-10-05T08:12:22.852" v="1879" actId="478"/>
          <ac:spMkLst>
            <pc:docMk/>
            <pc:sldMk cId="1767924312" sldId="299"/>
            <ac:spMk id="3" creationId="{840C366F-4744-179F-E737-87F104FF115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Road and </a:t>
            </a:r>
            <a:r>
              <a:rPr lang="en-US" sz="4000" dirty="0"/>
              <a:t>field boundary detection in satellite imagery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Group 15</a:t>
            </a:r>
          </a:p>
          <a:p>
            <a:r>
              <a:rPr lang="en-US" sz="1800" dirty="0"/>
              <a:t>Harshavardhan Reddy </a:t>
            </a:r>
            <a:r>
              <a:rPr lang="en-US" sz="1800" dirty="0" err="1"/>
              <a:t>Mallanagari</a:t>
            </a:r>
            <a:endParaRPr lang="en-US" sz="1800" dirty="0"/>
          </a:p>
          <a:p>
            <a:r>
              <a:rPr lang="en-US" sz="1800" dirty="0"/>
              <a:t>Preethi Vahitha Sankineni</a:t>
            </a:r>
          </a:p>
          <a:p>
            <a:r>
              <a:rPr lang="en-US" sz="1800" dirty="0"/>
              <a:t>Sasidhar Yalamanchili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258059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/>
          <a:lstStyle/>
          <a:p>
            <a:r>
              <a:rPr lang="en-US" sz="1800" dirty="0"/>
              <a:t>Dataset</a:t>
            </a:r>
          </a:p>
          <a:p>
            <a:r>
              <a:rPr lang="en-US" sz="1800" dirty="0"/>
              <a:t>​Preprocessing</a:t>
            </a:r>
          </a:p>
          <a:p>
            <a:r>
              <a:rPr lang="en-US" sz="1800" dirty="0"/>
              <a:t>Methodology</a:t>
            </a:r>
          </a:p>
          <a:p>
            <a:r>
              <a:rPr lang="en-US" sz="1800" dirty="0"/>
              <a:t>Sample Code</a:t>
            </a:r>
          </a:p>
          <a:p>
            <a:r>
              <a:rPr lang="en-US" sz="1800" dirty="0"/>
              <a:t>Preliminary Results</a:t>
            </a:r>
          </a:p>
          <a:p>
            <a:r>
              <a:rPr lang="en-US" sz="1800" dirty="0"/>
              <a:t>​Timeline –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755373"/>
            <a:ext cx="4011087" cy="1480931"/>
          </a:xfrm>
        </p:spPr>
        <p:txBody>
          <a:bodyPr anchor="b">
            <a:normAutofit/>
          </a:bodyPr>
          <a:lstStyle/>
          <a:p>
            <a:r>
              <a:rPr lang="en-US"/>
              <a:t>Dataset-Ground truth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938" y="2286001"/>
            <a:ext cx="4011087" cy="381158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- Manually annotated the image for ground truth.</a:t>
            </a:r>
          </a:p>
          <a:p>
            <a:r>
              <a:rPr lang="en-US" dirty="0"/>
              <a:t>- Helps in finding accuracy of the model.</a:t>
            </a:r>
          </a:p>
          <a:p>
            <a:endParaRPr lang="en-US" dirty="0"/>
          </a:p>
        </p:txBody>
      </p:sp>
      <p:pic>
        <p:nvPicPr>
          <p:cNvPr id="7" name="Picture 6" descr="A black and white map&#10;&#10;Description automatically generated">
            <a:extLst>
              <a:ext uri="{FF2B5EF4-FFF2-40B4-BE49-F238E27FC236}">
                <a16:creationId xmlns:a16="http://schemas.microsoft.com/office/drawing/2014/main" id="{0743738E-8ED6-5C18-9CBA-E5DC5AE9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987" y="987425"/>
            <a:ext cx="4873625" cy="4873625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57BCA2-5C5B-6A24-FB0D-9E30069D5F63}"/>
              </a:ext>
            </a:extLst>
          </p:cNvPr>
          <p:cNvSpPr txBox="1"/>
          <p:nvPr/>
        </p:nvSpPr>
        <p:spPr>
          <a:xfrm>
            <a:off x="6732104" y="6097589"/>
            <a:ext cx="3372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: apeer.com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0450-B73F-9623-28CF-CCF1912A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662608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7C702-755F-0965-7192-9DD9574E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F0A6E3-32FA-5D46-4B99-D7F364E4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57" y="2206488"/>
            <a:ext cx="5922130" cy="3964498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sz="2000" dirty="0"/>
              <a:t>Applying preprocessing techniques like</a:t>
            </a:r>
          </a:p>
          <a:p>
            <a:r>
              <a:rPr lang="en-US" sz="2000" dirty="0"/>
              <a:t>    1.  Gaussian Filter</a:t>
            </a:r>
          </a:p>
          <a:p>
            <a:r>
              <a:rPr lang="en-US" sz="2000" dirty="0"/>
              <a:t>    2.  Median Filter</a:t>
            </a:r>
          </a:p>
          <a:p>
            <a:r>
              <a:rPr lang="en-US" sz="2000" dirty="0"/>
              <a:t>    3.  Histogram Equalization</a:t>
            </a:r>
          </a:p>
          <a:p>
            <a:r>
              <a:rPr lang="en-US" sz="2000" dirty="0"/>
              <a:t>    4.  Histogram Stretching</a:t>
            </a:r>
          </a:p>
        </p:txBody>
      </p:sp>
    </p:spTree>
    <p:extLst>
      <p:ext uri="{BB962C8B-B14F-4D97-AF65-F5344CB8AC3E}">
        <p14:creationId xmlns:p14="http://schemas.microsoft.com/office/powerpoint/2010/main" val="353063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297F-3C18-2082-F970-E3E0051F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701702"/>
            <a:ext cx="7439243" cy="769289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F14FF-2D4B-F0E5-63AA-2ACEC7BF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C6213-4656-B51F-6541-01C6B8E9F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5461" y="2107095"/>
            <a:ext cx="5943600" cy="34919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- The methods applied on the dataset are</a:t>
            </a:r>
          </a:p>
          <a:p>
            <a:pPr marL="0" indent="0">
              <a:buNone/>
            </a:pPr>
            <a:r>
              <a:rPr lang="en-US" sz="2000" dirty="0"/>
              <a:t>    1. Sobel edge Detection</a:t>
            </a:r>
          </a:p>
          <a:p>
            <a:pPr marL="0" indent="0">
              <a:buNone/>
            </a:pPr>
            <a:r>
              <a:rPr lang="en-US" sz="2000" dirty="0"/>
              <a:t>    2.  Canny edge Detection</a:t>
            </a:r>
          </a:p>
          <a:p>
            <a:pPr marL="0" indent="0">
              <a:buNone/>
            </a:pPr>
            <a:r>
              <a:rPr lang="en-US" sz="2000" dirty="0"/>
              <a:t>    3.  Harris Corner Detection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 The methods specified above are applied with different thresholds along with inputs which were processed earlier in the preprocessing phase.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 Finding the best threshold that fits the model.</a:t>
            </a:r>
          </a:p>
        </p:txBody>
      </p:sp>
    </p:spTree>
    <p:extLst>
      <p:ext uri="{BB962C8B-B14F-4D97-AF65-F5344CB8AC3E}">
        <p14:creationId xmlns:p14="http://schemas.microsoft.com/office/powerpoint/2010/main" val="19080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8915-B31C-9F23-DCBF-33093347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731520"/>
            <a:ext cx="10665089" cy="719593"/>
          </a:xfrm>
        </p:spPr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BAC7D-4C04-D539-9BAB-B952D8C7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62F87-2627-4955-B092-351315B2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1" y="1807860"/>
            <a:ext cx="4997707" cy="3916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F6FF75-6FDF-13E5-E621-AD89674F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970" y="1787440"/>
            <a:ext cx="5690314" cy="394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1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30DF-D63D-1A6C-31C6-A0763F36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731520"/>
            <a:ext cx="10665089" cy="755253"/>
          </a:xfrm>
        </p:spPr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EC3D7-6D56-59F4-7984-BDA48B94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E0604-E620-BBB3-98C8-1BA78AF5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5A5D6A-D1AE-E339-3BDD-E665958A1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51438"/>
              </p:ext>
            </p:extLst>
          </p:nvPr>
        </p:nvGraphicFramePr>
        <p:xfrm>
          <a:off x="2173357" y="2362936"/>
          <a:ext cx="8125790" cy="3362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64904">
                  <a:extLst>
                    <a:ext uri="{9D8B030D-6E8A-4147-A177-3AD203B41FA5}">
                      <a16:colId xmlns:a16="http://schemas.microsoft.com/office/drawing/2014/main" val="2970400211"/>
                    </a:ext>
                  </a:extLst>
                </a:gridCol>
                <a:gridCol w="2630556">
                  <a:extLst>
                    <a:ext uri="{9D8B030D-6E8A-4147-A177-3AD203B41FA5}">
                      <a16:colId xmlns:a16="http://schemas.microsoft.com/office/drawing/2014/main" val="3382332656"/>
                    </a:ext>
                  </a:extLst>
                </a:gridCol>
                <a:gridCol w="1530626">
                  <a:extLst>
                    <a:ext uri="{9D8B030D-6E8A-4147-A177-3AD203B41FA5}">
                      <a16:colId xmlns:a16="http://schemas.microsoft.com/office/drawing/2014/main" val="1229669418"/>
                    </a:ext>
                  </a:extLst>
                </a:gridCol>
                <a:gridCol w="1499704">
                  <a:extLst>
                    <a:ext uri="{9D8B030D-6E8A-4147-A177-3AD203B41FA5}">
                      <a16:colId xmlns:a16="http://schemas.microsoft.com/office/drawing/2014/main" val="886649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0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Sobel Edge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7.875558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45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Sobel Edge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7.849831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35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Sobel Edge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8.102000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2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Sobel Edge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 equalization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6.428086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2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Canny Edge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4.363802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0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Canny Edge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 –  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8.080580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Canny Edge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3.991448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7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Canny Edge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 equalization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3.260465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23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20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9141-D936-8512-035E-7CD03B14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702365"/>
          </a:xfrm>
        </p:spPr>
        <p:txBody>
          <a:bodyPr/>
          <a:lstStyle/>
          <a:p>
            <a:r>
              <a:rPr lang="en-US" sz="3600" dirty="0"/>
              <a:t>Timeline-future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07A76-1008-2392-737A-273D47BA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EFACD2-963A-5A21-A9FE-3683972F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069" y="1978874"/>
            <a:ext cx="6061279" cy="40641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- </a:t>
            </a:r>
            <a:r>
              <a:rPr lang="en-US" sz="2200" dirty="0"/>
              <a:t>Improvise the Ground Truth images.</a:t>
            </a:r>
          </a:p>
          <a:p>
            <a:endParaRPr lang="en-US" sz="2200" dirty="0"/>
          </a:p>
          <a:p>
            <a:r>
              <a:rPr lang="en-US" sz="2200" dirty="0"/>
              <a:t>- Applying filters such as </a:t>
            </a:r>
          </a:p>
          <a:p>
            <a:r>
              <a:rPr lang="en-US" sz="2200" dirty="0"/>
              <a:t>   1. Gabor Filter</a:t>
            </a:r>
          </a:p>
          <a:p>
            <a:r>
              <a:rPr lang="en-US" sz="2200" dirty="0"/>
              <a:t>   2. DoG Filter</a:t>
            </a:r>
          </a:p>
          <a:p>
            <a:r>
              <a:rPr lang="en-US" sz="2200" dirty="0"/>
              <a:t>   3. Unsharp Mask Filter</a:t>
            </a:r>
          </a:p>
          <a:p>
            <a:endParaRPr lang="en-US" sz="2200" dirty="0"/>
          </a:p>
          <a:p>
            <a:r>
              <a:rPr lang="en-US" sz="2200" dirty="0"/>
              <a:t>- Applying Methodologies like</a:t>
            </a:r>
          </a:p>
          <a:p>
            <a:r>
              <a:rPr lang="en-US" sz="2200" dirty="0"/>
              <a:t>   1. Line detection algorithms</a:t>
            </a:r>
          </a:p>
          <a:p>
            <a:r>
              <a:rPr lang="en-US" sz="2200" dirty="0"/>
              <a:t>   2. Hough transform</a:t>
            </a:r>
          </a:p>
          <a:p>
            <a:endParaRPr lang="en-US" sz="2200" dirty="0"/>
          </a:p>
          <a:p>
            <a:r>
              <a:rPr lang="en-US" sz="2200" dirty="0"/>
              <a:t>- Improve the performance of the models developed.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1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0206-896C-77E4-1D4C-1465AC5C7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596" y="2202113"/>
            <a:ext cx="4550664" cy="103141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79243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{8083D203-2907-4AC0-A989-3FA9222FAD63}tf78438558_win32</Template>
  <TotalTime>142</TotalTime>
  <Words>267</Words>
  <Application>Microsoft Office PowerPoint</Application>
  <PresentationFormat>Widescreen</PresentationFormat>
  <Paragraphs>92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Custom</vt:lpstr>
      <vt:lpstr>Road and field boundary detection in satellite imagery</vt:lpstr>
      <vt:lpstr>Topics</vt:lpstr>
      <vt:lpstr>Dataset-Ground truth</vt:lpstr>
      <vt:lpstr>Preprocessing</vt:lpstr>
      <vt:lpstr>Methodology</vt:lpstr>
      <vt:lpstr>Sample Code</vt:lpstr>
      <vt:lpstr>Preliminary results</vt:lpstr>
      <vt:lpstr>Timeline-future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and field boundary detection in satellite imagery</dc:title>
  <dc:subject/>
  <dc:creator>Yalamanchili, Sasidhar</dc:creator>
  <cp:lastModifiedBy>Yalamanchili, Sasidhar</cp:lastModifiedBy>
  <cp:revision>1</cp:revision>
  <dcterms:created xsi:type="dcterms:W3CDTF">2023-10-05T05:50:02Z</dcterms:created>
  <dcterms:modified xsi:type="dcterms:W3CDTF">2023-10-05T08:12:53Z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