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0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9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0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2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7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9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4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4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0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2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79842C-8A57-D4C2-0090-5EE0A089A4EC}"/>
              </a:ext>
            </a:extLst>
          </p:cNvPr>
          <p:cNvSpPr txBox="1"/>
          <p:nvPr/>
        </p:nvSpPr>
        <p:spPr>
          <a:xfrm>
            <a:off x="882650" y="3424704"/>
            <a:ext cx="4576232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 Harsha Vardhan reddy</a:t>
            </a:r>
          </a:p>
          <a:p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Y. </a:t>
            </a:r>
            <a:r>
              <a:rPr lang="en-IN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Yaswanth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SK. </a:t>
            </a:r>
            <a:r>
              <a:rPr lang="en-IN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Nayab</a:t>
            </a: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Rasool</a:t>
            </a:r>
          </a:p>
          <a:p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Venkata Naga </a:t>
            </a:r>
            <a:r>
              <a:rPr lang="en-IN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siva</a:t>
            </a: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kumar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8E72-460B-0E7F-F69B-E88FB00D9D45}"/>
              </a:ext>
            </a:extLst>
          </p:cNvPr>
          <p:cNvSpPr txBox="1"/>
          <p:nvPr/>
        </p:nvSpPr>
        <p:spPr>
          <a:xfrm>
            <a:off x="3835400" y="3424704"/>
            <a:ext cx="50630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Name: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CH. Ramesh, Assistant Professor, Department of AI,</a:t>
            </a:r>
          </a:p>
          <a:p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Audisankara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college of engineering and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268A5-CCB7-A997-4002-577448589D6B}"/>
              </a:ext>
            </a:extLst>
          </p:cNvPr>
          <p:cNvSpPr txBox="1"/>
          <p:nvPr/>
        </p:nvSpPr>
        <p:spPr>
          <a:xfrm>
            <a:off x="766233" y="1790469"/>
            <a:ext cx="7611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Learning-Based Pothole Detection and Obstacle Identification on Roads with Smart Vision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6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Road maintenance is crucial for urban infrastructure. Potholes pose hazards to safety. Traditional detection methods are labor-intensive, time-consuming, and prone to human error. Our deep learning-based solution addresses these challenges.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employs the YOLOv8 model for pothole detection with high speed and accuracy. Developed using Python, HTML, CSS, and JavaScript, deployed via Flask. Trained on 780 images, achieving 71%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inspections are labor-intensive and error-prone.</a:t>
            </a:r>
          </a:p>
          <a:p>
            <a:r>
              <a:t>- Delayed identification leads to increased road damage.</a:t>
            </a:r>
          </a:p>
          <a:p>
            <a:r>
              <a:t>- Inefficient monitoring impacts safety and maintenance.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 and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Manual Inspections:</a:t>
            </a:r>
          </a:p>
          <a:p>
            <a:r>
              <a:t>   - Labor-intensive, error-prone, time-consuming.</a:t>
            </a:r>
          </a:p>
          <a:p>
            <a:r>
              <a:t>2. Sensor-Based Approaches:</a:t>
            </a:r>
          </a:p>
          <a:p>
            <a:r>
              <a:t>   - Expensive to implement, limited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Image-based Detection: Upload static images.</a:t>
            </a:r>
          </a:p>
          <a:p>
            <a:r>
              <a:t>2. Video-based Detection: Monitor road conditions continuously.</a:t>
            </a:r>
          </a:p>
          <a:p>
            <a:r>
              <a:t>3. Real-time Detection: Webcam for immediate pothole identification.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accuracy and speed with YOLOv8.</a:t>
            </a:r>
          </a:p>
          <a:p>
            <a:r>
              <a:t>- Versatile detection modes.</a:t>
            </a:r>
          </a:p>
          <a:p>
            <a:r>
              <a:t>- Improved road safety and timely maintenance.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3F48E-49BA-4403-2929-2C3A93B13046}"/>
              </a:ext>
            </a:extLst>
          </p:cNvPr>
          <p:cNvSpPr txBox="1"/>
          <p:nvPr/>
        </p:nvSpPr>
        <p:spPr>
          <a:xfrm>
            <a:off x="2817285" y="2955203"/>
            <a:ext cx="45762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IN" sz="5000" spc="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5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endParaRPr lang="en-IN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9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247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PowerPoint Presentation</vt:lpstr>
      <vt:lpstr>Introduction</vt:lpstr>
      <vt:lpstr>Abstract</vt:lpstr>
      <vt:lpstr>Problem Statement</vt:lpstr>
      <vt:lpstr>Existing System and Drawbacks</vt:lpstr>
      <vt:lpstr>Proposed System</vt:lpstr>
      <vt:lpstr>Advantages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harsha reddy</cp:lastModifiedBy>
  <cp:revision>2</cp:revision>
  <dcterms:created xsi:type="dcterms:W3CDTF">2013-01-27T09:14:16Z</dcterms:created>
  <dcterms:modified xsi:type="dcterms:W3CDTF">2025-01-25T04:15:11Z</dcterms:modified>
  <cp:category/>
</cp:coreProperties>
</file>