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An Interactive Daily Habit &amp; Lifestyle Management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Course: Frontend Development Frameworks</a:t>
            </a:r>
          </a:p>
          <a:p>
            <a:r>
              <a:t>Team No.: 8</a:t>
            </a:r>
          </a:p>
          <a:p>
            <a:r>
              <a:t>Members: 2420030192, 2420030652, 2420030196, 2420030424</a:t>
            </a:r>
          </a:p>
          <a:p>
            <a:r>
              <a:t>Guide: Dr. Sirisha Potluri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Member: 2420030192 – UI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Designed the calendar/grid-based interface for daily habit tracking.</a:t>
            </a:r>
          </a:p>
          <a:p>
            <a:pPr>
              <a:defRPr sz="2000"/>
            </a:pPr>
            <a:r>
              <a:t>Ensured a simple, responsive, and user-friendly design.</a:t>
            </a:r>
          </a:p>
          <a:p>
            <a:pPr>
              <a:defRPr sz="2000"/>
            </a:pPr>
            <a:r>
              <a:t>Integrated UI with other modules for real-time updates.</a:t>
            </a:r>
          </a:p>
          <a:p>
            <a:pPr>
              <a:defRPr sz="2000"/>
            </a:pPr>
            <a:r>
              <a:t>Focused on visual appeal to keep the app engaging.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Member: 2420030652 – Habit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Implemented Add/Delete habit functionality.</a:t>
            </a:r>
          </a:p>
          <a:p>
            <a:pPr>
              <a:defRPr sz="2000"/>
            </a:pPr>
            <a:r>
              <a:t>Ensured organized management of active habits.</a:t>
            </a:r>
          </a:p>
          <a:p>
            <a:pPr>
              <a:defRPr sz="2000"/>
            </a:pPr>
            <a:r>
              <a:t>Worked with the Data Storage module for saving changes permanently.</a:t>
            </a:r>
          </a:p>
          <a:p>
            <a:pPr>
              <a:defRPr sz="2000"/>
            </a:pPr>
            <a:r>
              <a:t>Provided flexibility and customization for user goals.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Member: 2420030196 – Progress 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Developed logic for check/uncheck completion of habits.</a:t>
            </a:r>
          </a:p>
          <a:p>
            <a:pPr>
              <a:defRPr sz="2000"/>
            </a:pPr>
            <a:r>
              <a:t>Implemented streak calculation (consecutive days tracking).</a:t>
            </a:r>
          </a:p>
          <a:p>
            <a:pPr>
              <a:defRPr sz="2000"/>
            </a:pPr>
            <a:r>
              <a:t>Designed and updated progress bar &amp; streak indicators.</a:t>
            </a:r>
          </a:p>
          <a:p>
            <a:pPr>
              <a:defRPr sz="2000"/>
            </a:pPr>
            <a:r>
              <a:t>Motivated users through visual feedback &amp; gamification.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Member: 2420030424 – Data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Implemented Local Storage integration.</a:t>
            </a:r>
          </a:p>
          <a:p>
            <a:pPr>
              <a:defRPr sz="2000"/>
            </a:pPr>
            <a:r>
              <a:t>Ensured data persistence across sessions.</a:t>
            </a:r>
          </a:p>
          <a:p>
            <a:pPr>
              <a:defRPr sz="2000"/>
            </a:pPr>
            <a:r>
              <a:t>Enabled the app to work offline without internet.</a:t>
            </a:r>
          </a:p>
          <a:p>
            <a:pPr>
              <a:defRPr sz="2000"/>
            </a:pPr>
            <a:r>
              <a:t>Provided a reliable backbone for all other modules.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HTML – Structure of the application.</a:t>
            </a:r>
          </a:p>
          <a:p>
            <a:pPr>
              <a:defRPr sz="2000"/>
            </a:pPr>
            <a:r>
              <a:t>CSS – Styling &amp; user-friendly design.</a:t>
            </a:r>
          </a:p>
          <a:p>
            <a:pPr>
              <a:defRPr sz="2000"/>
            </a:pPr>
            <a:r>
              <a:t>JavaScript – Core functionality (habits, streaks, progress).</a:t>
            </a:r>
          </a:p>
          <a:p>
            <a:pPr>
              <a:defRPr sz="2000"/>
            </a:pPr>
            <a:r>
              <a:t>VS Code – IDE for development &amp; debugging.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/>
            </a:pPr>
            <a:r>
              <a:t>Provides a lightweight, offline, and user-friendly Habit Tracker.</a:t>
            </a:r>
          </a:p>
          <a:p>
            <a:pPr>
              <a:defRPr sz="2000"/>
            </a:pPr>
            <a:r>
              <a:t>Helps users stay consistent and motivated in building habits.</a:t>
            </a:r>
          </a:p>
          <a:p>
            <a:pPr>
              <a:defRPr sz="2000"/>
            </a:pPr>
            <a:r>
              <a:t>Combines simplicity with gamified progress tracking.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