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0" autoAdjust="0"/>
  </p:normalViewPr>
  <p:slideViewPr>
    <p:cSldViewPr snapToGrid="0">
      <p:cViewPr>
        <p:scale>
          <a:sx n="50" d="100"/>
          <a:sy n="50" d="100"/>
        </p:scale>
        <p:origin x="1934" y="74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325F52-7535-4D21-8DBE-375FD7E7A741}" type="doc">
      <dgm:prSet loTypeId="urn:microsoft.com/office/officeart/2005/8/layout/cycle3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41A0319D-5A48-4236-B93F-714C34EFE064}">
      <dgm:prSet/>
      <dgm:spPr/>
      <dgm:t>
        <a:bodyPr/>
        <a:lstStyle/>
        <a:p>
          <a:r>
            <a:rPr lang="en-IN" dirty="0"/>
            <a:t>Train the Regression algorithm</a:t>
          </a:r>
        </a:p>
      </dgm:t>
    </dgm:pt>
    <dgm:pt modelId="{DA52BF2A-1F45-4620-9AC3-569177D2F764}" type="parTrans" cxnId="{12B5E29C-371D-4A9D-9892-F535B7C08069}">
      <dgm:prSet/>
      <dgm:spPr/>
      <dgm:t>
        <a:bodyPr/>
        <a:lstStyle/>
        <a:p>
          <a:endParaRPr lang="en-IN"/>
        </a:p>
      </dgm:t>
    </dgm:pt>
    <dgm:pt modelId="{D7598739-0307-4732-B048-9CF0270AD48F}" type="sibTrans" cxnId="{12B5E29C-371D-4A9D-9892-F535B7C08069}">
      <dgm:prSet/>
      <dgm:spPr/>
      <dgm:t>
        <a:bodyPr/>
        <a:lstStyle/>
        <a:p>
          <a:endParaRPr lang="en-IN"/>
        </a:p>
      </dgm:t>
    </dgm:pt>
    <dgm:pt modelId="{3B2D1AF0-F193-4219-9157-0DB632B51489}" type="pres">
      <dgm:prSet presAssocID="{B9325F52-7535-4D21-8DBE-375FD7E7A741}" presName="Name0" presStyleCnt="0">
        <dgm:presLayoutVars>
          <dgm:dir/>
          <dgm:resizeHandles val="exact"/>
        </dgm:presLayoutVars>
      </dgm:prSet>
      <dgm:spPr/>
    </dgm:pt>
    <dgm:pt modelId="{E6AE7049-5809-46A3-93B0-26B7B4188CF9}" type="pres">
      <dgm:prSet presAssocID="{B9325F52-7535-4D21-8DBE-375FD7E7A741}" presName="cycle" presStyleCnt="0"/>
      <dgm:spPr/>
    </dgm:pt>
    <dgm:pt modelId="{C1216B04-B450-4D30-AE7F-592E6AEF69CD}" type="pres">
      <dgm:prSet presAssocID="{41A0319D-5A48-4236-B93F-714C34EFE064}" presName="nodeFirstNode" presStyleLbl="node1" presStyleIdx="0" presStyleCnt="1" custRadScaleRad="100141" custRadScaleInc="989">
        <dgm:presLayoutVars>
          <dgm:bulletEnabled val="1"/>
        </dgm:presLayoutVars>
      </dgm:prSet>
      <dgm:spPr/>
    </dgm:pt>
  </dgm:ptLst>
  <dgm:cxnLst>
    <dgm:cxn modelId="{41025C29-F2A9-44D4-B6DF-3FF7DE0F3903}" type="presOf" srcId="{41A0319D-5A48-4236-B93F-714C34EFE064}" destId="{C1216B04-B450-4D30-AE7F-592E6AEF69CD}" srcOrd="0" destOrd="0" presId="urn:microsoft.com/office/officeart/2005/8/layout/cycle3"/>
    <dgm:cxn modelId="{CE4EDA3E-83DE-4CA9-B7ED-B2D28DC5A5A2}" type="presOf" srcId="{B9325F52-7535-4D21-8DBE-375FD7E7A741}" destId="{3B2D1AF0-F193-4219-9157-0DB632B51489}" srcOrd="0" destOrd="0" presId="urn:microsoft.com/office/officeart/2005/8/layout/cycle3"/>
    <dgm:cxn modelId="{12B5E29C-371D-4A9D-9892-F535B7C08069}" srcId="{B9325F52-7535-4D21-8DBE-375FD7E7A741}" destId="{41A0319D-5A48-4236-B93F-714C34EFE064}" srcOrd="0" destOrd="0" parTransId="{DA52BF2A-1F45-4620-9AC3-569177D2F764}" sibTransId="{D7598739-0307-4732-B048-9CF0270AD48F}"/>
    <dgm:cxn modelId="{7F5B0156-A8E2-4EE8-9614-EEA6494725E9}" type="presParOf" srcId="{3B2D1AF0-F193-4219-9157-0DB632B51489}" destId="{E6AE7049-5809-46A3-93B0-26B7B4188CF9}" srcOrd="0" destOrd="0" presId="urn:microsoft.com/office/officeart/2005/8/layout/cycle3"/>
    <dgm:cxn modelId="{251135FB-B17F-45AB-BD19-4E09BB70B8BB}" type="presParOf" srcId="{E6AE7049-5809-46A3-93B0-26B7B4188CF9}" destId="{C1216B04-B450-4D30-AE7F-592E6AEF69CD}" srcOrd="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16B04-B450-4D30-AE7F-592E6AEF69CD}">
      <dsp:nvSpPr>
        <dsp:cNvPr id="0" name=""/>
        <dsp:cNvSpPr/>
      </dsp:nvSpPr>
      <dsp:spPr>
        <a:xfrm>
          <a:off x="2999974" y="398"/>
          <a:ext cx="1845862" cy="92293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Train the Regression algorithm</a:t>
          </a:r>
        </a:p>
      </dsp:txBody>
      <dsp:txXfrm>
        <a:off x="3045028" y="45452"/>
        <a:ext cx="1755754" cy="832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509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99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18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3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451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12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7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12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2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17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409337D-635A-4A10-A9B3-CC63CDC82676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42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409337D-635A-4A10-A9B3-CC63CDC82676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51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stackoverflow.com/questions/5347483/is-there-a-winforms-line-chart-control-that-can-individually-color-segments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BC3A-5386-4BD2-A0D5-AB9BF4C90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38" y="499016"/>
            <a:ext cx="7972926" cy="898359"/>
          </a:xfrm>
        </p:spPr>
        <p:txBody>
          <a:bodyPr>
            <a:normAutofit/>
          </a:bodyPr>
          <a:lstStyle/>
          <a:p>
            <a:r>
              <a:rPr lang="en-US" dirty="0"/>
              <a:t>MINI PROJECT REVIEW-2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42207-C070-487A-913E-8114C9F79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8381"/>
            <a:ext cx="9144000" cy="19086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Status of project completion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Proposed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Partial Output</a:t>
            </a:r>
          </a:p>
          <a:p>
            <a:pPr algn="l"/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6B4F1-6355-4AA6-8EB1-7D4F53661012}"/>
              </a:ext>
            </a:extLst>
          </p:cNvPr>
          <p:cNvSpPr txBox="1"/>
          <p:nvPr/>
        </p:nvSpPr>
        <p:spPr>
          <a:xfrm>
            <a:off x="133165" y="4592169"/>
            <a:ext cx="11461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Members:									</a:t>
            </a:r>
          </a:p>
          <a:p>
            <a:pPr algn="ctr"/>
            <a:endParaRPr lang="en-US" sz="2400" dirty="0"/>
          </a:p>
          <a:p>
            <a:pPr algn="ctr"/>
            <a:r>
              <a:rPr lang="en-US" sz="1600" dirty="0">
                <a:cs typeface="Times New Roman" panose="02020603050405020304" pitchFamily="18" charset="0"/>
              </a:rPr>
              <a:t>M. S. HARSHA VARDHAN REDDY             17241A0533	</a:t>
            </a:r>
          </a:p>
          <a:p>
            <a:pPr algn="ctr"/>
            <a:r>
              <a:rPr lang="en-US" sz="1600" dirty="0">
                <a:cs typeface="Times New Roman" panose="02020603050405020304" pitchFamily="18" charset="0"/>
              </a:rPr>
              <a:t>MOHAMMED ABDUS SAMEE                   17241A0534	</a:t>
            </a:r>
          </a:p>
          <a:p>
            <a:pPr algn="ctr"/>
            <a:r>
              <a:rPr lang="en-US" sz="1600" dirty="0">
                <a:cs typeface="Times New Roman" panose="02020603050405020304" pitchFamily="18" charset="0"/>
              </a:rPr>
              <a:t>KARTHIK SURESH                                   17241A0523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E85F8B-B009-416D-8BB9-1DECB7A52ED1}"/>
              </a:ext>
            </a:extLst>
          </p:cNvPr>
          <p:cNvSpPr txBox="1">
            <a:spLocks/>
          </p:cNvSpPr>
          <p:nvPr/>
        </p:nvSpPr>
        <p:spPr bwMode="blackWhite">
          <a:xfrm>
            <a:off x="2439759" y="3755254"/>
            <a:ext cx="7312482" cy="775435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guide : Mrs. r. aruna flarence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56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6447-DE2E-436C-93CB-9BED0086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599" y="548565"/>
            <a:ext cx="7650802" cy="991477"/>
          </a:xfrm>
        </p:spPr>
        <p:txBody>
          <a:bodyPr/>
          <a:lstStyle/>
          <a:p>
            <a:r>
              <a:rPr lang="en-US" dirty="0"/>
              <a:t>Objective of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847D-4476-4227-A47C-7F0FF87BF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1211"/>
            <a:ext cx="10515600" cy="1512379"/>
          </a:xfrm>
        </p:spPr>
        <p:txBody>
          <a:bodyPr>
            <a:normAutofit/>
          </a:bodyPr>
          <a:lstStyle/>
          <a:p>
            <a:r>
              <a:rPr lang="en-US" sz="2400" dirty="0"/>
              <a:t>To predict the climate change</a:t>
            </a:r>
          </a:p>
          <a:p>
            <a:r>
              <a:rPr lang="en-US" sz="2400" dirty="0"/>
              <a:t>To visualize the temperature details of various regions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A1A5D-6982-4BDB-9747-FEB7FEB77EBB}"/>
              </a:ext>
            </a:extLst>
          </p:cNvPr>
          <p:cNvSpPr txBox="1"/>
          <p:nvPr/>
        </p:nvSpPr>
        <p:spPr>
          <a:xfrm>
            <a:off x="147960" y="4714077"/>
            <a:ext cx="118960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r>
              <a:rPr lang="en-IN" sz="2400" dirty="0"/>
              <a:t>	This Product determines whether the place is affected by climate change or not</a:t>
            </a:r>
          </a:p>
          <a:p>
            <a:endParaRPr lang="en-IN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AD7E72-D0D7-49AB-8FD1-439719ECBB13}"/>
              </a:ext>
            </a:extLst>
          </p:cNvPr>
          <p:cNvSpPr txBox="1">
            <a:spLocks/>
          </p:cNvSpPr>
          <p:nvPr/>
        </p:nvSpPr>
        <p:spPr bwMode="black">
          <a:xfrm>
            <a:off x="2879556" y="3565834"/>
            <a:ext cx="6553202" cy="84574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58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3A10-03A7-444E-8633-BB6F470C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526" y="964692"/>
            <a:ext cx="6944948" cy="992445"/>
          </a:xfrm>
        </p:spPr>
        <p:txBody>
          <a:bodyPr/>
          <a:lstStyle/>
          <a:p>
            <a:r>
              <a:rPr lang="en-US" dirty="0"/>
              <a:t>Modules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848C-3FE9-446A-B076-AD1D2046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Time series analysis using various regression techniques</a:t>
            </a:r>
          </a:p>
          <a:p>
            <a:endParaRPr lang="en-US" sz="2400" dirty="0"/>
          </a:p>
          <a:p>
            <a:r>
              <a:rPr lang="en-US" sz="2400" dirty="0"/>
              <a:t>The whole setup is developed on Flask based web application</a:t>
            </a:r>
          </a:p>
          <a:p>
            <a:endParaRPr lang="en-US" sz="2400" dirty="0"/>
          </a:p>
          <a:p>
            <a:r>
              <a:rPr lang="en-US" sz="2400" dirty="0"/>
              <a:t>The web pages are styled using Bootstrap which contains predefined CSS classes.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939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CED6-37C1-48DD-865F-52AD4E11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380" y="347370"/>
            <a:ext cx="6637724" cy="975396"/>
          </a:xfrm>
        </p:spPr>
        <p:txBody>
          <a:bodyPr/>
          <a:lstStyle/>
          <a:p>
            <a:pPr algn="ctr"/>
            <a:r>
              <a:rPr lang="en-US" dirty="0"/>
              <a:t>Project Architecture</a:t>
            </a:r>
            <a:endParaRPr lang="en-IN" dirty="0"/>
          </a:p>
        </p:txBody>
      </p:sp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953430B5-F34B-4B96-A24C-75B74EB745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78937" y="1804310"/>
            <a:ext cx="1770977" cy="10051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2DA610-3DAD-4398-8364-6A70FE93C251}"/>
              </a:ext>
            </a:extLst>
          </p:cNvPr>
          <p:cNvSpPr txBox="1"/>
          <p:nvPr/>
        </p:nvSpPr>
        <p:spPr>
          <a:xfrm>
            <a:off x="2549001" y="2874028"/>
            <a:ext cx="123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Data 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774370-753A-4A9B-BCC1-046780F23B70}"/>
              </a:ext>
            </a:extLst>
          </p:cNvPr>
          <p:cNvCxnSpPr/>
          <p:nvPr/>
        </p:nvCxnSpPr>
        <p:spPr>
          <a:xfrm>
            <a:off x="4211340" y="2221316"/>
            <a:ext cx="970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CB4B58-AD53-4C4C-9471-8471937373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3332806"/>
              </p:ext>
            </p:extLst>
          </p:nvPr>
        </p:nvGraphicFramePr>
        <p:xfrm>
          <a:off x="2473176" y="1779531"/>
          <a:ext cx="7390667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6F2EFC-B69D-4909-8B63-DD658A4FD801}"/>
              </a:ext>
            </a:extLst>
          </p:cNvPr>
          <p:cNvSpPr/>
          <p:nvPr/>
        </p:nvSpPr>
        <p:spPr>
          <a:xfrm>
            <a:off x="5322248" y="3397917"/>
            <a:ext cx="2040695" cy="13258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Test the given input with the algorithm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0F366-366A-40BE-8DF0-8ACC2760F018}"/>
              </a:ext>
            </a:extLst>
          </p:cNvPr>
          <p:cNvSpPr/>
          <p:nvPr/>
        </p:nvSpPr>
        <p:spPr>
          <a:xfrm>
            <a:off x="8319106" y="3411243"/>
            <a:ext cx="1544737" cy="13258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Give an input to test the algorithm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E4C818-8EA1-467D-ADC5-BB2B47073099}"/>
              </a:ext>
            </a:extLst>
          </p:cNvPr>
          <p:cNvSpPr/>
          <p:nvPr/>
        </p:nvSpPr>
        <p:spPr>
          <a:xfrm>
            <a:off x="8319106" y="5159154"/>
            <a:ext cx="1702191" cy="1179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Display the solution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63DEA685-14C3-4C2C-9774-D2F0ECB467E5}"/>
              </a:ext>
            </a:extLst>
          </p:cNvPr>
          <p:cNvSpPr/>
          <p:nvPr/>
        </p:nvSpPr>
        <p:spPr>
          <a:xfrm>
            <a:off x="5367310" y="5159154"/>
            <a:ext cx="2057400" cy="117944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Evaluate the Solution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CA8458-B1D8-4F44-B467-83F3A4E77363}"/>
              </a:ext>
            </a:extLst>
          </p:cNvPr>
          <p:cNvSpPr/>
          <p:nvPr/>
        </p:nvSpPr>
        <p:spPr>
          <a:xfrm>
            <a:off x="2200319" y="5159155"/>
            <a:ext cx="2278967" cy="10967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Analyse the errors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9717BD-2B37-4E82-97F8-E0207D10F6F4}"/>
              </a:ext>
            </a:extLst>
          </p:cNvPr>
          <p:cNvSpPr/>
          <p:nvPr/>
        </p:nvSpPr>
        <p:spPr>
          <a:xfrm>
            <a:off x="2185592" y="3550054"/>
            <a:ext cx="2180493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Study the problem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F4640B-9DB9-4043-9D65-C75E5E3391BA}"/>
              </a:ext>
            </a:extLst>
          </p:cNvPr>
          <p:cNvCxnSpPr/>
          <p:nvPr/>
        </p:nvCxnSpPr>
        <p:spPr>
          <a:xfrm>
            <a:off x="6334242" y="2809459"/>
            <a:ext cx="0" cy="53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3F3499-566B-4228-9D70-BD65CC4F4E26}"/>
              </a:ext>
            </a:extLst>
          </p:cNvPr>
          <p:cNvCxnSpPr>
            <a:cxnSpLocks/>
          </p:cNvCxnSpPr>
          <p:nvPr/>
        </p:nvCxnSpPr>
        <p:spPr>
          <a:xfrm>
            <a:off x="6378734" y="4812714"/>
            <a:ext cx="0" cy="31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C06C3F-F2E3-49F7-87D0-954A4C5D5D3F}"/>
              </a:ext>
            </a:extLst>
          </p:cNvPr>
          <p:cNvCxnSpPr/>
          <p:nvPr/>
        </p:nvCxnSpPr>
        <p:spPr>
          <a:xfrm>
            <a:off x="7475924" y="5748874"/>
            <a:ext cx="702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28174F-0AF3-4F46-ADBA-7FDE57BF113A}"/>
              </a:ext>
            </a:extLst>
          </p:cNvPr>
          <p:cNvCxnSpPr>
            <a:cxnSpLocks/>
          </p:cNvCxnSpPr>
          <p:nvPr/>
        </p:nvCxnSpPr>
        <p:spPr>
          <a:xfrm flipH="1">
            <a:off x="4591168" y="5762942"/>
            <a:ext cx="59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1DD0AA-1732-44D8-8EDD-547290BC1EF0}"/>
              </a:ext>
            </a:extLst>
          </p:cNvPr>
          <p:cNvCxnSpPr>
            <a:cxnSpLocks/>
          </p:cNvCxnSpPr>
          <p:nvPr/>
        </p:nvCxnSpPr>
        <p:spPr>
          <a:xfrm flipH="1" flipV="1">
            <a:off x="3339802" y="4544945"/>
            <a:ext cx="1" cy="58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244277-5184-45C1-A865-8AF20A33A11E}"/>
              </a:ext>
            </a:extLst>
          </p:cNvPr>
          <p:cNvCxnSpPr>
            <a:cxnSpLocks/>
          </p:cNvCxnSpPr>
          <p:nvPr/>
        </p:nvCxnSpPr>
        <p:spPr>
          <a:xfrm>
            <a:off x="4478625" y="4009394"/>
            <a:ext cx="815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427C92-A7E9-4258-8AF5-512A9EB5CCCA}"/>
              </a:ext>
            </a:extLst>
          </p:cNvPr>
          <p:cNvCxnSpPr>
            <a:cxnSpLocks/>
          </p:cNvCxnSpPr>
          <p:nvPr/>
        </p:nvCxnSpPr>
        <p:spPr>
          <a:xfrm flipH="1">
            <a:off x="7424710" y="4060857"/>
            <a:ext cx="753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6EFA3E-2FA9-4AE8-B188-335B90B3B88A}"/>
              </a:ext>
            </a:extLst>
          </p:cNvPr>
          <p:cNvSpPr txBox="1"/>
          <p:nvPr/>
        </p:nvSpPr>
        <p:spPr>
          <a:xfrm>
            <a:off x="7254284" y="5383139"/>
            <a:ext cx="11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357F98-FC40-4D19-AE1F-3F9645846E18}"/>
              </a:ext>
            </a:extLst>
          </p:cNvPr>
          <p:cNvSpPr txBox="1"/>
          <p:nvPr/>
        </p:nvSpPr>
        <p:spPr>
          <a:xfrm>
            <a:off x="4591168" y="5379543"/>
            <a:ext cx="601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9471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4094-D3DB-451E-9E6C-A15ABED3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294" y="964692"/>
            <a:ext cx="7121411" cy="1120782"/>
          </a:xfrm>
        </p:spPr>
        <p:txBody>
          <a:bodyPr/>
          <a:lstStyle/>
          <a:p>
            <a:pPr algn="ctr"/>
            <a:r>
              <a:rPr lang="en-US" dirty="0"/>
              <a:t>Status of project completion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592E-0425-403E-BD4D-99E24D18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000" dirty="0"/>
              <a:t>Finding the data for processing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000" dirty="0"/>
              <a:t>Extracting data to train and test the model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000" dirty="0"/>
              <a:t>Designing an algorithm to extract the required fields from data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000" dirty="0"/>
              <a:t>Plotting graph based on the data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000" dirty="0"/>
              <a:t>Designed 2 of the 5 algorithms to predict the output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1890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61B1-8AE3-4468-88FD-E981FB69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610" y="932607"/>
            <a:ext cx="6880780" cy="960361"/>
          </a:xfrm>
        </p:spPr>
        <p:txBody>
          <a:bodyPr/>
          <a:lstStyle/>
          <a:p>
            <a:pPr algn="ctr"/>
            <a:r>
              <a:rPr lang="en-US" dirty="0"/>
              <a:t>Proposed algorithm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A32194-0E2F-47B8-A4BF-99ED035CB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18" t="6812" r="11632" b="5899"/>
          <a:stretch/>
        </p:blipFill>
        <p:spPr>
          <a:xfrm>
            <a:off x="2766873" y="2471931"/>
            <a:ext cx="6658253" cy="42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619B-30C7-460C-9073-C6C0F07D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76" y="523613"/>
            <a:ext cx="7729728" cy="1188720"/>
          </a:xfrm>
        </p:spPr>
        <p:txBody>
          <a:bodyPr/>
          <a:lstStyle/>
          <a:p>
            <a:pPr algn="ctr"/>
            <a:r>
              <a:rPr lang="en-US" dirty="0"/>
              <a:t>Partial Output - 1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94DB6-FABE-420E-9B92-10FC4B019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40CDAD0-742C-4A50-8704-81FE529912E0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1" t="3813" r="273" b="4433"/>
          <a:stretch/>
        </p:blipFill>
        <p:spPr>
          <a:xfrm>
            <a:off x="1904306" y="2079498"/>
            <a:ext cx="8383388" cy="421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5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14DF-7205-45F9-9672-F157C223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5092"/>
            <a:ext cx="7729728" cy="1188720"/>
          </a:xfrm>
        </p:spPr>
        <p:txBody>
          <a:bodyPr/>
          <a:lstStyle/>
          <a:p>
            <a:r>
              <a:rPr lang="en-US" dirty="0"/>
              <a:t>PARTIAL OUTPUT - 2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720E-7B04-4144-99DD-BB8DBBC7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FB78F-0A53-498E-BBC0-0DE1078C8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" t="4836" r="376" b="4836"/>
          <a:stretch/>
        </p:blipFill>
        <p:spPr>
          <a:xfrm>
            <a:off x="2171700" y="2013139"/>
            <a:ext cx="7848600" cy="40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001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58</TotalTime>
  <Words>204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Parcel</vt:lpstr>
      <vt:lpstr>MINI PROJECT REVIEW-2</vt:lpstr>
      <vt:lpstr>Objective of Project</vt:lpstr>
      <vt:lpstr>Modules of the project</vt:lpstr>
      <vt:lpstr>Project Architecture</vt:lpstr>
      <vt:lpstr>Status of project completion</vt:lpstr>
      <vt:lpstr>Proposed algorithm</vt:lpstr>
      <vt:lpstr>Partial Output - 1</vt:lpstr>
      <vt:lpstr>PARTIAL OUTPUT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REVIEW-2</dc:title>
  <dc:creator>vamshi krishna mamidi</dc:creator>
  <cp:lastModifiedBy>vamshi krishna mamidi</cp:lastModifiedBy>
  <cp:revision>12</cp:revision>
  <dcterms:created xsi:type="dcterms:W3CDTF">2020-02-26T07:31:39Z</dcterms:created>
  <dcterms:modified xsi:type="dcterms:W3CDTF">2020-03-04T04:24:55Z</dcterms:modified>
</cp:coreProperties>
</file>