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36B3CF-4C1A-479D-B125-2D05A0A46B0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228220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6B3CF-4C1A-479D-B125-2D05A0A46B0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185957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6B3CF-4C1A-479D-B125-2D05A0A46B0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5662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6B3CF-4C1A-479D-B125-2D05A0A46B0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8906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6B3CF-4C1A-479D-B125-2D05A0A46B09}"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401818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36B3CF-4C1A-479D-B125-2D05A0A46B09}"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172746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36B3CF-4C1A-479D-B125-2D05A0A46B09}" type="datetimeFigureOut">
              <a:rPr lang="en-US" smtClean="0"/>
              <a:t>10/3/2016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373245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36B3CF-4C1A-479D-B125-2D05A0A46B09}" type="datetimeFigureOut">
              <a:rPr lang="en-US" smtClean="0"/>
              <a:t>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248314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6B3CF-4C1A-479D-B125-2D05A0A46B09}" type="datetimeFigureOut">
              <a:rPr lang="en-US" smtClean="0"/>
              <a:t>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200010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6B3CF-4C1A-479D-B125-2D05A0A46B09}"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64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6B3CF-4C1A-479D-B125-2D05A0A46B09}"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76929-6D69-4470-AB12-DD49CEEB7C40}" type="slidenum">
              <a:rPr lang="en-US" smtClean="0"/>
              <a:t>‹#›</a:t>
            </a:fld>
            <a:endParaRPr lang="en-US"/>
          </a:p>
        </p:txBody>
      </p:sp>
    </p:spTree>
    <p:extLst>
      <p:ext uri="{BB962C8B-B14F-4D97-AF65-F5344CB8AC3E}">
        <p14:creationId xmlns:p14="http://schemas.microsoft.com/office/powerpoint/2010/main" val="233159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6B3CF-4C1A-479D-B125-2D05A0A46B09}" type="datetimeFigureOut">
              <a:rPr lang="en-US" smtClean="0"/>
              <a:t>10/3/2016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76929-6D69-4470-AB12-DD49CEEB7C40}" type="slidenum">
              <a:rPr lang="en-US" smtClean="0"/>
              <a:t>‹#›</a:t>
            </a:fld>
            <a:endParaRPr lang="en-US"/>
          </a:p>
        </p:txBody>
      </p:sp>
    </p:spTree>
    <p:extLst>
      <p:ext uri="{BB962C8B-B14F-4D97-AF65-F5344CB8AC3E}">
        <p14:creationId xmlns:p14="http://schemas.microsoft.com/office/powerpoint/2010/main" val="2233005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solidFill>
                  <a:srgbClr val="FF3300"/>
                </a:solidFill>
              </a:rPr>
              <a:t>Honeywell Technology Challenge</a:t>
            </a:r>
            <a:endParaRPr lang="en-US" dirty="0">
              <a:solidFill>
                <a:srgbClr val="FF3300"/>
              </a:solidFill>
            </a:endParaRPr>
          </a:p>
        </p:txBody>
      </p:sp>
      <p:sp>
        <p:nvSpPr>
          <p:cNvPr id="3" name="Subtitle 2"/>
          <p:cNvSpPr>
            <a:spLocks noGrp="1"/>
          </p:cNvSpPr>
          <p:nvPr>
            <p:ph type="subTitle" idx="1"/>
          </p:nvPr>
        </p:nvSpPr>
        <p:spPr>
          <a:xfrm>
            <a:off x="1371600" y="1905000"/>
            <a:ext cx="6400800" cy="3733800"/>
          </a:xfrm>
        </p:spPr>
        <p:txBody>
          <a:bodyPr>
            <a:normAutofit fontScale="85000" lnSpcReduction="20000"/>
          </a:bodyPr>
          <a:lstStyle/>
          <a:p>
            <a:endParaRPr lang="en-US" sz="2800" dirty="0" smtClean="0"/>
          </a:p>
          <a:p>
            <a:pPr algn="l"/>
            <a:r>
              <a:rPr lang="en-US" sz="2800" dirty="0" smtClean="0"/>
              <a:t>Team name:            </a:t>
            </a:r>
            <a:r>
              <a:rPr lang="en-US" sz="2800" dirty="0" err="1" smtClean="0"/>
              <a:t>Thinktank</a:t>
            </a:r>
            <a:endParaRPr lang="en-US" sz="2800" dirty="0" smtClean="0"/>
          </a:p>
          <a:p>
            <a:pPr algn="l"/>
            <a:r>
              <a:rPr lang="en-US" sz="2800" dirty="0" smtClean="0"/>
              <a:t>Team members:     </a:t>
            </a:r>
            <a:r>
              <a:rPr lang="en-US" sz="2800" dirty="0" err="1" smtClean="0"/>
              <a:t>Dheeraj</a:t>
            </a:r>
            <a:r>
              <a:rPr lang="en-US" sz="2800" dirty="0" smtClean="0"/>
              <a:t> R K</a:t>
            </a:r>
          </a:p>
          <a:p>
            <a:pPr algn="l"/>
            <a:r>
              <a:rPr lang="en-US" sz="2800" dirty="0"/>
              <a:t> </a:t>
            </a:r>
            <a:r>
              <a:rPr lang="en-US" sz="2800" dirty="0" smtClean="0"/>
              <a:t>                                 Harsha </a:t>
            </a:r>
            <a:r>
              <a:rPr lang="en-US" sz="2800" dirty="0" err="1" smtClean="0"/>
              <a:t>Vardhan</a:t>
            </a:r>
            <a:r>
              <a:rPr lang="en-US" sz="2800" dirty="0" smtClean="0"/>
              <a:t> M A</a:t>
            </a:r>
          </a:p>
          <a:p>
            <a:pPr algn="l"/>
            <a:r>
              <a:rPr lang="en-US" sz="2800" dirty="0"/>
              <a:t>	</a:t>
            </a:r>
            <a:r>
              <a:rPr lang="en-US" sz="2800" dirty="0" smtClean="0"/>
              <a:t>	        </a:t>
            </a:r>
            <a:r>
              <a:rPr lang="en-US" sz="2800" dirty="0" err="1" smtClean="0"/>
              <a:t>Nishanth</a:t>
            </a:r>
            <a:r>
              <a:rPr lang="en-US" sz="2800" dirty="0" smtClean="0"/>
              <a:t> M L</a:t>
            </a:r>
          </a:p>
          <a:p>
            <a:pPr algn="l"/>
            <a:r>
              <a:rPr lang="en-US" sz="2800" dirty="0"/>
              <a:t>	</a:t>
            </a:r>
            <a:r>
              <a:rPr lang="en-US" sz="2800" dirty="0" smtClean="0"/>
              <a:t>	        Srikanth E</a:t>
            </a:r>
          </a:p>
          <a:p>
            <a:pPr algn="l"/>
            <a:r>
              <a:rPr lang="en-US" sz="2800" dirty="0" smtClean="0"/>
              <a:t>College:                    </a:t>
            </a:r>
            <a:r>
              <a:rPr lang="en-US" sz="2800" dirty="0" err="1" smtClean="0"/>
              <a:t>PESIT</a:t>
            </a:r>
            <a:r>
              <a:rPr lang="en-US" sz="2800" dirty="0" smtClean="0"/>
              <a:t>, Bengaluru</a:t>
            </a:r>
          </a:p>
          <a:p>
            <a:pPr algn="l"/>
            <a:r>
              <a:rPr lang="en-US" sz="2800" dirty="0" smtClean="0"/>
              <a:t>Theme:                     Determine seating in an open </a:t>
            </a:r>
          </a:p>
          <a:p>
            <a:pPr algn="l"/>
            <a:r>
              <a:rPr lang="en-US" sz="2800" dirty="0"/>
              <a:t> </a:t>
            </a:r>
            <a:r>
              <a:rPr lang="en-US" sz="2800" dirty="0" smtClean="0"/>
              <a:t>                                  seating environment.                                                                                                             </a:t>
            </a:r>
          </a:p>
          <a:p>
            <a:pPr algn="l"/>
            <a:r>
              <a:rPr lang="en-US" sz="2800" dirty="0"/>
              <a:t>	</a:t>
            </a:r>
            <a:r>
              <a:rPr lang="en-US" sz="2800" dirty="0" smtClean="0"/>
              <a:t>	</a:t>
            </a:r>
          </a:p>
          <a:p>
            <a:pPr algn="l"/>
            <a:endParaRPr lang="en-US" sz="2800" dirty="0"/>
          </a:p>
        </p:txBody>
      </p:sp>
    </p:spTree>
    <p:extLst>
      <p:ext uri="{BB962C8B-B14F-4D97-AF65-F5344CB8AC3E}">
        <p14:creationId xmlns:p14="http://schemas.microsoft.com/office/powerpoint/2010/main" val="1364272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developed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A simple android application has been developed which only queries the database in the server to figure out location of any employee.</a:t>
            </a:r>
          </a:p>
          <a:p>
            <a:r>
              <a:rPr lang="en-US" dirty="0" smtClean="0"/>
              <a:t>Support for an administrator for the desktop app, has been created in both the server and the client side, who would have power to add employees into the database and remove them too.</a:t>
            </a:r>
            <a:endParaRPr lang="en-US" dirty="0"/>
          </a:p>
        </p:txBody>
      </p:sp>
    </p:spTree>
    <p:extLst>
      <p:ext uri="{BB962C8B-B14F-4D97-AF65-F5344CB8AC3E}">
        <p14:creationId xmlns:p14="http://schemas.microsoft.com/office/powerpoint/2010/main" val="240479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developed features(cont.)</a:t>
            </a:r>
            <a:endParaRPr lang="en-US" dirty="0"/>
          </a:p>
        </p:txBody>
      </p:sp>
      <p:sp>
        <p:nvSpPr>
          <p:cNvPr id="3" name="Content Placeholder 2"/>
          <p:cNvSpPr>
            <a:spLocks noGrp="1"/>
          </p:cNvSpPr>
          <p:nvPr>
            <p:ph idx="1"/>
          </p:nvPr>
        </p:nvSpPr>
        <p:spPr/>
        <p:txBody>
          <a:bodyPr/>
          <a:lstStyle/>
          <a:p>
            <a:r>
              <a:rPr lang="en-US" dirty="0" smtClean="0"/>
              <a:t>Support for </a:t>
            </a:r>
            <a:r>
              <a:rPr lang="en-US" dirty="0" err="1" smtClean="0"/>
              <a:t>macOS</a:t>
            </a:r>
            <a:r>
              <a:rPr lang="en-US" dirty="0" smtClean="0"/>
              <a:t> has not been tested, and since Electron works cross-platform, </a:t>
            </a:r>
            <a:r>
              <a:rPr lang="en-US" dirty="0" err="1" smtClean="0"/>
              <a:t>macOS</a:t>
            </a:r>
            <a:r>
              <a:rPr lang="en-US" dirty="0" smtClean="0"/>
              <a:t> support can be easily be given.</a:t>
            </a:r>
          </a:p>
          <a:p>
            <a:endParaRPr lang="en-US" dirty="0"/>
          </a:p>
          <a:p>
            <a:r>
              <a:rPr lang="en-US" dirty="0" smtClean="0"/>
              <a:t>Electron creates easily maintainable, flexible applications where adding extra functionalities are easier than normal desktop applications. </a:t>
            </a:r>
            <a:endParaRPr lang="en-US" dirty="0"/>
          </a:p>
        </p:txBody>
      </p:sp>
    </p:spTree>
    <p:extLst>
      <p:ext uri="{BB962C8B-B14F-4D97-AF65-F5344CB8AC3E}">
        <p14:creationId xmlns:p14="http://schemas.microsoft.com/office/powerpoint/2010/main" val="177163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1026" name="Picture 2" descr="F:\Capture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9505"/>
            <a:ext cx="8229600" cy="3847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1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39504"/>
            <a:ext cx="8229600" cy="3847354"/>
          </a:xfrm>
        </p:spPr>
      </p:pic>
    </p:spTree>
    <p:extLst>
      <p:ext uri="{BB962C8B-B14F-4D97-AF65-F5344CB8AC3E}">
        <p14:creationId xmlns:p14="http://schemas.microsoft.com/office/powerpoint/2010/main" val="422769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9838"/>
            <a:ext cx="8229600" cy="3866687"/>
          </a:xfrm>
        </p:spPr>
      </p:pic>
    </p:spTree>
    <p:extLst>
      <p:ext uri="{BB962C8B-B14F-4D97-AF65-F5344CB8AC3E}">
        <p14:creationId xmlns:p14="http://schemas.microsoft.com/office/powerpoint/2010/main" val="2867158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9171"/>
            <a:ext cx="8229600" cy="3828020"/>
          </a:xfrm>
        </p:spPr>
      </p:pic>
    </p:spTree>
    <p:extLst>
      <p:ext uri="{BB962C8B-B14F-4D97-AF65-F5344CB8AC3E}">
        <p14:creationId xmlns:p14="http://schemas.microsoft.com/office/powerpoint/2010/main" val="319888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2050" name="Picture 2" descr="F:\Notific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5722086" cy="209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94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Kindly consider,</a:t>
            </a:r>
            <a:endParaRPr lang="en-US" dirty="0"/>
          </a:p>
        </p:txBody>
      </p:sp>
      <p:sp>
        <p:nvSpPr>
          <p:cNvPr id="3" name="Content Placeholder 2"/>
          <p:cNvSpPr>
            <a:spLocks noGrp="1"/>
          </p:cNvSpPr>
          <p:nvPr>
            <p:ph idx="1"/>
          </p:nvPr>
        </p:nvSpPr>
        <p:spPr/>
        <p:txBody>
          <a:bodyPr/>
          <a:lstStyle/>
          <a:p>
            <a:pPr marL="0" indent="0">
              <a:buNone/>
            </a:pPr>
            <a:r>
              <a:rPr lang="en-US" dirty="0" smtClean="0"/>
              <a:t>We are happy to fix all bugs , if they </a:t>
            </a:r>
            <a:r>
              <a:rPr lang="en-US" smtClean="0"/>
              <a:t>are encountered..</a:t>
            </a:r>
            <a:endParaRPr lang="en-US"/>
          </a:p>
        </p:txBody>
      </p:sp>
    </p:spTree>
    <p:extLst>
      <p:ext uri="{BB962C8B-B14F-4D97-AF65-F5344CB8AC3E}">
        <p14:creationId xmlns:p14="http://schemas.microsoft.com/office/powerpoint/2010/main" val="378296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3300"/>
                </a:solidFill>
              </a:rPr>
              <a:t>Approach to the problem</a:t>
            </a:r>
            <a:endParaRPr lang="en-US" dirty="0">
              <a:solidFill>
                <a:srgbClr val="FF3300"/>
              </a:solidFill>
            </a:endParaRPr>
          </a:p>
        </p:txBody>
      </p:sp>
      <p:sp>
        <p:nvSpPr>
          <p:cNvPr id="3" name="Content Placeholder 2"/>
          <p:cNvSpPr>
            <a:spLocks noGrp="1"/>
          </p:cNvSpPr>
          <p:nvPr>
            <p:ph idx="1"/>
          </p:nvPr>
        </p:nvSpPr>
        <p:spPr>
          <a:xfrm>
            <a:off x="457200" y="1600200"/>
            <a:ext cx="8229600" cy="5029200"/>
          </a:xfrm>
        </p:spPr>
        <p:txBody>
          <a:bodyPr>
            <a:normAutofit/>
          </a:bodyPr>
          <a:lstStyle/>
          <a:p>
            <a:r>
              <a:rPr lang="en-US" sz="3000" dirty="0" smtClean="0"/>
              <a:t>Creating cross platform applications, where a small background trail is left behind, to indicate the server regarding change in routers or access points(based on their physical addresses). The background thread runs every 10 minutes, checking for router changes. </a:t>
            </a:r>
          </a:p>
          <a:p>
            <a:endParaRPr lang="en-US" sz="3000" dirty="0"/>
          </a:p>
          <a:p>
            <a:r>
              <a:rPr lang="en-US" sz="3000" dirty="0" smtClean="0"/>
              <a:t>A dynamic database is used to store changes, and the person querying the database can find out an approximate </a:t>
            </a:r>
            <a:r>
              <a:rPr lang="en-US" sz="3000" dirty="0" err="1" smtClean="0"/>
              <a:t>postion</a:t>
            </a:r>
            <a:r>
              <a:rPr lang="en-US" sz="3000" dirty="0" smtClean="0"/>
              <a:t> of the employee.  </a:t>
            </a:r>
            <a:endParaRPr lang="en-US" sz="3000" dirty="0"/>
          </a:p>
        </p:txBody>
      </p:sp>
    </p:spTree>
    <p:extLst>
      <p:ext uri="{BB962C8B-B14F-4D97-AF65-F5344CB8AC3E}">
        <p14:creationId xmlns:p14="http://schemas.microsoft.com/office/powerpoint/2010/main" val="46286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3300"/>
                </a:solidFill>
              </a:rPr>
              <a:t>What we have used</a:t>
            </a:r>
            <a:endParaRPr lang="en-US" dirty="0">
              <a:solidFill>
                <a:srgbClr val="FF3300"/>
              </a:solidFill>
            </a:endParaRPr>
          </a:p>
        </p:txBody>
      </p:sp>
      <p:sp>
        <p:nvSpPr>
          <p:cNvPr id="3" name="Content Placeholder 2"/>
          <p:cNvSpPr>
            <a:spLocks noGrp="1"/>
          </p:cNvSpPr>
          <p:nvPr>
            <p:ph idx="1"/>
          </p:nvPr>
        </p:nvSpPr>
        <p:spPr/>
        <p:txBody>
          <a:bodyPr>
            <a:normAutofit fontScale="85000" lnSpcReduction="10000"/>
          </a:bodyPr>
          <a:lstStyle/>
          <a:p>
            <a:r>
              <a:rPr lang="en-US" u="sng" dirty="0" smtClean="0"/>
              <a:t>Electron </a:t>
            </a:r>
            <a:r>
              <a:rPr lang="en-US" dirty="0" smtClean="0"/>
              <a:t>: a framework for creating native, desktop applications with web technologies. </a:t>
            </a:r>
          </a:p>
          <a:p>
            <a:r>
              <a:rPr lang="en-US" u="sng" dirty="0" smtClean="0"/>
              <a:t>Express </a:t>
            </a:r>
            <a:r>
              <a:rPr lang="en-US" u="sng" dirty="0" err="1" smtClean="0"/>
              <a:t>JS</a:t>
            </a:r>
            <a:r>
              <a:rPr lang="en-US" u="sng" dirty="0" smtClean="0"/>
              <a:t> </a:t>
            </a:r>
            <a:r>
              <a:rPr lang="en-US" dirty="0" smtClean="0"/>
              <a:t>: a node.js framework to create the server</a:t>
            </a:r>
          </a:p>
          <a:p>
            <a:r>
              <a:rPr lang="en-US" u="sng" dirty="0" err="1" smtClean="0"/>
              <a:t>MySql</a:t>
            </a:r>
            <a:r>
              <a:rPr lang="en-US" b="1" dirty="0" smtClean="0"/>
              <a:t> </a:t>
            </a:r>
            <a:r>
              <a:rPr lang="en-US" dirty="0" smtClean="0"/>
              <a:t>: An RDBMS , which holds our dynamic database</a:t>
            </a:r>
          </a:p>
          <a:p>
            <a:r>
              <a:rPr lang="en-US" dirty="0" smtClean="0"/>
              <a:t>Variety of node packages are used in the computation tasks and the functionality of the application (like </a:t>
            </a:r>
            <a:r>
              <a:rPr lang="en-US" u="sng" dirty="0" err="1" smtClean="0"/>
              <a:t>getmac</a:t>
            </a:r>
            <a:r>
              <a:rPr lang="en-US" u="sng" dirty="0" smtClean="0"/>
              <a:t>, network, node-</a:t>
            </a:r>
            <a:r>
              <a:rPr lang="en-US" u="sng" dirty="0" err="1" smtClean="0"/>
              <a:t>arp</a:t>
            </a:r>
            <a:r>
              <a:rPr lang="en-US" u="sng" dirty="0" smtClean="0"/>
              <a:t>, auto-launch</a:t>
            </a:r>
            <a:r>
              <a:rPr lang="en-US" dirty="0" smtClean="0"/>
              <a:t>), and  in the development process of the app (like </a:t>
            </a:r>
            <a:r>
              <a:rPr lang="en-US" u="sng" dirty="0" smtClean="0"/>
              <a:t>electron-prebuilt, electron-packager</a:t>
            </a:r>
            <a:r>
              <a:rPr lang="en-US" dirty="0" smtClean="0"/>
              <a:t>) and many more …</a:t>
            </a:r>
          </a:p>
          <a:p>
            <a:r>
              <a:rPr lang="en-US" u="sng" dirty="0" smtClean="0"/>
              <a:t>Android studio </a:t>
            </a:r>
            <a:r>
              <a:rPr lang="en-US" dirty="0" smtClean="0"/>
              <a:t>(to develop only a simple database-querying app)</a:t>
            </a:r>
            <a:endParaRPr lang="en-US" u="sng" dirty="0"/>
          </a:p>
        </p:txBody>
      </p:sp>
    </p:spTree>
    <p:extLst>
      <p:ext uri="{BB962C8B-B14F-4D97-AF65-F5344CB8AC3E}">
        <p14:creationId xmlns:p14="http://schemas.microsoft.com/office/powerpoint/2010/main" val="131451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3300"/>
                </a:solidFill>
              </a:rPr>
              <a:t>How does our app work?</a:t>
            </a:r>
            <a:endParaRPr lang="en-US" dirty="0">
              <a:solidFill>
                <a:srgbClr val="FF3300"/>
              </a:solidFill>
            </a:endParaRPr>
          </a:p>
        </p:txBody>
      </p:sp>
      <p:sp>
        <p:nvSpPr>
          <p:cNvPr id="3" name="Content Placeholder 2"/>
          <p:cNvSpPr>
            <a:spLocks noGrp="1"/>
          </p:cNvSpPr>
          <p:nvPr>
            <p:ph idx="1"/>
          </p:nvPr>
        </p:nvSpPr>
        <p:spPr/>
        <p:txBody>
          <a:bodyPr>
            <a:normAutofit/>
          </a:bodyPr>
          <a:lstStyle/>
          <a:p>
            <a:r>
              <a:rPr lang="en-US" sz="3000" dirty="0" smtClean="0"/>
              <a:t>A </a:t>
            </a:r>
            <a:r>
              <a:rPr lang="en-US" sz="3000" u="sng" dirty="0" smtClean="0"/>
              <a:t>background thread </a:t>
            </a:r>
            <a:r>
              <a:rPr lang="en-US" sz="3000" dirty="0" smtClean="0"/>
              <a:t>has been created in the application, which works from the </a:t>
            </a:r>
            <a:r>
              <a:rPr lang="en-US" sz="3000" dirty="0" err="1" smtClean="0"/>
              <a:t>bootup</a:t>
            </a:r>
            <a:r>
              <a:rPr lang="en-US" sz="3000" dirty="0" smtClean="0"/>
              <a:t> of the computer till it shuts down (that is, even if the user closes the app)</a:t>
            </a:r>
          </a:p>
          <a:p>
            <a:endParaRPr lang="en-US" sz="3000" dirty="0" smtClean="0"/>
          </a:p>
          <a:p>
            <a:r>
              <a:rPr lang="en-US" sz="3000" dirty="0" smtClean="0"/>
              <a:t>The background thread runs for every 10 minutes and captures changes in the </a:t>
            </a:r>
            <a:r>
              <a:rPr lang="en-US" sz="3000" dirty="0" err="1" smtClean="0"/>
              <a:t>postion</a:t>
            </a:r>
            <a:r>
              <a:rPr lang="en-US" sz="3000" dirty="0" smtClean="0"/>
              <a:t> of the employee(based on changes in the router he/she has been connected to)</a:t>
            </a:r>
            <a:endParaRPr lang="en-US" sz="3000" dirty="0"/>
          </a:p>
        </p:txBody>
      </p:sp>
    </p:spTree>
    <p:extLst>
      <p:ext uri="{BB962C8B-B14F-4D97-AF65-F5344CB8AC3E}">
        <p14:creationId xmlns:p14="http://schemas.microsoft.com/office/powerpoint/2010/main" val="268268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3300"/>
                </a:solidFill>
              </a:rPr>
              <a:t>How does our app work?(cont.)</a:t>
            </a:r>
            <a:endParaRPr lang="en-US" dirty="0">
              <a:solidFill>
                <a:srgbClr val="FF3300"/>
              </a:solidFill>
            </a:endParaRPr>
          </a:p>
        </p:txBody>
      </p:sp>
      <p:sp>
        <p:nvSpPr>
          <p:cNvPr id="3" name="Content Placeholder 2"/>
          <p:cNvSpPr>
            <a:spLocks noGrp="1"/>
          </p:cNvSpPr>
          <p:nvPr>
            <p:ph idx="1"/>
          </p:nvPr>
        </p:nvSpPr>
        <p:spPr/>
        <p:txBody>
          <a:bodyPr/>
          <a:lstStyle/>
          <a:p>
            <a:r>
              <a:rPr lang="en-US" dirty="0" smtClean="0"/>
              <a:t>The changes in the router addresses of an employee are being reflected into the database.</a:t>
            </a:r>
          </a:p>
          <a:p>
            <a:r>
              <a:rPr lang="en-US" dirty="0" smtClean="0"/>
              <a:t>Any user, searching for other users queries tables in the database to look out for their positions.</a:t>
            </a:r>
          </a:p>
          <a:p>
            <a:endParaRPr lang="en-US" dirty="0"/>
          </a:p>
          <a:p>
            <a:pPr marL="0" indent="0">
              <a:buNone/>
            </a:pPr>
            <a:endParaRPr lang="en-US" dirty="0"/>
          </a:p>
        </p:txBody>
      </p:sp>
    </p:spTree>
    <p:extLst>
      <p:ext uri="{BB962C8B-B14F-4D97-AF65-F5344CB8AC3E}">
        <p14:creationId xmlns:p14="http://schemas.microsoft.com/office/powerpoint/2010/main" val="126105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3300"/>
                </a:solidFill>
              </a:rPr>
              <a:t>Special features</a:t>
            </a:r>
            <a:endParaRPr lang="en-US" b="1" u="sng" dirty="0">
              <a:solidFill>
                <a:srgbClr val="FF3300"/>
              </a:solidFill>
            </a:endParaRPr>
          </a:p>
        </p:txBody>
      </p:sp>
      <p:sp>
        <p:nvSpPr>
          <p:cNvPr id="3" name="Content Placeholder 2"/>
          <p:cNvSpPr>
            <a:spLocks noGrp="1"/>
          </p:cNvSpPr>
          <p:nvPr>
            <p:ph idx="1"/>
          </p:nvPr>
        </p:nvSpPr>
        <p:spPr/>
        <p:txBody>
          <a:bodyPr/>
          <a:lstStyle/>
          <a:p>
            <a:r>
              <a:rPr lang="en-US" dirty="0" smtClean="0"/>
              <a:t>The desktop application is cross-platform (works on Windows, Linux and </a:t>
            </a:r>
            <a:r>
              <a:rPr lang="en-US" dirty="0" err="1" smtClean="0"/>
              <a:t>macOS</a:t>
            </a:r>
            <a:r>
              <a:rPr lang="en-US" dirty="0" smtClean="0"/>
              <a:t>) and architecture neutral (works on both 32 and 64 bit computers).</a:t>
            </a:r>
          </a:p>
          <a:p>
            <a:endParaRPr lang="en-US" dirty="0" smtClean="0"/>
          </a:p>
          <a:p>
            <a:r>
              <a:rPr lang="en-US" dirty="0" smtClean="0"/>
              <a:t>The background thread of the app is highly stable and it will keep running in the background even if the user closes the app.</a:t>
            </a:r>
            <a:endParaRPr lang="en-US" dirty="0"/>
          </a:p>
        </p:txBody>
      </p:sp>
    </p:spTree>
    <p:extLst>
      <p:ext uri="{BB962C8B-B14F-4D97-AF65-F5344CB8AC3E}">
        <p14:creationId xmlns:p14="http://schemas.microsoft.com/office/powerpoint/2010/main" val="214836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3300"/>
                </a:solidFill>
              </a:rPr>
              <a:t>Special features(cont.)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sz="3000" dirty="0" smtClean="0"/>
              <a:t>The </a:t>
            </a:r>
            <a:r>
              <a:rPr lang="en-US" sz="3000" u="sng" dirty="0" smtClean="0"/>
              <a:t>number of background processes running at a time is always maintained one </a:t>
            </a:r>
            <a:r>
              <a:rPr lang="en-US" sz="3000" dirty="0" smtClean="0"/>
              <a:t>, by killing appropriate background processes based on their </a:t>
            </a:r>
            <a:r>
              <a:rPr lang="en-US" sz="3000" dirty="0" err="1" smtClean="0"/>
              <a:t>PIDs</a:t>
            </a:r>
            <a:r>
              <a:rPr lang="en-US" sz="3000" dirty="0" smtClean="0"/>
              <a:t>. </a:t>
            </a:r>
          </a:p>
          <a:p>
            <a:endParaRPr lang="en-US" sz="3000" dirty="0" smtClean="0"/>
          </a:p>
          <a:p>
            <a:r>
              <a:rPr lang="en-US" sz="3000" dirty="0" smtClean="0"/>
              <a:t>This can be explained like;  At first, if the user                launches the app and closes it, the background thread remains executing. If the user relaunches the app, instead of stacking up the new background process(of the relaunch) on the older background process, the older background process is terminated, which prevents unnecessary piling of background processes (which eventually consumes a lot of RAM)</a:t>
            </a:r>
          </a:p>
          <a:p>
            <a:endParaRPr lang="en-US" sz="3000" dirty="0" smtClean="0"/>
          </a:p>
          <a:p>
            <a:pPr marL="0" indent="0">
              <a:buNone/>
            </a:pPr>
            <a:r>
              <a:rPr lang="en-US" sz="3000" dirty="0" smtClean="0"/>
              <a:t>    </a:t>
            </a:r>
            <a:endParaRPr lang="en-US" sz="3000" dirty="0"/>
          </a:p>
        </p:txBody>
      </p:sp>
    </p:spTree>
    <p:extLst>
      <p:ext uri="{BB962C8B-B14F-4D97-AF65-F5344CB8AC3E}">
        <p14:creationId xmlns:p14="http://schemas.microsoft.com/office/powerpoint/2010/main" val="116395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3300"/>
                </a:solidFill>
              </a:rPr>
              <a:t>Special features(cont.)</a:t>
            </a:r>
            <a:endParaRPr lang="en-US" dirty="0"/>
          </a:p>
        </p:txBody>
      </p:sp>
      <p:sp>
        <p:nvSpPr>
          <p:cNvPr id="3" name="Content Placeholder 2"/>
          <p:cNvSpPr>
            <a:spLocks noGrp="1"/>
          </p:cNvSpPr>
          <p:nvPr>
            <p:ph idx="1"/>
          </p:nvPr>
        </p:nvSpPr>
        <p:spPr/>
        <p:txBody>
          <a:bodyPr/>
          <a:lstStyle/>
          <a:p>
            <a:r>
              <a:rPr lang="en-US" dirty="0" smtClean="0"/>
              <a:t>The application </a:t>
            </a:r>
            <a:r>
              <a:rPr lang="en-US" u="sng" dirty="0" smtClean="0"/>
              <a:t>auto-launches on the start </a:t>
            </a:r>
            <a:r>
              <a:rPr lang="en-US" dirty="0" smtClean="0"/>
              <a:t>(</a:t>
            </a:r>
            <a:r>
              <a:rPr lang="en-US" dirty="0" err="1" smtClean="0"/>
              <a:t>bootup</a:t>
            </a:r>
            <a:r>
              <a:rPr lang="en-US" dirty="0" smtClean="0"/>
              <a:t>) of the computer.</a:t>
            </a:r>
          </a:p>
          <a:p>
            <a:endParaRPr lang="en-US" dirty="0"/>
          </a:p>
          <a:p>
            <a:r>
              <a:rPr lang="en-US" dirty="0" smtClean="0"/>
              <a:t>The application </a:t>
            </a:r>
            <a:r>
              <a:rPr lang="en-US" u="sng" dirty="0" smtClean="0"/>
              <a:t>can be updated automatically over the air</a:t>
            </a:r>
            <a:r>
              <a:rPr lang="en-US" dirty="0" smtClean="0"/>
              <a:t> (since this is not a full fledged project, this feature is not yet supported. But it can be easily done by adding small piece of code)</a:t>
            </a:r>
            <a:endParaRPr lang="en-US" dirty="0"/>
          </a:p>
        </p:txBody>
      </p:sp>
    </p:spTree>
    <p:extLst>
      <p:ext uri="{BB962C8B-B14F-4D97-AF65-F5344CB8AC3E}">
        <p14:creationId xmlns:p14="http://schemas.microsoft.com/office/powerpoint/2010/main" val="382572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3300"/>
                </a:solidFill>
              </a:rPr>
              <a:t>Special features(cont.)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Searches in the application, support the LIKE feature (that is, if a user searches for ‘</a:t>
            </a:r>
            <a:r>
              <a:rPr lang="en-US" dirty="0" err="1" smtClean="0"/>
              <a:t>anth</a:t>
            </a:r>
            <a:r>
              <a:rPr lang="en-US" dirty="0" smtClean="0"/>
              <a:t>’ , he/she will find results of </a:t>
            </a:r>
            <a:r>
              <a:rPr lang="en-US" dirty="0" err="1" smtClean="0"/>
              <a:t>srikanth</a:t>
            </a:r>
            <a:r>
              <a:rPr lang="en-US" dirty="0" smtClean="0"/>
              <a:t>, </a:t>
            </a:r>
            <a:r>
              <a:rPr lang="en-US" dirty="0" err="1" smtClean="0"/>
              <a:t>nishanth</a:t>
            </a:r>
            <a:r>
              <a:rPr lang="en-US" dirty="0" smtClean="0"/>
              <a:t> and others who have </a:t>
            </a:r>
            <a:r>
              <a:rPr lang="en-US" dirty="0" err="1" smtClean="0"/>
              <a:t>anth</a:t>
            </a:r>
            <a:r>
              <a:rPr lang="en-US" dirty="0" smtClean="0"/>
              <a:t> in their names, along with ‘</a:t>
            </a:r>
            <a:r>
              <a:rPr lang="en-US" dirty="0" err="1" smtClean="0"/>
              <a:t>anth</a:t>
            </a:r>
            <a:r>
              <a:rPr lang="en-US" dirty="0" smtClean="0"/>
              <a:t>’ )</a:t>
            </a:r>
          </a:p>
          <a:p>
            <a:endParaRPr lang="en-US" dirty="0"/>
          </a:p>
          <a:p>
            <a:r>
              <a:rPr lang="en-US" dirty="0" smtClean="0"/>
              <a:t>The application supports desktop notifications (this had been used to show various error conditions like, no internet connection, employee not found …) . Balloons are used in windows for this purpose.</a:t>
            </a:r>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0851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177</TotalTime>
  <Words>713</Words>
  <Application>Microsoft Office PowerPoint</Application>
  <PresentationFormat>On-screen Show (4:3)</PresentationFormat>
  <Paragraphs>62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Honeywell Technology Challenge</vt:lpstr>
      <vt:lpstr>Approach to the problem</vt:lpstr>
      <vt:lpstr>What we have used</vt:lpstr>
      <vt:lpstr>How does our app work?</vt:lpstr>
      <vt:lpstr>How does our app work?(cont.)</vt:lpstr>
      <vt:lpstr>Special features</vt:lpstr>
      <vt:lpstr>Special features(cont.)</vt:lpstr>
      <vt:lpstr>Special features(cont.)</vt:lpstr>
      <vt:lpstr>Special features(cont.)</vt:lpstr>
      <vt:lpstr>Half developed features</vt:lpstr>
      <vt:lpstr>Half developed features(cont.)</vt:lpstr>
      <vt:lpstr>Screenshots</vt:lpstr>
      <vt:lpstr>Screenshots</vt:lpstr>
      <vt:lpstr>Screenshots</vt:lpstr>
      <vt:lpstr>Screenshots</vt:lpstr>
      <vt:lpstr>Screenshots</vt:lpstr>
      <vt:lpstr>Kindly consider,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Honeywell Technology Challenge</dc:title>
  <dc:creator>ALLAMA PRABHU</dc:creator>
  <cp:lastModifiedBy>Nishanth</cp:lastModifiedBy>
  <cp:revision>11</cp:revision>
  <dcterms:created xsi:type="dcterms:W3CDTF">2016-10-02T15:26:43Z</dcterms:created>
  <dcterms:modified xsi:type="dcterms:W3CDTF">2016-10-03T08:36:05Z</dcterms:modified>
</cp:coreProperties>
</file>