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4"/>
  </p:notesMasterIdLst>
  <p:sldIdLst>
    <p:sldId id="260" r:id="rId2"/>
    <p:sldId id="258" r:id="rId3"/>
    <p:sldId id="256" r:id="rId4"/>
    <p:sldId id="257" r:id="rId5"/>
    <p:sldId id="266" r:id="rId6"/>
    <p:sldId id="259" r:id="rId7"/>
    <p:sldId id="261" r:id="rId8"/>
    <p:sldId id="262" r:id="rId9"/>
    <p:sldId id="268"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A984D-EA3B-4ABD-975C-6697CC9F26C7}" type="datetimeFigureOut">
              <a:rPr lang="en-US" smtClean="0"/>
              <a:t>11/16/2015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4371-2C4C-4034-B441-551CA6C8DA33}" type="slidenum">
              <a:rPr lang="en-US" smtClean="0"/>
              <a:t>‹#›</a:t>
            </a:fld>
            <a:endParaRPr lang="en-US"/>
          </a:p>
        </p:txBody>
      </p:sp>
    </p:spTree>
    <p:extLst>
      <p:ext uri="{BB962C8B-B14F-4D97-AF65-F5344CB8AC3E}">
        <p14:creationId xmlns:p14="http://schemas.microsoft.com/office/powerpoint/2010/main" val="1964555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A24371-2C4C-4034-B441-551CA6C8DA33}" type="slidenum">
              <a:rPr lang="en-US" smtClean="0"/>
              <a:t>1</a:t>
            </a:fld>
            <a:endParaRPr lang="en-US"/>
          </a:p>
        </p:txBody>
      </p:sp>
    </p:spTree>
    <p:extLst>
      <p:ext uri="{BB962C8B-B14F-4D97-AF65-F5344CB8AC3E}">
        <p14:creationId xmlns:p14="http://schemas.microsoft.com/office/powerpoint/2010/main" val="3601565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19F3D89-1A60-45F9-A45B-C551ECED7A02}" type="datetime1">
              <a:rPr lang="en-US" smtClean="0"/>
              <a:t>11/16/2015</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smtClean="0"/>
              <a:t>Department of Information Science &amp; Engineering,PESIT 2014</a:t>
            </a:r>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32B4B44-A9EC-489E-962C-DC178FD8FEF3}" type="slidenum">
              <a:rPr lang="en-US" smtClean="0"/>
              <a:t>‹#›</a:t>
            </a:fld>
            <a:endParaRPr lang="en-US"/>
          </a:p>
        </p:txBody>
      </p:sp>
    </p:spTree>
    <p:extLst>
      <p:ext uri="{BB962C8B-B14F-4D97-AF65-F5344CB8AC3E}">
        <p14:creationId xmlns:p14="http://schemas.microsoft.com/office/powerpoint/2010/main" val="265034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3E573-3DEE-4DC1-9C25-89C45292B75A}" type="datetime1">
              <a:rPr lang="en-US" smtClean="0"/>
              <a:t>11/16/2015</a:t>
            </a:fld>
            <a:endParaRPr lang="en-US"/>
          </a:p>
        </p:txBody>
      </p:sp>
      <p:sp>
        <p:nvSpPr>
          <p:cNvPr id="6" name="Footer Placeholder 5"/>
          <p:cNvSpPr>
            <a:spLocks noGrp="1"/>
          </p:cNvSpPr>
          <p:nvPr>
            <p:ph type="ftr" sz="quarter" idx="11"/>
          </p:nvPr>
        </p:nvSpPr>
        <p:spPr/>
        <p:txBody>
          <a:bodyPr/>
          <a:lstStyle/>
          <a:p>
            <a:r>
              <a:rPr lang="en-US" smtClean="0"/>
              <a:t>Department of Information Science &amp; Engineering,PESIT 2014</a:t>
            </a:r>
            <a:endParaRPr lang="en-US"/>
          </a:p>
        </p:txBody>
      </p:sp>
      <p:sp>
        <p:nvSpPr>
          <p:cNvPr id="7" name="Slide Number Placeholder 6"/>
          <p:cNvSpPr>
            <a:spLocks noGrp="1"/>
          </p:cNvSpPr>
          <p:nvPr>
            <p:ph type="sldNum" sz="quarter" idx="12"/>
          </p:nvPr>
        </p:nvSpPr>
        <p:spPr/>
        <p:txBody>
          <a:bodyPr/>
          <a:lstStyle/>
          <a:p>
            <a:fld id="{732B4B44-A9EC-489E-962C-DC178FD8FEF3}" type="slidenum">
              <a:rPr lang="en-US" smtClean="0"/>
              <a:t>‹#›</a:t>
            </a:fld>
            <a:endParaRPr lang="en-US"/>
          </a:p>
        </p:txBody>
      </p:sp>
    </p:spTree>
    <p:extLst>
      <p:ext uri="{BB962C8B-B14F-4D97-AF65-F5344CB8AC3E}">
        <p14:creationId xmlns:p14="http://schemas.microsoft.com/office/powerpoint/2010/main" val="216275373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3E573-3DEE-4DC1-9C25-89C45292B75A}" type="datetime1">
              <a:rPr lang="en-US" smtClean="0"/>
              <a:t>11/16/2015</a:t>
            </a:fld>
            <a:endParaRPr lang="en-US"/>
          </a:p>
        </p:txBody>
      </p:sp>
      <p:sp>
        <p:nvSpPr>
          <p:cNvPr id="6" name="Footer Placeholder 5"/>
          <p:cNvSpPr>
            <a:spLocks noGrp="1"/>
          </p:cNvSpPr>
          <p:nvPr>
            <p:ph type="ftr" sz="quarter" idx="11"/>
          </p:nvPr>
        </p:nvSpPr>
        <p:spPr/>
        <p:txBody>
          <a:bodyPr/>
          <a:lstStyle/>
          <a:p>
            <a:r>
              <a:rPr lang="en-US" smtClean="0"/>
              <a:t>Department of Information Science &amp; Engineering,PESIT 2014</a:t>
            </a:r>
            <a:endParaRPr lang="en-US"/>
          </a:p>
        </p:txBody>
      </p:sp>
      <p:sp>
        <p:nvSpPr>
          <p:cNvPr id="7" name="Slide Number Placeholder 6"/>
          <p:cNvSpPr>
            <a:spLocks noGrp="1"/>
          </p:cNvSpPr>
          <p:nvPr>
            <p:ph type="sldNum" sz="quarter" idx="12"/>
          </p:nvPr>
        </p:nvSpPr>
        <p:spPr/>
        <p:txBody>
          <a:bodyPr/>
          <a:lstStyle/>
          <a:p>
            <a:fld id="{732B4B44-A9EC-489E-962C-DC178FD8FEF3}" type="slidenum">
              <a:rPr lang="en-US" smtClean="0"/>
              <a:t>‹#›</a:t>
            </a:fld>
            <a:endParaRPr lang="en-US"/>
          </a:p>
        </p:txBody>
      </p:sp>
    </p:spTree>
    <p:extLst>
      <p:ext uri="{BB962C8B-B14F-4D97-AF65-F5344CB8AC3E}">
        <p14:creationId xmlns:p14="http://schemas.microsoft.com/office/powerpoint/2010/main" val="1487113829"/>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3E573-3DEE-4DC1-9C25-89C45292B75A}" type="datetime1">
              <a:rPr lang="en-US" smtClean="0"/>
              <a:t>11/16/2015</a:t>
            </a:fld>
            <a:endParaRPr lang="en-US"/>
          </a:p>
        </p:txBody>
      </p:sp>
      <p:sp>
        <p:nvSpPr>
          <p:cNvPr id="6" name="Footer Placeholder 5"/>
          <p:cNvSpPr>
            <a:spLocks noGrp="1"/>
          </p:cNvSpPr>
          <p:nvPr>
            <p:ph type="ftr" sz="quarter" idx="11"/>
          </p:nvPr>
        </p:nvSpPr>
        <p:spPr/>
        <p:txBody>
          <a:bodyPr/>
          <a:lstStyle/>
          <a:p>
            <a:r>
              <a:rPr lang="en-US" smtClean="0"/>
              <a:t>Department of Information Science &amp; Engineering,PESIT 2014</a:t>
            </a:r>
            <a:endParaRPr lang="en-US"/>
          </a:p>
        </p:txBody>
      </p:sp>
      <p:sp>
        <p:nvSpPr>
          <p:cNvPr id="7" name="Slide Number Placeholder 6"/>
          <p:cNvSpPr>
            <a:spLocks noGrp="1"/>
          </p:cNvSpPr>
          <p:nvPr>
            <p:ph type="sldNum" sz="quarter" idx="12"/>
          </p:nvPr>
        </p:nvSpPr>
        <p:spPr/>
        <p:txBody>
          <a:bodyPr/>
          <a:lstStyle/>
          <a:p>
            <a:fld id="{732B4B44-A9EC-489E-962C-DC178FD8FEF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717191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3E573-3DEE-4DC1-9C25-89C45292B75A}" type="datetime1">
              <a:rPr lang="en-US" smtClean="0"/>
              <a:t>11/16/2015</a:t>
            </a:fld>
            <a:endParaRPr lang="en-US"/>
          </a:p>
        </p:txBody>
      </p:sp>
      <p:sp>
        <p:nvSpPr>
          <p:cNvPr id="6" name="Footer Placeholder 5"/>
          <p:cNvSpPr>
            <a:spLocks noGrp="1"/>
          </p:cNvSpPr>
          <p:nvPr>
            <p:ph type="ftr" sz="quarter" idx="11"/>
          </p:nvPr>
        </p:nvSpPr>
        <p:spPr/>
        <p:txBody>
          <a:bodyPr/>
          <a:lstStyle/>
          <a:p>
            <a:r>
              <a:rPr lang="en-US" smtClean="0"/>
              <a:t>Department of Information Science &amp; Engineering,PESIT 2014</a:t>
            </a:r>
            <a:endParaRPr lang="en-US"/>
          </a:p>
        </p:txBody>
      </p:sp>
      <p:sp>
        <p:nvSpPr>
          <p:cNvPr id="7" name="Slide Number Placeholder 6"/>
          <p:cNvSpPr>
            <a:spLocks noGrp="1"/>
          </p:cNvSpPr>
          <p:nvPr>
            <p:ph type="sldNum" sz="quarter" idx="12"/>
          </p:nvPr>
        </p:nvSpPr>
        <p:spPr/>
        <p:txBody>
          <a:bodyPr/>
          <a:lstStyle/>
          <a:p>
            <a:fld id="{732B4B44-A9EC-489E-962C-DC178FD8FEF3}" type="slidenum">
              <a:rPr lang="en-US" smtClean="0"/>
              <a:t>‹#›</a:t>
            </a:fld>
            <a:endParaRPr lang="en-US"/>
          </a:p>
        </p:txBody>
      </p:sp>
    </p:spTree>
    <p:extLst>
      <p:ext uri="{BB962C8B-B14F-4D97-AF65-F5344CB8AC3E}">
        <p14:creationId xmlns:p14="http://schemas.microsoft.com/office/powerpoint/2010/main" val="2813451733"/>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413E573-3DEE-4DC1-9C25-89C45292B75A}" type="datetime1">
              <a:rPr lang="en-US" smtClean="0"/>
              <a:t>11/16/2015</a:t>
            </a:fld>
            <a:endParaRPr lang="en-US"/>
          </a:p>
        </p:txBody>
      </p:sp>
      <p:sp>
        <p:nvSpPr>
          <p:cNvPr id="4" name="Footer Placeholder 3"/>
          <p:cNvSpPr>
            <a:spLocks noGrp="1"/>
          </p:cNvSpPr>
          <p:nvPr>
            <p:ph type="ftr" sz="quarter" idx="11"/>
          </p:nvPr>
        </p:nvSpPr>
        <p:spPr/>
        <p:txBody>
          <a:bodyPr/>
          <a:lstStyle/>
          <a:p>
            <a:r>
              <a:rPr lang="en-US" smtClean="0"/>
              <a:t>Department of Information Science &amp; Engineering,PESIT 2014</a:t>
            </a:r>
            <a:endParaRPr lang="en-US"/>
          </a:p>
        </p:txBody>
      </p:sp>
      <p:sp>
        <p:nvSpPr>
          <p:cNvPr id="5" name="Slide Number Placeholder 4"/>
          <p:cNvSpPr>
            <a:spLocks noGrp="1"/>
          </p:cNvSpPr>
          <p:nvPr>
            <p:ph type="sldNum" sz="quarter" idx="12"/>
          </p:nvPr>
        </p:nvSpPr>
        <p:spPr/>
        <p:txBody>
          <a:bodyPr/>
          <a:lstStyle/>
          <a:p>
            <a:fld id="{732B4B44-A9EC-489E-962C-DC178FD8FEF3}" type="slidenum">
              <a:rPr lang="en-US" smtClean="0"/>
              <a:t>‹#›</a:t>
            </a:fld>
            <a:endParaRPr lang="en-US"/>
          </a:p>
        </p:txBody>
      </p:sp>
    </p:spTree>
    <p:extLst>
      <p:ext uri="{BB962C8B-B14F-4D97-AF65-F5344CB8AC3E}">
        <p14:creationId xmlns:p14="http://schemas.microsoft.com/office/powerpoint/2010/main" val="3391535348"/>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413E573-3DEE-4DC1-9C25-89C45292B75A}" type="datetime1">
              <a:rPr lang="en-US" smtClean="0"/>
              <a:t>11/16/2015</a:t>
            </a:fld>
            <a:endParaRPr lang="en-US"/>
          </a:p>
        </p:txBody>
      </p:sp>
      <p:sp>
        <p:nvSpPr>
          <p:cNvPr id="4" name="Footer Placeholder 3"/>
          <p:cNvSpPr>
            <a:spLocks noGrp="1"/>
          </p:cNvSpPr>
          <p:nvPr>
            <p:ph type="ftr" sz="quarter" idx="11"/>
          </p:nvPr>
        </p:nvSpPr>
        <p:spPr/>
        <p:txBody>
          <a:bodyPr/>
          <a:lstStyle/>
          <a:p>
            <a:r>
              <a:rPr lang="en-US" smtClean="0"/>
              <a:t>Department of Information Science &amp; Engineering,PESIT 2014</a:t>
            </a:r>
            <a:endParaRPr lang="en-US"/>
          </a:p>
        </p:txBody>
      </p:sp>
      <p:sp>
        <p:nvSpPr>
          <p:cNvPr id="5" name="Slide Number Placeholder 4"/>
          <p:cNvSpPr>
            <a:spLocks noGrp="1"/>
          </p:cNvSpPr>
          <p:nvPr>
            <p:ph type="sldNum" sz="quarter" idx="12"/>
          </p:nvPr>
        </p:nvSpPr>
        <p:spPr/>
        <p:txBody>
          <a:bodyPr/>
          <a:lstStyle/>
          <a:p>
            <a:fld id="{732B4B44-A9EC-489E-962C-DC178FD8FEF3}" type="slidenum">
              <a:rPr lang="en-US" smtClean="0"/>
              <a:t>‹#›</a:t>
            </a:fld>
            <a:endParaRPr lang="en-US"/>
          </a:p>
        </p:txBody>
      </p:sp>
    </p:spTree>
    <p:extLst>
      <p:ext uri="{BB962C8B-B14F-4D97-AF65-F5344CB8AC3E}">
        <p14:creationId xmlns:p14="http://schemas.microsoft.com/office/powerpoint/2010/main" val="1620608992"/>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3A4688-0026-40E7-ACE2-71BE0EDF59B1}" type="datetime1">
              <a:rPr lang="en-US" smtClean="0"/>
              <a:t>11/16/2015</a:t>
            </a:fld>
            <a:endParaRPr lang="en-US"/>
          </a:p>
        </p:txBody>
      </p:sp>
      <p:sp>
        <p:nvSpPr>
          <p:cNvPr id="5" name="Footer Placeholder 4"/>
          <p:cNvSpPr>
            <a:spLocks noGrp="1"/>
          </p:cNvSpPr>
          <p:nvPr>
            <p:ph type="ftr" sz="quarter" idx="11"/>
          </p:nvPr>
        </p:nvSpPr>
        <p:spPr/>
        <p:txBody>
          <a:bodyPr/>
          <a:lstStyle/>
          <a:p>
            <a:r>
              <a:rPr lang="en-US" smtClean="0"/>
              <a:t>Department of Information Science &amp; Engineering,PESIT 2014</a:t>
            </a:r>
            <a:endParaRPr lang="en-US"/>
          </a:p>
        </p:txBody>
      </p:sp>
      <p:sp>
        <p:nvSpPr>
          <p:cNvPr id="6" name="Slide Number Placeholder 5"/>
          <p:cNvSpPr>
            <a:spLocks noGrp="1"/>
          </p:cNvSpPr>
          <p:nvPr>
            <p:ph type="sldNum" sz="quarter" idx="12"/>
          </p:nvPr>
        </p:nvSpPr>
        <p:spPr/>
        <p:txBody>
          <a:bodyPr/>
          <a:lstStyle/>
          <a:p>
            <a:fld id="{732B4B44-A9EC-489E-962C-DC178FD8FEF3}" type="slidenum">
              <a:rPr lang="en-US" smtClean="0"/>
              <a:t>‹#›</a:t>
            </a:fld>
            <a:endParaRPr lang="en-US"/>
          </a:p>
        </p:txBody>
      </p:sp>
    </p:spTree>
    <p:extLst>
      <p:ext uri="{BB962C8B-B14F-4D97-AF65-F5344CB8AC3E}">
        <p14:creationId xmlns:p14="http://schemas.microsoft.com/office/powerpoint/2010/main" val="1978848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715D29-6C70-41FD-ADEB-D608392A759E}" type="datetime1">
              <a:rPr lang="en-US" smtClean="0"/>
              <a:t>11/16/2015</a:t>
            </a:fld>
            <a:endParaRPr lang="en-US"/>
          </a:p>
        </p:txBody>
      </p:sp>
      <p:sp>
        <p:nvSpPr>
          <p:cNvPr id="5" name="Footer Placeholder 4"/>
          <p:cNvSpPr>
            <a:spLocks noGrp="1"/>
          </p:cNvSpPr>
          <p:nvPr>
            <p:ph type="ftr" sz="quarter" idx="11"/>
          </p:nvPr>
        </p:nvSpPr>
        <p:spPr/>
        <p:txBody>
          <a:bodyPr/>
          <a:lstStyle/>
          <a:p>
            <a:r>
              <a:rPr lang="en-US" smtClean="0"/>
              <a:t>Department of Information Science &amp; Engineering,PESIT 2014</a:t>
            </a:r>
            <a:endParaRPr lang="en-US"/>
          </a:p>
        </p:txBody>
      </p:sp>
      <p:sp>
        <p:nvSpPr>
          <p:cNvPr id="6" name="Slide Number Placeholder 5"/>
          <p:cNvSpPr>
            <a:spLocks noGrp="1"/>
          </p:cNvSpPr>
          <p:nvPr>
            <p:ph type="sldNum" sz="quarter" idx="12"/>
          </p:nvPr>
        </p:nvSpPr>
        <p:spPr/>
        <p:txBody>
          <a:bodyPr/>
          <a:lstStyle/>
          <a:p>
            <a:fld id="{732B4B44-A9EC-489E-962C-DC178FD8FEF3}" type="slidenum">
              <a:rPr lang="en-US" smtClean="0"/>
              <a:t>‹#›</a:t>
            </a:fld>
            <a:endParaRPr lang="en-US"/>
          </a:p>
        </p:txBody>
      </p:sp>
    </p:spTree>
    <p:extLst>
      <p:ext uri="{BB962C8B-B14F-4D97-AF65-F5344CB8AC3E}">
        <p14:creationId xmlns:p14="http://schemas.microsoft.com/office/powerpoint/2010/main" val="145151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EE2767-4F1E-4FEE-A07E-CDFFC10D6A57}" type="datetime1">
              <a:rPr lang="en-US" smtClean="0"/>
              <a:t>11/16/2015</a:t>
            </a:fld>
            <a:endParaRPr lang="en-US"/>
          </a:p>
        </p:txBody>
      </p:sp>
      <p:sp>
        <p:nvSpPr>
          <p:cNvPr id="5" name="Footer Placeholder 4"/>
          <p:cNvSpPr>
            <a:spLocks noGrp="1"/>
          </p:cNvSpPr>
          <p:nvPr>
            <p:ph type="ftr" sz="quarter" idx="11"/>
          </p:nvPr>
        </p:nvSpPr>
        <p:spPr/>
        <p:txBody>
          <a:bodyPr/>
          <a:lstStyle/>
          <a:p>
            <a:r>
              <a:rPr lang="en-US" smtClean="0"/>
              <a:t>Department of Information Science &amp; Engineering,PESIT 2014</a:t>
            </a:r>
            <a:endParaRPr lang="en-US"/>
          </a:p>
        </p:txBody>
      </p:sp>
      <p:sp>
        <p:nvSpPr>
          <p:cNvPr id="6" name="Slide Number Placeholder 5"/>
          <p:cNvSpPr>
            <a:spLocks noGrp="1"/>
          </p:cNvSpPr>
          <p:nvPr>
            <p:ph type="sldNum" sz="quarter" idx="12"/>
          </p:nvPr>
        </p:nvSpPr>
        <p:spPr/>
        <p:txBody>
          <a:bodyPr/>
          <a:lstStyle/>
          <a:p>
            <a:fld id="{732B4B44-A9EC-489E-962C-DC178FD8FEF3}" type="slidenum">
              <a:rPr lang="en-US" smtClean="0"/>
              <a:t>‹#›</a:t>
            </a:fld>
            <a:endParaRPr lang="en-US"/>
          </a:p>
        </p:txBody>
      </p:sp>
    </p:spTree>
    <p:extLst>
      <p:ext uri="{BB962C8B-B14F-4D97-AF65-F5344CB8AC3E}">
        <p14:creationId xmlns:p14="http://schemas.microsoft.com/office/powerpoint/2010/main" val="2481704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56EA3E-A9AA-45E2-AC52-F20BC366811D}" type="datetime1">
              <a:rPr lang="en-US" smtClean="0"/>
              <a:t>11/16/2015</a:t>
            </a:fld>
            <a:endParaRPr lang="en-US"/>
          </a:p>
        </p:txBody>
      </p:sp>
      <p:sp>
        <p:nvSpPr>
          <p:cNvPr id="5" name="Footer Placeholder 4"/>
          <p:cNvSpPr>
            <a:spLocks noGrp="1"/>
          </p:cNvSpPr>
          <p:nvPr>
            <p:ph type="ftr" sz="quarter" idx="11"/>
          </p:nvPr>
        </p:nvSpPr>
        <p:spPr/>
        <p:txBody>
          <a:bodyPr/>
          <a:lstStyle/>
          <a:p>
            <a:r>
              <a:rPr lang="en-US" smtClean="0"/>
              <a:t>Department of Information Science &amp; Engineering,PESIT 2014</a:t>
            </a:r>
            <a:endParaRPr lang="en-US"/>
          </a:p>
        </p:txBody>
      </p:sp>
      <p:sp>
        <p:nvSpPr>
          <p:cNvPr id="6" name="Slide Number Placeholder 5"/>
          <p:cNvSpPr>
            <a:spLocks noGrp="1"/>
          </p:cNvSpPr>
          <p:nvPr>
            <p:ph type="sldNum" sz="quarter" idx="12"/>
          </p:nvPr>
        </p:nvSpPr>
        <p:spPr/>
        <p:txBody>
          <a:bodyPr/>
          <a:lstStyle/>
          <a:p>
            <a:fld id="{732B4B44-A9EC-489E-962C-DC178FD8FEF3}" type="slidenum">
              <a:rPr lang="en-US" smtClean="0"/>
              <a:t>‹#›</a:t>
            </a:fld>
            <a:endParaRPr lang="en-US"/>
          </a:p>
        </p:txBody>
      </p:sp>
    </p:spTree>
    <p:extLst>
      <p:ext uri="{BB962C8B-B14F-4D97-AF65-F5344CB8AC3E}">
        <p14:creationId xmlns:p14="http://schemas.microsoft.com/office/powerpoint/2010/main" val="308715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713CDC-7DB6-48AD-9AB7-EC4F106B7B54}" type="datetime1">
              <a:rPr lang="en-US" smtClean="0"/>
              <a:t>11/16/2015</a:t>
            </a:fld>
            <a:endParaRPr lang="en-US"/>
          </a:p>
        </p:txBody>
      </p:sp>
      <p:sp>
        <p:nvSpPr>
          <p:cNvPr id="6" name="Footer Placeholder 5"/>
          <p:cNvSpPr>
            <a:spLocks noGrp="1"/>
          </p:cNvSpPr>
          <p:nvPr>
            <p:ph type="ftr" sz="quarter" idx="11"/>
          </p:nvPr>
        </p:nvSpPr>
        <p:spPr/>
        <p:txBody>
          <a:bodyPr/>
          <a:lstStyle/>
          <a:p>
            <a:r>
              <a:rPr lang="en-US" smtClean="0"/>
              <a:t>Department of Information Science &amp; Engineering,PESIT 2014</a:t>
            </a:r>
            <a:endParaRPr lang="en-US"/>
          </a:p>
        </p:txBody>
      </p:sp>
      <p:sp>
        <p:nvSpPr>
          <p:cNvPr id="7" name="Slide Number Placeholder 6"/>
          <p:cNvSpPr>
            <a:spLocks noGrp="1"/>
          </p:cNvSpPr>
          <p:nvPr>
            <p:ph type="sldNum" sz="quarter" idx="12"/>
          </p:nvPr>
        </p:nvSpPr>
        <p:spPr/>
        <p:txBody>
          <a:bodyPr/>
          <a:lstStyle/>
          <a:p>
            <a:fld id="{732B4B44-A9EC-489E-962C-DC178FD8FEF3}" type="slidenum">
              <a:rPr lang="en-US" smtClean="0"/>
              <a:t>‹#›</a:t>
            </a:fld>
            <a:endParaRPr lang="en-US"/>
          </a:p>
        </p:txBody>
      </p:sp>
    </p:spTree>
    <p:extLst>
      <p:ext uri="{BB962C8B-B14F-4D97-AF65-F5344CB8AC3E}">
        <p14:creationId xmlns:p14="http://schemas.microsoft.com/office/powerpoint/2010/main" val="292862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75B306-C7E4-4252-B2DD-22CEC7A86CC3}" type="datetime1">
              <a:rPr lang="en-US" smtClean="0"/>
              <a:t>11/16/2015</a:t>
            </a:fld>
            <a:endParaRPr lang="en-US"/>
          </a:p>
        </p:txBody>
      </p:sp>
      <p:sp>
        <p:nvSpPr>
          <p:cNvPr id="8" name="Footer Placeholder 7"/>
          <p:cNvSpPr>
            <a:spLocks noGrp="1"/>
          </p:cNvSpPr>
          <p:nvPr>
            <p:ph type="ftr" sz="quarter" idx="11"/>
          </p:nvPr>
        </p:nvSpPr>
        <p:spPr/>
        <p:txBody>
          <a:bodyPr/>
          <a:lstStyle/>
          <a:p>
            <a:r>
              <a:rPr lang="en-US" smtClean="0"/>
              <a:t>Department of Information Science &amp; Engineering,PESIT 2014</a:t>
            </a:r>
            <a:endParaRPr lang="en-US"/>
          </a:p>
        </p:txBody>
      </p:sp>
      <p:sp>
        <p:nvSpPr>
          <p:cNvPr id="9" name="Slide Number Placeholder 8"/>
          <p:cNvSpPr>
            <a:spLocks noGrp="1"/>
          </p:cNvSpPr>
          <p:nvPr>
            <p:ph type="sldNum" sz="quarter" idx="12"/>
          </p:nvPr>
        </p:nvSpPr>
        <p:spPr/>
        <p:txBody>
          <a:bodyPr/>
          <a:lstStyle/>
          <a:p>
            <a:fld id="{732B4B44-A9EC-489E-962C-DC178FD8FEF3}" type="slidenum">
              <a:rPr lang="en-US" smtClean="0"/>
              <a:t>‹#›</a:t>
            </a:fld>
            <a:endParaRPr lang="en-US"/>
          </a:p>
        </p:txBody>
      </p:sp>
    </p:spTree>
    <p:extLst>
      <p:ext uri="{BB962C8B-B14F-4D97-AF65-F5344CB8AC3E}">
        <p14:creationId xmlns:p14="http://schemas.microsoft.com/office/powerpoint/2010/main" val="2434287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8413BA-D5C2-40F0-A581-5B2BEE51A462}" type="datetime1">
              <a:rPr lang="en-US" smtClean="0"/>
              <a:t>11/16/2015</a:t>
            </a:fld>
            <a:endParaRPr lang="en-US"/>
          </a:p>
        </p:txBody>
      </p:sp>
      <p:sp>
        <p:nvSpPr>
          <p:cNvPr id="4" name="Footer Placeholder 3"/>
          <p:cNvSpPr>
            <a:spLocks noGrp="1"/>
          </p:cNvSpPr>
          <p:nvPr>
            <p:ph type="ftr" sz="quarter" idx="11"/>
          </p:nvPr>
        </p:nvSpPr>
        <p:spPr/>
        <p:txBody>
          <a:bodyPr/>
          <a:lstStyle/>
          <a:p>
            <a:r>
              <a:rPr lang="en-US" smtClean="0"/>
              <a:t>Department of Information Science &amp; Engineering,PESIT 2014</a:t>
            </a:r>
            <a:endParaRPr lang="en-US"/>
          </a:p>
        </p:txBody>
      </p:sp>
      <p:sp>
        <p:nvSpPr>
          <p:cNvPr id="5" name="Slide Number Placeholder 4"/>
          <p:cNvSpPr>
            <a:spLocks noGrp="1"/>
          </p:cNvSpPr>
          <p:nvPr>
            <p:ph type="sldNum" sz="quarter" idx="12"/>
          </p:nvPr>
        </p:nvSpPr>
        <p:spPr/>
        <p:txBody>
          <a:bodyPr/>
          <a:lstStyle/>
          <a:p>
            <a:fld id="{732B4B44-A9EC-489E-962C-DC178FD8FEF3}" type="slidenum">
              <a:rPr lang="en-US" smtClean="0"/>
              <a:t>‹#›</a:t>
            </a:fld>
            <a:endParaRPr lang="en-US"/>
          </a:p>
        </p:txBody>
      </p:sp>
    </p:spTree>
    <p:extLst>
      <p:ext uri="{BB962C8B-B14F-4D97-AF65-F5344CB8AC3E}">
        <p14:creationId xmlns:p14="http://schemas.microsoft.com/office/powerpoint/2010/main" val="189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DA732-35A2-4F5C-9A6A-AA1405BC647E}" type="datetime1">
              <a:rPr lang="en-US" smtClean="0"/>
              <a:t>11/16/2015</a:t>
            </a:fld>
            <a:endParaRPr lang="en-US"/>
          </a:p>
        </p:txBody>
      </p:sp>
      <p:sp>
        <p:nvSpPr>
          <p:cNvPr id="3" name="Footer Placeholder 2"/>
          <p:cNvSpPr>
            <a:spLocks noGrp="1"/>
          </p:cNvSpPr>
          <p:nvPr>
            <p:ph type="ftr" sz="quarter" idx="11"/>
          </p:nvPr>
        </p:nvSpPr>
        <p:spPr/>
        <p:txBody>
          <a:bodyPr/>
          <a:lstStyle/>
          <a:p>
            <a:r>
              <a:rPr lang="en-US" smtClean="0"/>
              <a:t>Department of Information Science &amp; Engineering,PESIT 2014</a:t>
            </a:r>
            <a:endParaRPr lang="en-US"/>
          </a:p>
        </p:txBody>
      </p:sp>
      <p:sp>
        <p:nvSpPr>
          <p:cNvPr id="4" name="Slide Number Placeholder 3"/>
          <p:cNvSpPr>
            <a:spLocks noGrp="1"/>
          </p:cNvSpPr>
          <p:nvPr>
            <p:ph type="sldNum" sz="quarter" idx="12"/>
          </p:nvPr>
        </p:nvSpPr>
        <p:spPr/>
        <p:txBody>
          <a:bodyPr/>
          <a:lstStyle/>
          <a:p>
            <a:fld id="{732B4B44-A9EC-489E-962C-DC178FD8FEF3}" type="slidenum">
              <a:rPr lang="en-US" smtClean="0"/>
              <a:t>‹#›</a:t>
            </a:fld>
            <a:endParaRPr lang="en-US"/>
          </a:p>
        </p:txBody>
      </p:sp>
    </p:spTree>
    <p:extLst>
      <p:ext uri="{BB962C8B-B14F-4D97-AF65-F5344CB8AC3E}">
        <p14:creationId xmlns:p14="http://schemas.microsoft.com/office/powerpoint/2010/main" val="151981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FEE97-56EC-453D-A32D-0544C70A0E0A}" type="datetime1">
              <a:rPr lang="en-US" smtClean="0"/>
              <a:t>11/16/2015</a:t>
            </a:fld>
            <a:endParaRPr lang="en-US"/>
          </a:p>
        </p:txBody>
      </p:sp>
      <p:sp>
        <p:nvSpPr>
          <p:cNvPr id="6" name="Footer Placeholder 5"/>
          <p:cNvSpPr>
            <a:spLocks noGrp="1"/>
          </p:cNvSpPr>
          <p:nvPr>
            <p:ph type="ftr" sz="quarter" idx="11"/>
          </p:nvPr>
        </p:nvSpPr>
        <p:spPr/>
        <p:txBody>
          <a:bodyPr/>
          <a:lstStyle/>
          <a:p>
            <a:r>
              <a:rPr lang="en-US" smtClean="0"/>
              <a:t>Department of Information Science &amp; Engineering,PESIT 2014</a:t>
            </a:r>
            <a:endParaRPr lang="en-US"/>
          </a:p>
        </p:txBody>
      </p:sp>
      <p:sp>
        <p:nvSpPr>
          <p:cNvPr id="7" name="Slide Number Placeholder 6"/>
          <p:cNvSpPr>
            <a:spLocks noGrp="1"/>
          </p:cNvSpPr>
          <p:nvPr>
            <p:ph type="sldNum" sz="quarter" idx="12"/>
          </p:nvPr>
        </p:nvSpPr>
        <p:spPr/>
        <p:txBody>
          <a:bodyPr/>
          <a:lstStyle/>
          <a:p>
            <a:fld id="{732B4B44-A9EC-489E-962C-DC178FD8FEF3}" type="slidenum">
              <a:rPr lang="en-US" smtClean="0"/>
              <a:t>‹#›</a:t>
            </a:fld>
            <a:endParaRPr lang="en-US"/>
          </a:p>
        </p:txBody>
      </p:sp>
    </p:spTree>
    <p:extLst>
      <p:ext uri="{BB962C8B-B14F-4D97-AF65-F5344CB8AC3E}">
        <p14:creationId xmlns:p14="http://schemas.microsoft.com/office/powerpoint/2010/main" val="1970299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F32A00-EAC4-40E2-8CE8-0D4A7BB12E71}" type="datetime1">
              <a:rPr lang="en-US" smtClean="0"/>
              <a:t>11/16/2015</a:t>
            </a:fld>
            <a:endParaRPr lang="en-US"/>
          </a:p>
        </p:txBody>
      </p:sp>
      <p:sp>
        <p:nvSpPr>
          <p:cNvPr id="6" name="Footer Placeholder 5"/>
          <p:cNvSpPr>
            <a:spLocks noGrp="1"/>
          </p:cNvSpPr>
          <p:nvPr>
            <p:ph type="ftr" sz="quarter" idx="11"/>
          </p:nvPr>
        </p:nvSpPr>
        <p:spPr/>
        <p:txBody>
          <a:bodyPr/>
          <a:lstStyle/>
          <a:p>
            <a:r>
              <a:rPr lang="en-US" smtClean="0"/>
              <a:t>Department of Information Science &amp; Engineering,PESIT 2014</a:t>
            </a:r>
            <a:endParaRPr lang="en-US"/>
          </a:p>
        </p:txBody>
      </p:sp>
      <p:sp>
        <p:nvSpPr>
          <p:cNvPr id="7" name="Slide Number Placeholder 6"/>
          <p:cNvSpPr>
            <a:spLocks noGrp="1"/>
          </p:cNvSpPr>
          <p:nvPr>
            <p:ph type="sldNum" sz="quarter" idx="12"/>
          </p:nvPr>
        </p:nvSpPr>
        <p:spPr/>
        <p:txBody>
          <a:bodyPr/>
          <a:lstStyle/>
          <a:p>
            <a:fld id="{732B4B44-A9EC-489E-962C-DC178FD8FEF3}" type="slidenum">
              <a:rPr lang="en-US" smtClean="0"/>
              <a:t>‹#›</a:t>
            </a:fld>
            <a:endParaRPr lang="en-US"/>
          </a:p>
        </p:txBody>
      </p:sp>
    </p:spTree>
    <p:extLst>
      <p:ext uri="{BB962C8B-B14F-4D97-AF65-F5344CB8AC3E}">
        <p14:creationId xmlns:p14="http://schemas.microsoft.com/office/powerpoint/2010/main" val="33488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13E573-3DEE-4DC1-9C25-89C45292B75A}" type="datetime1">
              <a:rPr lang="en-US" smtClean="0"/>
              <a:t>11/16/2015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Department of Information Science &amp; Engineering,PESIT 2014</a:t>
            </a:r>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2B4B44-A9EC-489E-962C-DC178FD8FEF3}" type="slidenum">
              <a:rPr lang="en-US" smtClean="0"/>
              <a:t>‹#›</a:t>
            </a:fld>
            <a:endParaRPr lang="en-US"/>
          </a:p>
        </p:txBody>
      </p:sp>
    </p:spTree>
    <p:extLst>
      <p:ext uri="{BB962C8B-B14F-4D97-AF65-F5344CB8AC3E}">
        <p14:creationId xmlns:p14="http://schemas.microsoft.com/office/powerpoint/2010/main" val="3564036340"/>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jpg"/><Relationship Id="rId5" Type="http://schemas.openxmlformats.org/officeDocument/2006/relationships/image" Target="../media/image5.tmp"/><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5238" y="89439"/>
            <a:ext cx="6096000" cy="1661993"/>
          </a:xfrm>
          <a:prstGeom prst="rect">
            <a:avLst/>
          </a:prstGeom>
        </p:spPr>
        <p:txBody>
          <a:bodyPr>
            <a:spAutoFit/>
          </a:bodyPr>
          <a:lstStyle/>
          <a:p>
            <a:pPr marL="3175" algn="ctr">
              <a:lnSpc>
                <a:spcPct val="100000"/>
              </a:lnSpc>
            </a:pPr>
            <a:r>
              <a:rPr lang="en-US" sz="3200" b="1" spc="5" dirty="0" smtClean="0">
                <a:latin typeface="Arial" panose="020B0604020202020204" pitchFamily="34" charset="0"/>
                <a:cs typeface="Arial" panose="020B0604020202020204" pitchFamily="34" charset="0"/>
              </a:rPr>
              <a:t>P</a:t>
            </a:r>
            <a:r>
              <a:rPr lang="en-US" sz="3200" b="1" spc="0" dirty="0" smtClean="0">
                <a:latin typeface="Arial" panose="020B0604020202020204" pitchFamily="34" charset="0"/>
                <a:cs typeface="Arial" panose="020B0604020202020204" pitchFamily="34" charset="0"/>
              </a:rPr>
              <a:t>ES</a:t>
            </a:r>
            <a:r>
              <a:rPr lang="en-US" sz="3200" b="1" spc="25" dirty="0" smtClean="0">
                <a:latin typeface="Arial" panose="020B0604020202020204" pitchFamily="34" charset="0"/>
                <a:cs typeface="Arial" panose="020B0604020202020204" pitchFamily="34" charset="0"/>
              </a:rPr>
              <a:t> </a:t>
            </a:r>
            <a:r>
              <a:rPr lang="en-US" sz="3200" b="1" spc="-60" dirty="0" smtClean="0">
                <a:latin typeface="Arial" panose="020B0604020202020204" pitchFamily="34" charset="0"/>
                <a:cs typeface="Arial" panose="020B0604020202020204" pitchFamily="34" charset="0"/>
              </a:rPr>
              <a:t>I</a:t>
            </a:r>
            <a:r>
              <a:rPr lang="en-US" sz="3200" b="1" spc="0" dirty="0" smtClean="0">
                <a:latin typeface="Arial" panose="020B0604020202020204" pitchFamily="34" charset="0"/>
                <a:cs typeface="Arial" panose="020B0604020202020204" pitchFamily="34" charset="0"/>
              </a:rPr>
              <a:t>nst</a:t>
            </a:r>
            <a:r>
              <a:rPr lang="en-US" sz="3200" b="1" spc="5" dirty="0" smtClean="0">
                <a:latin typeface="Arial" panose="020B0604020202020204" pitchFamily="34" charset="0"/>
                <a:cs typeface="Arial" panose="020B0604020202020204" pitchFamily="34" charset="0"/>
              </a:rPr>
              <a:t>i</a:t>
            </a:r>
            <a:r>
              <a:rPr lang="en-US" sz="3200" b="1" spc="0" dirty="0" smtClean="0">
                <a:latin typeface="Arial" panose="020B0604020202020204" pitchFamily="34" charset="0"/>
                <a:cs typeface="Arial" panose="020B0604020202020204" pitchFamily="34" charset="0"/>
              </a:rPr>
              <a:t>tu</a:t>
            </a:r>
            <a:r>
              <a:rPr lang="en-US" sz="3200" b="1" spc="5" dirty="0" smtClean="0">
                <a:latin typeface="Arial" panose="020B0604020202020204" pitchFamily="34" charset="0"/>
                <a:cs typeface="Arial" panose="020B0604020202020204" pitchFamily="34" charset="0"/>
              </a:rPr>
              <a:t>t</a:t>
            </a:r>
            <a:r>
              <a:rPr lang="en-US" sz="3200" b="1" spc="0" dirty="0" smtClean="0">
                <a:latin typeface="Arial" panose="020B0604020202020204" pitchFamily="34" charset="0"/>
                <a:cs typeface="Arial" panose="020B0604020202020204" pitchFamily="34" charset="0"/>
              </a:rPr>
              <a:t>e</a:t>
            </a:r>
            <a:r>
              <a:rPr lang="en-US" sz="3200" b="1" spc="-10" dirty="0" smtClean="0">
                <a:latin typeface="Arial" panose="020B0604020202020204" pitchFamily="34" charset="0"/>
                <a:cs typeface="Arial" panose="020B0604020202020204" pitchFamily="34" charset="0"/>
              </a:rPr>
              <a:t> </a:t>
            </a:r>
            <a:r>
              <a:rPr lang="en-US" sz="3200" b="1" spc="0" dirty="0" smtClean="0">
                <a:latin typeface="Arial" panose="020B0604020202020204" pitchFamily="34" charset="0"/>
                <a:cs typeface="Arial" panose="020B0604020202020204" pitchFamily="34" charset="0"/>
              </a:rPr>
              <a:t>of </a:t>
            </a:r>
            <a:r>
              <a:rPr lang="en-US" sz="3200" b="1" spc="-10" dirty="0" smtClean="0">
                <a:latin typeface="Arial" panose="020B0604020202020204" pitchFamily="34" charset="0"/>
                <a:cs typeface="Arial" panose="020B0604020202020204" pitchFamily="34" charset="0"/>
              </a:rPr>
              <a:t>Tec</a:t>
            </a:r>
            <a:r>
              <a:rPr lang="en-US" sz="3200" b="1" spc="0" dirty="0" smtClean="0">
                <a:latin typeface="Arial" panose="020B0604020202020204" pitchFamily="34" charset="0"/>
                <a:cs typeface="Arial" panose="020B0604020202020204" pitchFamily="34" charset="0"/>
              </a:rPr>
              <a:t>hno</a:t>
            </a:r>
            <a:r>
              <a:rPr lang="en-US" sz="3200" b="1" spc="25" dirty="0" smtClean="0">
                <a:latin typeface="Arial" panose="020B0604020202020204" pitchFamily="34" charset="0"/>
                <a:cs typeface="Arial" panose="020B0604020202020204" pitchFamily="34" charset="0"/>
              </a:rPr>
              <a:t>l</a:t>
            </a:r>
            <a:r>
              <a:rPr lang="en-US" sz="3200" b="1" spc="0" dirty="0" smtClean="0">
                <a:latin typeface="Arial" panose="020B0604020202020204" pitchFamily="34" charset="0"/>
                <a:cs typeface="Arial" panose="020B0604020202020204" pitchFamily="34" charset="0"/>
              </a:rPr>
              <a:t>o</a:t>
            </a:r>
            <a:r>
              <a:rPr lang="en-US" sz="3200" b="1" spc="20" dirty="0" smtClean="0">
                <a:latin typeface="Arial" panose="020B0604020202020204" pitchFamily="34" charset="0"/>
                <a:cs typeface="Arial" panose="020B0604020202020204" pitchFamily="34" charset="0"/>
              </a:rPr>
              <a:t>g</a:t>
            </a:r>
            <a:r>
              <a:rPr lang="en-US" sz="3200" b="1" spc="0" dirty="0" smtClean="0">
                <a:latin typeface="Arial" panose="020B0604020202020204" pitchFamily="34" charset="0"/>
                <a:cs typeface="Arial" panose="020B0604020202020204" pitchFamily="34" charset="0"/>
              </a:rPr>
              <a:t>y</a:t>
            </a:r>
            <a:endParaRPr lang="en-US" sz="3200" b="1" dirty="0" smtClean="0">
              <a:latin typeface="Arial" panose="020B0604020202020204" pitchFamily="34" charset="0"/>
              <a:cs typeface="Arial" panose="020B0604020202020204" pitchFamily="34" charset="0"/>
            </a:endParaRPr>
          </a:p>
          <a:p>
            <a:pPr marL="6985" algn="ctr">
              <a:lnSpc>
                <a:spcPct val="100000"/>
              </a:lnSpc>
              <a:spcBef>
                <a:spcPts val="370"/>
              </a:spcBef>
            </a:pPr>
            <a:r>
              <a:rPr lang="en-US" sz="3200" b="1" spc="5" dirty="0" smtClean="0">
                <a:latin typeface="Arial" panose="020B0604020202020204" pitchFamily="34" charset="0"/>
                <a:cs typeface="Arial" panose="020B0604020202020204" pitchFamily="34" charset="0"/>
              </a:rPr>
              <a:t>B</a:t>
            </a:r>
            <a:r>
              <a:rPr lang="en-US" sz="3200" b="1" spc="-20" dirty="0" smtClean="0">
                <a:latin typeface="Arial" panose="020B0604020202020204" pitchFamily="34" charset="0"/>
                <a:cs typeface="Arial" panose="020B0604020202020204" pitchFamily="34" charset="0"/>
              </a:rPr>
              <a:t>a</a:t>
            </a:r>
            <a:r>
              <a:rPr lang="en-US" sz="3200" b="1" spc="5" dirty="0" smtClean="0">
                <a:latin typeface="Arial" panose="020B0604020202020204" pitchFamily="34" charset="0"/>
                <a:cs typeface="Arial" panose="020B0604020202020204" pitchFamily="34" charset="0"/>
              </a:rPr>
              <a:t>n</a:t>
            </a:r>
            <a:r>
              <a:rPr lang="en-US" sz="3200" b="1" spc="-15" dirty="0" smtClean="0">
                <a:latin typeface="Arial" panose="020B0604020202020204" pitchFamily="34" charset="0"/>
                <a:cs typeface="Arial" panose="020B0604020202020204" pitchFamily="34" charset="0"/>
              </a:rPr>
              <a:t>g</a:t>
            </a:r>
            <a:r>
              <a:rPr lang="en-US" sz="3200" b="1" spc="0" dirty="0" smtClean="0">
                <a:latin typeface="Arial" panose="020B0604020202020204" pitchFamily="34" charset="0"/>
                <a:cs typeface="Arial" panose="020B0604020202020204" pitchFamily="34" charset="0"/>
              </a:rPr>
              <a:t>a</a:t>
            </a:r>
            <a:r>
              <a:rPr lang="en-US" sz="3200" b="1" spc="-15" dirty="0" smtClean="0">
                <a:latin typeface="Arial" panose="020B0604020202020204" pitchFamily="34" charset="0"/>
                <a:cs typeface="Arial" panose="020B0604020202020204" pitchFamily="34" charset="0"/>
              </a:rPr>
              <a:t>lo</a:t>
            </a:r>
            <a:r>
              <a:rPr lang="en-US" sz="3200" b="1" spc="-10" dirty="0" smtClean="0">
                <a:latin typeface="Arial" panose="020B0604020202020204" pitchFamily="34" charset="0"/>
                <a:cs typeface="Arial" panose="020B0604020202020204" pitchFamily="34" charset="0"/>
              </a:rPr>
              <a:t>r</a:t>
            </a:r>
            <a:r>
              <a:rPr lang="en-US" sz="3200" b="1" spc="-15" dirty="0" smtClean="0">
                <a:latin typeface="Arial" panose="020B0604020202020204" pitchFamily="34" charset="0"/>
                <a:cs typeface="Arial" panose="020B0604020202020204" pitchFamily="34" charset="0"/>
              </a:rPr>
              <a:t>e</a:t>
            </a:r>
            <a:r>
              <a:rPr lang="en-US" sz="3200" b="1" spc="-10" dirty="0" smtClean="0">
                <a:latin typeface="Arial" panose="020B0604020202020204" pitchFamily="34" charset="0"/>
                <a:cs typeface="Arial" panose="020B0604020202020204" pitchFamily="34" charset="0"/>
              </a:rPr>
              <a:t>-</a:t>
            </a:r>
            <a:r>
              <a:rPr lang="en-US" sz="3200" b="1" spc="5" dirty="0" smtClean="0">
                <a:latin typeface="Arial" panose="020B0604020202020204" pitchFamily="34" charset="0"/>
                <a:cs typeface="Arial" panose="020B0604020202020204" pitchFamily="34" charset="0"/>
              </a:rPr>
              <a:t>56</a:t>
            </a:r>
            <a:r>
              <a:rPr lang="en-US" sz="3200" b="1" spc="-15" dirty="0" smtClean="0">
                <a:latin typeface="Arial" panose="020B0604020202020204" pitchFamily="34" charset="0"/>
                <a:cs typeface="Arial" panose="020B0604020202020204" pitchFamily="34" charset="0"/>
              </a:rPr>
              <a:t>0</a:t>
            </a:r>
            <a:r>
              <a:rPr lang="en-US" sz="3200" b="1" spc="5" dirty="0" smtClean="0">
                <a:latin typeface="Arial" panose="020B0604020202020204" pitchFamily="34" charset="0"/>
                <a:cs typeface="Arial" panose="020B0604020202020204" pitchFamily="34" charset="0"/>
              </a:rPr>
              <a:t>0</a:t>
            </a:r>
            <a:r>
              <a:rPr lang="en-US" sz="3200" b="1" spc="-15" dirty="0" smtClean="0">
                <a:latin typeface="Arial" panose="020B0604020202020204" pitchFamily="34" charset="0"/>
                <a:cs typeface="Arial" panose="020B0604020202020204" pitchFamily="34" charset="0"/>
              </a:rPr>
              <a:t>8</a:t>
            </a:r>
            <a:r>
              <a:rPr lang="en-US" sz="3200" b="1" spc="5" dirty="0" smtClean="0">
                <a:latin typeface="Arial" panose="020B0604020202020204" pitchFamily="34" charset="0"/>
                <a:cs typeface="Arial" panose="020B0604020202020204" pitchFamily="34" charset="0"/>
              </a:rPr>
              <a:t>5</a:t>
            </a:r>
            <a:r>
              <a:rPr lang="en-US" sz="3200" b="1" spc="0" dirty="0" smtClean="0">
                <a:latin typeface="Arial" panose="020B0604020202020204" pitchFamily="34" charset="0"/>
                <a:cs typeface="Arial" panose="020B0604020202020204" pitchFamily="34" charset="0"/>
              </a:rPr>
              <a:t>.</a:t>
            </a:r>
            <a:endParaRPr lang="en-US" sz="3200" b="1" dirty="0" smtClean="0">
              <a:latin typeface="Arial" panose="020B0604020202020204" pitchFamily="34" charset="0"/>
              <a:cs typeface="Arial" panose="020B0604020202020204" pitchFamily="34" charset="0"/>
            </a:endParaRPr>
          </a:p>
          <a:p>
            <a:pPr>
              <a:lnSpc>
                <a:spcPts val="1000"/>
              </a:lnSpc>
            </a:pPr>
            <a:endParaRPr lang="en-US" b="1" dirty="0" smtClean="0"/>
          </a:p>
          <a:p>
            <a:pPr>
              <a:lnSpc>
                <a:spcPts val="1000"/>
              </a:lnSpc>
              <a:spcBef>
                <a:spcPts val="12"/>
              </a:spcBef>
            </a:pPr>
            <a:endParaRPr lang="en-US" b="1" dirty="0" smtClean="0"/>
          </a:p>
          <a:p>
            <a:pPr algn="ctr">
              <a:lnSpc>
                <a:spcPct val="100000"/>
              </a:lnSpc>
            </a:pPr>
            <a:r>
              <a:rPr lang="en-US" b="1" spc="-10" dirty="0" smtClean="0">
                <a:latin typeface="Arial" panose="020B0604020202020204" pitchFamily="34" charset="0"/>
                <a:cs typeface="Arial" panose="020B0604020202020204" pitchFamily="34" charset="0"/>
              </a:rPr>
              <a:t>D</a:t>
            </a:r>
            <a:r>
              <a:rPr lang="en-US" b="1" spc="-15" dirty="0" smtClean="0">
                <a:latin typeface="Arial" panose="020B0604020202020204" pitchFamily="34" charset="0"/>
                <a:cs typeface="Arial" panose="020B0604020202020204" pitchFamily="34" charset="0"/>
              </a:rPr>
              <a:t>e</a:t>
            </a:r>
            <a:r>
              <a:rPr lang="en-US" b="1" spc="10" dirty="0" smtClean="0">
                <a:latin typeface="Arial" panose="020B0604020202020204" pitchFamily="34" charset="0"/>
                <a:cs typeface="Arial" panose="020B0604020202020204" pitchFamily="34" charset="0"/>
              </a:rPr>
              <a:t>pa</a:t>
            </a:r>
            <a:r>
              <a:rPr lang="en-US" b="1" spc="5" dirty="0" smtClean="0">
                <a:latin typeface="Arial" panose="020B0604020202020204" pitchFamily="34" charset="0"/>
                <a:cs typeface="Arial" panose="020B0604020202020204" pitchFamily="34" charset="0"/>
              </a:rPr>
              <a:t>rt</a:t>
            </a:r>
            <a:r>
              <a:rPr lang="en-US" b="1" spc="-30" dirty="0" smtClean="0">
                <a:latin typeface="Arial" panose="020B0604020202020204" pitchFamily="34" charset="0"/>
                <a:cs typeface="Arial" panose="020B0604020202020204" pitchFamily="34" charset="0"/>
              </a:rPr>
              <a:t>m</a:t>
            </a:r>
            <a:r>
              <a:rPr lang="en-US" b="1" spc="-15" dirty="0" smtClean="0">
                <a:latin typeface="Arial" panose="020B0604020202020204" pitchFamily="34" charset="0"/>
                <a:cs typeface="Arial" panose="020B0604020202020204" pitchFamily="34" charset="0"/>
              </a:rPr>
              <a:t>en</a:t>
            </a:r>
            <a:r>
              <a:rPr lang="en-US" b="1" spc="0" dirty="0" smtClean="0">
                <a:latin typeface="Arial" panose="020B0604020202020204" pitchFamily="34" charset="0"/>
                <a:cs typeface="Arial" panose="020B0604020202020204" pitchFamily="34" charset="0"/>
              </a:rPr>
              <a:t>t</a:t>
            </a:r>
            <a:r>
              <a:rPr lang="en-US" b="1" spc="10" dirty="0" smtClean="0">
                <a:latin typeface="Arial" panose="020B0604020202020204" pitchFamily="34" charset="0"/>
                <a:cs typeface="Arial" panose="020B0604020202020204" pitchFamily="34" charset="0"/>
              </a:rPr>
              <a:t> </a:t>
            </a:r>
            <a:r>
              <a:rPr lang="en-US" b="1" spc="-15" dirty="0" smtClean="0">
                <a:latin typeface="Arial" panose="020B0604020202020204" pitchFamily="34" charset="0"/>
                <a:cs typeface="Arial" panose="020B0604020202020204" pitchFamily="34" charset="0"/>
              </a:rPr>
              <a:t>o</a:t>
            </a:r>
            <a:r>
              <a:rPr lang="en-US" b="1" spc="0" dirty="0" smtClean="0">
                <a:latin typeface="Arial" panose="020B0604020202020204" pitchFamily="34" charset="0"/>
                <a:cs typeface="Arial" panose="020B0604020202020204" pitchFamily="34" charset="0"/>
              </a:rPr>
              <a:t>f</a:t>
            </a:r>
            <a:r>
              <a:rPr lang="en-US" b="1" spc="10" dirty="0" smtClean="0">
                <a:latin typeface="Arial" panose="020B0604020202020204" pitchFamily="34" charset="0"/>
                <a:cs typeface="Arial" panose="020B0604020202020204" pitchFamily="34" charset="0"/>
              </a:rPr>
              <a:t> </a:t>
            </a:r>
            <a:r>
              <a:rPr lang="en-US" b="1" spc="-20" dirty="0" smtClean="0">
                <a:latin typeface="Arial" panose="020B0604020202020204" pitchFamily="34" charset="0"/>
                <a:cs typeface="Arial" panose="020B0604020202020204" pitchFamily="34" charset="0"/>
              </a:rPr>
              <a:t>I</a:t>
            </a:r>
            <a:r>
              <a:rPr lang="en-US" b="1" spc="-15" dirty="0" smtClean="0">
                <a:latin typeface="Arial" panose="020B0604020202020204" pitchFamily="34" charset="0"/>
                <a:cs typeface="Arial" panose="020B0604020202020204" pitchFamily="34" charset="0"/>
              </a:rPr>
              <a:t>n</a:t>
            </a:r>
            <a:r>
              <a:rPr lang="en-US" b="1" spc="5" dirty="0" smtClean="0">
                <a:latin typeface="Arial" panose="020B0604020202020204" pitchFamily="34" charset="0"/>
                <a:cs typeface="Arial" panose="020B0604020202020204" pitchFamily="34" charset="0"/>
              </a:rPr>
              <a:t>f</a:t>
            </a:r>
            <a:r>
              <a:rPr lang="en-US" b="1" spc="-15" dirty="0" smtClean="0">
                <a:latin typeface="Arial" panose="020B0604020202020204" pitchFamily="34" charset="0"/>
                <a:cs typeface="Arial" panose="020B0604020202020204" pitchFamily="34" charset="0"/>
              </a:rPr>
              <a:t>o</a:t>
            </a:r>
            <a:r>
              <a:rPr lang="en-US" b="1" spc="5" dirty="0" smtClean="0">
                <a:latin typeface="Arial" panose="020B0604020202020204" pitchFamily="34" charset="0"/>
                <a:cs typeface="Arial" panose="020B0604020202020204" pitchFamily="34" charset="0"/>
              </a:rPr>
              <a:t>r</a:t>
            </a:r>
            <a:r>
              <a:rPr lang="en-US" b="1" spc="-30" dirty="0" smtClean="0">
                <a:latin typeface="Arial" panose="020B0604020202020204" pitchFamily="34" charset="0"/>
                <a:cs typeface="Arial" panose="020B0604020202020204" pitchFamily="34" charset="0"/>
              </a:rPr>
              <a:t>m</a:t>
            </a:r>
            <a:r>
              <a:rPr lang="en-US" b="1" spc="10" dirty="0" smtClean="0">
                <a:latin typeface="Arial" panose="020B0604020202020204" pitchFamily="34" charset="0"/>
                <a:cs typeface="Arial" panose="020B0604020202020204" pitchFamily="34" charset="0"/>
              </a:rPr>
              <a:t>a</a:t>
            </a:r>
            <a:r>
              <a:rPr lang="en-US" b="1" spc="5" dirty="0" smtClean="0">
                <a:latin typeface="Arial" panose="020B0604020202020204" pitchFamily="34" charset="0"/>
                <a:cs typeface="Arial" panose="020B0604020202020204" pitchFamily="34" charset="0"/>
              </a:rPr>
              <a:t>ti</a:t>
            </a:r>
            <a:r>
              <a:rPr lang="en-US" b="1" spc="-15" dirty="0" smtClean="0">
                <a:latin typeface="Arial" panose="020B0604020202020204" pitchFamily="34" charset="0"/>
                <a:cs typeface="Arial" panose="020B0604020202020204" pitchFamily="34" charset="0"/>
              </a:rPr>
              <a:t>o</a:t>
            </a:r>
            <a:r>
              <a:rPr lang="en-US" b="1" spc="0" dirty="0" smtClean="0">
                <a:latin typeface="Arial" panose="020B0604020202020204" pitchFamily="34" charset="0"/>
                <a:cs typeface="Arial" panose="020B0604020202020204" pitchFamily="34" charset="0"/>
              </a:rPr>
              <a:t>n</a:t>
            </a:r>
            <a:r>
              <a:rPr lang="en-US" b="1" spc="-10" dirty="0" smtClean="0">
                <a:latin typeface="Arial" panose="020B0604020202020204" pitchFamily="34" charset="0"/>
                <a:cs typeface="Arial" panose="020B0604020202020204" pitchFamily="34" charset="0"/>
              </a:rPr>
              <a:t> </a:t>
            </a:r>
            <a:r>
              <a:rPr lang="en-US" b="1" spc="-15" dirty="0" smtClean="0">
                <a:latin typeface="Arial" panose="020B0604020202020204" pitchFamily="34" charset="0"/>
                <a:cs typeface="Arial" panose="020B0604020202020204" pitchFamily="34" charset="0"/>
              </a:rPr>
              <a:t>S</a:t>
            </a:r>
            <a:r>
              <a:rPr lang="en-US" b="1" spc="10" dirty="0" smtClean="0">
                <a:latin typeface="Arial" panose="020B0604020202020204" pitchFamily="34" charset="0"/>
                <a:cs typeface="Arial" panose="020B0604020202020204" pitchFamily="34" charset="0"/>
              </a:rPr>
              <a:t>c</a:t>
            </a:r>
            <a:r>
              <a:rPr lang="en-US" b="1" spc="5" dirty="0" smtClean="0">
                <a:latin typeface="Arial" panose="020B0604020202020204" pitchFamily="34" charset="0"/>
                <a:cs typeface="Arial" panose="020B0604020202020204" pitchFamily="34" charset="0"/>
              </a:rPr>
              <a:t>i</a:t>
            </a:r>
            <a:r>
              <a:rPr lang="en-US" b="1" spc="-15" dirty="0" smtClean="0">
                <a:latin typeface="Arial" panose="020B0604020202020204" pitchFamily="34" charset="0"/>
                <a:cs typeface="Arial" panose="020B0604020202020204" pitchFamily="34" charset="0"/>
              </a:rPr>
              <a:t>en</a:t>
            </a:r>
            <a:r>
              <a:rPr lang="en-US" b="1" spc="10" dirty="0" smtClean="0">
                <a:latin typeface="Arial" panose="020B0604020202020204" pitchFamily="34" charset="0"/>
                <a:cs typeface="Arial" panose="020B0604020202020204" pitchFamily="34" charset="0"/>
              </a:rPr>
              <a:t>c</a:t>
            </a:r>
            <a:r>
              <a:rPr lang="en-US" b="1" spc="0" dirty="0" smtClean="0">
                <a:latin typeface="Arial" panose="020B0604020202020204" pitchFamily="34" charset="0"/>
                <a:cs typeface="Arial" panose="020B0604020202020204" pitchFamily="34" charset="0"/>
              </a:rPr>
              <a:t>e</a:t>
            </a:r>
            <a:r>
              <a:rPr lang="en-US" b="1" spc="15" dirty="0" smtClean="0">
                <a:latin typeface="Arial" panose="020B0604020202020204" pitchFamily="34" charset="0"/>
                <a:cs typeface="Arial" panose="020B0604020202020204" pitchFamily="34" charset="0"/>
              </a:rPr>
              <a:t> </a:t>
            </a:r>
            <a:r>
              <a:rPr lang="en-US" b="1" spc="10" dirty="0" smtClean="0">
                <a:latin typeface="Arial" panose="020B0604020202020204" pitchFamily="34" charset="0"/>
                <a:cs typeface="Arial" panose="020B0604020202020204" pitchFamily="34" charset="0"/>
              </a:rPr>
              <a:t>a</a:t>
            </a:r>
            <a:r>
              <a:rPr lang="en-US" b="1" spc="-15" dirty="0" smtClean="0">
                <a:latin typeface="Arial" panose="020B0604020202020204" pitchFamily="34" charset="0"/>
                <a:cs typeface="Arial" panose="020B0604020202020204" pitchFamily="34" charset="0"/>
              </a:rPr>
              <a:t>n</a:t>
            </a:r>
            <a:r>
              <a:rPr lang="en-US" b="1" spc="0" dirty="0" smtClean="0">
                <a:latin typeface="Arial" panose="020B0604020202020204" pitchFamily="34" charset="0"/>
                <a:cs typeface="Arial" panose="020B0604020202020204" pitchFamily="34" charset="0"/>
              </a:rPr>
              <a:t>d</a:t>
            </a:r>
            <a:r>
              <a:rPr lang="en-US" b="1" spc="-10" dirty="0" smtClean="0">
                <a:latin typeface="Arial" panose="020B0604020202020204" pitchFamily="34" charset="0"/>
                <a:cs typeface="Arial" panose="020B0604020202020204" pitchFamily="34" charset="0"/>
              </a:rPr>
              <a:t> E</a:t>
            </a:r>
            <a:r>
              <a:rPr lang="en-US" b="1" spc="-15" dirty="0" smtClean="0">
                <a:latin typeface="Arial" panose="020B0604020202020204" pitchFamily="34" charset="0"/>
                <a:cs typeface="Arial" panose="020B0604020202020204" pitchFamily="34" charset="0"/>
              </a:rPr>
              <a:t>ng</a:t>
            </a:r>
            <a:r>
              <a:rPr lang="en-US" b="1" spc="5" dirty="0" smtClean="0">
                <a:latin typeface="Arial" panose="020B0604020202020204" pitchFamily="34" charset="0"/>
                <a:cs typeface="Arial" panose="020B0604020202020204" pitchFamily="34" charset="0"/>
              </a:rPr>
              <a:t>i</a:t>
            </a:r>
            <a:r>
              <a:rPr lang="en-US" b="1" spc="10" dirty="0" smtClean="0">
                <a:latin typeface="Arial" panose="020B0604020202020204" pitchFamily="34" charset="0"/>
                <a:cs typeface="Arial" panose="020B0604020202020204" pitchFamily="34" charset="0"/>
              </a:rPr>
              <a:t>n</a:t>
            </a:r>
            <a:r>
              <a:rPr lang="en-US" b="1" spc="-15" dirty="0" smtClean="0">
                <a:latin typeface="Arial" panose="020B0604020202020204" pitchFamily="34" charset="0"/>
                <a:cs typeface="Arial" panose="020B0604020202020204" pitchFamily="34" charset="0"/>
              </a:rPr>
              <a:t>ee</a:t>
            </a:r>
            <a:r>
              <a:rPr lang="en-US" b="1" spc="5" dirty="0" smtClean="0">
                <a:latin typeface="Arial" panose="020B0604020202020204" pitchFamily="34" charset="0"/>
                <a:cs typeface="Arial" panose="020B0604020202020204" pitchFamily="34" charset="0"/>
              </a:rPr>
              <a:t>ri</a:t>
            </a:r>
            <a:r>
              <a:rPr lang="en-US" b="1" spc="-15" dirty="0" smtClean="0">
                <a:latin typeface="Arial" panose="020B0604020202020204" pitchFamily="34" charset="0"/>
                <a:cs typeface="Arial" panose="020B0604020202020204" pitchFamily="34" charset="0"/>
              </a:rPr>
              <a:t>n</a:t>
            </a:r>
            <a:r>
              <a:rPr lang="en-US" b="1" spc="0" dirty="0" smtClean="0">
                <a:latin typeface="Arial" panose="020B0604020202020204" pitchFamily="34" charset="0"/>
                <a:cs typeface="Arial" panose="020B0604020202020204" pitchFamily="34" charset="0"/>
              </a:rPr>
              <a:t>g</a:t>
            </a:r>
            <a:endParaRPr lang="en-US" b="1" dirty="0">
              <a:latin typeface="Arial" panose="020B0604020202020204" pitchFamily="34" charset="0"/>
              <a:cs typeface="Arial" panose="020B0604020202020204" pitchFamily="34" charset="0"/>
            </a:endParaRPr>
          </a:p>
        </p:txBody>
      </p:sp>
      <p:sp>
        <p:nvSpPr>
          <p:cNvPr id="3" name="object 4"/>
          <p:cNvSpPr/>
          <p:nvPr/>
        </p:nvSpPr>
        <p:spPr>
          <a:xfrm>
            <a:off x="10986546" y="0"/>
            <a:ext cx="1209675" cy="1400175"/>
          </a:xfrm>
          <a:prstGeom prst="rect">
            <a:avLst/>
          </a:prstGeom>
          <a:blipFill>
            <a:blip r:embed="rId3" cstate="print"/>
            <a:stretch>
              <a:fillRect/>
            </a:stretch>
          </a:blipFill>
        </p:spPr>
        <p:txBody>
          <a:bodyPr wrap="square" lIns="0" tIns="0" rIns="0" bIns="0" rtlCol="0">
            <a:noAutofit/>
          </a:bodyPr>
          <a:lstStyle/>
          <a:p>
            <a:endParaRPr/>
          </a:p>
        </p:txBody>
      </p:sp>
      <p:sp>
        <p:nvSpPr>
          <p:cNvPr id="4" name="TextBox 3"/>
          <p:cNvSpPr txBox="1"/>
          <p:nvPr/>
        </p:nvSpPr>
        <p:spPr>
          <a:xfrm>
            <a:off x="404261" y="2182860"/>
            <a:ext cx="10943924" cy="3921586"/>
          </a:xfrm>
          <a:prstGeom prst="rect">
            <a:avLst/>
          </a:prstGeom>
          <a:noFill/>
        </p:spPr>
        <p:txBody>
          <a:bodyPr wrap="square" rtlCol="0">
            <a:spAutoFit/>
          </a:bodyPr>
          <a:lstStyle/>
          <a:p>
            <a:r>
              <a:rPr lang="en-US" dirty="0" smtClean="0"/>
              <a:t> 	</a:t>
            </a:r>
            <a:r>
              <a:rPr lang="en-US" b="1" dirty="0" smtClean="0"/>
              <a:t>          		         </a:t>
            </a:r>
            <a:r>
              <a:rPr lang="en-US" b="1" dirty="0" smtClean="0"/>
              <a:t>             </a:t>
            </a:r>
            <a:r>
              <a:rPr lang="en-US" sz="2800" b="1" dirty="0" smtClean="0">
                <a:latin typeface="Arial" panose="020B0604020202020204" pitchFamily="34" charset="0"/>
                <a:cs typeface="Arial" panose="020B0604020202020204" pitchFamily="34" charset="0"/>
              </a:rPr>
              <a:t>PROJECT</a:t>
            </a:r>
            <a:endParaRPr lang="en-US" sz="2800" b="1" dirty="0" smtClean="0">
              <a:latin typeface="Arial" panose="020B0604020202020204" pitchFamily="34" charset="0"/>
              <a:cs typeface="Arial" panose="020B0604020202020204" pitchFamily="34" charset="0"/>
            </a:endParaRPr>
          </a:p>
          <a:p>
            <a:r>
              <a:rPr lang="en-US" sz="1400" b="1" spc="-5" dirty="0">
                <a:latin typeface="Times New Roman"/>
                <a:cs typeface="Times New Roman"/>
              </a:rPr>
              <a:t> </a:t>
            </a:r>
            <a:r>
              <a:rPr lang="en-US" sz="1400" b="1" spc="-5" dirty="0" smtClean="0">
                <a:latin typeface="Times New Roman"/>
                <a:cs typeface="Times New Roman"/>
              </a:rPr>
              <a:t>                                        		           </a:t>
            </a:r>
            <a:r>
              <a:rPr lang="en-US" sz="1400" b="1" spc="-5" dirty="0" smtClean="0">
                <a:latin typeface="Arial" panose="020B0604020202020204" pitchFamily="34" charset="0"/>
                <a:cs typeface="Arial" panose="020B0604020202020204" pitchFamily="34" charset="0"/>
              </a:rPr>
              <a:t>        </a:t>
            </a:r>
            <a:r>
              <a:rPr lang="en-US" sz="1400" b="1" spc="-5" dirty="0" smtClean="0">
                <a:latin typeface="Arial" panose="020B0604020202020204" pitchFamily="34" charset="0"/>
                <a:cs typeface="Arial" panose="020B0604020202020204" pitchFamily="34" charset="0"/>
              </a:rPr>
              <a:t>                      </a:t>
            </a:r>
            <a:r>
              <a:rPr lang="en-US" sz="2800" spc="-5" dirty="0" smtClean="0">
                <a:latin typeface="Arial" panose="020B0604020202020204" pitchFamily="34" charset="0"/>
                <a:cs typeface="Arial" panose="020B0604020202020204" pitchFamily="34" charset="0"/>
              </a:rPr>
              <a:t>On</a:t>
            </a:r>
            <a:endParaRPr lang="en-US" sz="2800" dirty="0" smtClean="0">
              <a:latin typeface="Arial" panose="020B0604020202020204" pitchFamily="34" charset="0"/>
              <a:cs typeface="Arial" panose="020B0604020202020204" pitchFamily="34" charset="0"/>
            </a:endParaRPr>
          </a:p>
          <a:p>
            <a:pPr marR="1270" algn="ctr">
              <a:lnSpc>
                <a:spcPct val="100000"/>
              </a:lnSpc>
              <a:spcBef>
                <a:spcPts val="100"/>
              </a:spcBef>
            </a:pPr>
            <a:r>
              <a:rPr lang="en-US" sz="4800" b="1" spc="-15" dirty="0" smtClean="0">
                <a:solidFill>
                  <a:srgbClr val="002060"/>
                </a:solidFill>
                <a:latin typeface="Arial" panose="020B0604020202020204" pitchFamily="34" charset="0"/>
                <a:cs typeface="Arial" panose="020B0604020202020204" pitchFamily="34" charset="0"/>
              </a:rPr>
              <a:t>“</a:t>
            </a:r>
            <a:r>
              <a:rPr lang="en-US" sz="4800" b="1" spc="-15" dirty="0">
                <a:solidFill>
                  <a:srgbClr val="002060"/>
                </a:solidFill>
                <a:latin typeface="Arial" panose="020B0604020202020204" pitchFamily="34" charset="0"/>
                <a:cs typeface="Arial" panose="020B0604020202020204" pitchFamily="34" charset="0"/>
              </a:rPr>
              <a:t>E</a:t>
            </a:r>
            <a:r>
              <a:rPr lang="en-US" sz="4800" b="1" spc="10" dirty="0" smtClean="0">
                <a:solidFill>
                  <a:srgbClr val="002060"/>
                </a:solidFill>
                <a:latin typeface="Arial" panose="020B0604020202020204" pitchFamily="34" charset="0"/>
                <a:cs typeface="Arial" panose="020B0604020202020204" pitchFamily="34" charset="0"/>
              </a:rPr>
              <a:t>NCODING </a:t>
            </a:r>
            <a:r>
              <a:rPr lang="en-US" sz="4800" b="1" spc="10" dirty="0" smtClean="0">
                <a:solidFill>
                  <a:srgbClr val="002060"/>
                </a:solidFill>
                <a:latin typeface="Arial" panose="020B0604020202020204" pitchFamily="34" charset="0"/>
                <a:cs typeface="Arial" panose="020B0604020202020204" pitchFamily="34" charset="0"/>
              </a:rPr>
              <a:t>AND </a:t>
            </a:r>
            <a:r>
              <a:rPr lang="en-US" sz="4800" b="1" spc="10" dirty="0" smtClean="0">
                <a:solidFill>
                  <a:srgbClr val="002060"/>
                </a:solidFill>
                <a:latin typeface="Arial" panose="020B0604020202020204" pitchFamily="34" charset="0"/>
                <a:cs typeface="Arial" panose="020B0604020202020204" pitchFamily="34" charset="0"/>
              </a:rPr>
              <a:t>DECODING OF STRINGS  USING MORSE-LIKE </a:t>
            </a:r>
            <a:r>
              <a:rPr lang="en-US" sz="4800" b="1" spc="10" dirty="0" smtClean="0">
                <a:solidFill>
                  <a:srgbClr val="002060"/>
                </a:solidFill>
                <a:latin typeface="Arial" panose="020B0604020202020204" pitchFamily="34" charset="0"/>
                <a:cs typeface="Arial" panose="020B0604020202020204" pitchFamily="34" charset="0"/>
              </a:rPr>
              <a:t>CODE </a:t>
            </a:r>
            <a:r>
              <a:rPr lang="en-US" sz="4800" b="1" spc="0" dirty="0" smtClean="0">
                <a:solidFill>
                  <a:srgbClr val="002060"/>
                </a:solidFill>
                <a:latin typeface="Arial" panose="020B0604020202020204" pitchFamily="34" charset="0"/>
                <a:cs typeface="Arial" panose="020B0604020202020204" pitchFamily="34" charset="0"/>
              </a:rPr>
              <a:t>”</a:t>
            </a:r>
            <a:endParaRPr lang="en-US" sz="4800" b="1" dirty="0" smtClean="0">
              <a:solidFill>
                <a:srgbClr val="002060"/>
              </a:solidFill>
              <a:latin typeface="Arial" panose="020B0604020202020204" pitchFamily="34" charset="0"/>
              <a:cs typeface="Arial" panose="020B0604020202020204" pitchFamily="34" charset="0"/>
            </a:endParaRPr>
          </a:p>
          <a:p>
            <a:endParaRPr lang="en-US" sz="4800" dirty="0">
              <a:solidFill>
                <a:srgbClr val="002060"/>
              </a:solidFill>
            </a:endParaRPr>
          </a:p>
        </p:txBody>
      </p:sp>
      <p:sp>
        <p:nvSpPr>
          <p:cNvPr id="5" name="TextBox 4"/>
          <p:cNvSpPr txBox="1"/>
          <p:nvPr/>
        </p:nvSpPr>
        <p:spPr>
          <a:xfrm>
            <a:off x="8835992" y="5351646"/>
            <a:ext cx="3846897" cy="1844095"/>
          </a:xfrm>
          <a:prstGeom prst="rect">
            <a:avLst/>
          </a:prstGeom>
          <a:noFill/>
        </p:spPr>
        <p:txBody>
          <a:bodyPr wrap="square" rtlCol="0">
            <a:spAutoFit/>
          </a:bodyPr>
          <a:lstStyle/>
          <a:p>
            <a:pPr marR="0" algn="ctr">
              <a:lnSpc>
                <a:spcPct val="100000"/>
              </a:lnSpc>
            </a:pPr>
            <a:r>
              <a:rPr lang="en-US" spc="-5" dirty="0" smtClean="0">
                <a:latin typeface="Arial" panose="020B0604020202020204" pitchFamily="34" charset="0"/>
                <a:cs typeface="Arial" panose="020B0604020202020204" pitchFamily="34" charset="0"/>
              </a:rPr>
              <a:t>By</a:t>
            </a:r>
            <a:endParaRPr lang="en-US" dirty="0" smtClean="0">
              <a:latin typeface="Arial" panose="020B0604020202020204" pitchFamily="34" charset="0"/>
              <a:cs typeface="Arial" panose="020B0604020202020204" pitchFamily="34" charset="0"/>
            </a:endParaRPr>
          </a:p>
          <a:p>
            <a:pPr marR="4445" algn="ctr">
              <a:lnSpc>
                <a:spcPct val="100000"/>
              </a:lnSpc>
              <a:spcBef>
                <a:spcPts val="190"/>
              </a:spcBef>
            </a:pPr>
            <a:r>
              <a:rPr lang="en-US" b="1" spc="-10" dirty="0" smtClean="0">
                <a:latin typeface="Arial" panose="020B0604020202020204" pitchFamily="34" charset="0"/>
                <a:cs typeface="Arial" panose="020B0604020202020204" pitchFamily="34" charset="0"/>
              </a:rPr>
              <a:t>DHEERAJ RK</a:t>
            </a:r>
          </a:p>
          <a:p>
            <a:pPr marR="4445" algn="ctr">
              <a:spcBef>
                <a:spcPts val="190"/>
              </a:spcBef>
            </a:pPr>
            <a:r>
              <a:rPr lang="en-US" spc="-10" dirty="0" smtClean="0">
                <a:latin typeface="Arial" panose="020B0604020202020204" pitchFamily="34" charset="0"/>
                <a:cs typeface="Arial" panose="020B0604020202020204" pitchFamily="34" charset="0"/>
              </a:rPr>
              <a:t>US</a:t>
            </a:r>
            <a:r>
              <a:rPr lang="en-US" spc="5" dirty="0" smtClean="0">
                <a:latin typeface="Arial" panose="020B0604020202020204" pitchFamily="34" charset="0"/>
                <a:cs typeface="Arial" panose="020B0604020202020204" pitchFamily="34" charset="0"/>
              </a:rPr>
              <a:t>N</a:t>
            </a:r>
            <a:r>
              <a:rPr lang="en-US" spc="-5" dirty="0" smtClean="0">
                <a:latin typeface="Arial" panose="020B0604020202020204" pitchFamily="34" charset="0"/>
                <a:cs typeface="Arial" panose="020B0604020202020204" pitchFamily="34" charset="0"/>
              </a:rPr>
              <a:t>:</a:t>
            </a:r>
            <a:r>
              <a:rPr lang="en-US" spc="-20" dirty="0" smtClean="0">
                <a:latin typeface="Arial" panose="020B0604020202020204" pitchFamily="34" charset="0"/>
                <a:cs typeface="Arial" panose="020B0604020202020204" pitchFamily="34" charset="0"/>
              </a:rPr>
              <a:t> </a:t>
            </a:r>
            <a:r>
              <a:rPr lang="en-US" spc="-10" dirty="0" smtClean="0">
                <a:latin typeface="Arial" panose="020B0604020202020204" pitchFamily="34" charset="0"/>
                <a:cs typeface="Arial" panose="020B0604020202020204" pitchFamily="34" charset="0"/>
              </a:rPr>
              <a:t>1</a:t>
            </a:r>
            <a:r>
              <a:rPr lang="en-US" spc="-20" dirty="0" smtClean="0">
                <a:latin typeface="Arial" panose="020B0604020202020204" pitchFamily="34" charset="0"/>
                <a:cs typeface="Arial" panose="020B0604020202020204" pitchFamily="34" charset="0"/>
              </a:rPr>
              <a:t>P</a:t>
            </a:r>
            <a:r>
              <a:rPr lang="en-US" spc="10" dirty="0" smtClean="0">
                <a:latin typeface="Arial" panose="020B0604020202020204" pitchFamily="34" charset="0"/>
                <a:cs typeface="Arial" panose="020B0604020202020204" pitchFamily="34" charset="0"/>
              </a:rPr>
              <a:t>I</a:t>
            </a:r>
            <a:r>
              <a:rPr lang="en-US" spc="-10" dirty="0" smtClean="0">
                <a:latin typeface="Arial" panose="020B0604020202020204" pitchFamily="34" charset="0"/>
                <a:cs typeface="Arial" panose="020B0604020202020204" pitchFamily="34" charset="0"/>
              </a:rPr>
              <a:t>14</a:t>
            </a:r>
            <a:r>
              <a:rPr lang="en-US" spc="10" dirty="0" smtClean="0">
                <a:latin typeface="Arial" panose="020B0604020202020204" pitchFamily="34" charset="0"/>
                <a:cs typeface="Arial" panose="020B0604020202020204" pitchFamily="34" charset="0"/>
              </a:rPr>
              <a:t>I</a:t>
            </a:r>
            <a:r>
              <a:rPr lang="en-US" spc="-20" dirty="0" smtClean="0">
                <a:latin typeface="Arial" panose="020B0604020202020204" pitchFamily="34" charset="0"/>
                <a:cs typeface="Arial" panose="020B0604020202020204" pitchFamily="34" charset="0"/>
              </a:rPr>
              <a:t>S</a:t>
            </a:r>
            <a:r>
              <a:rPr lang="en-US" spc="-10" dirty="0" smtClean="0">
                <a:latin typeface="Arial" panose="020B0604020202020204" pitchFamily="34" charset="0"/>
                <a:cs typeface="Arial" panose="020B0604020202020204" pitchFamily="34" charset="0"/>
              </a:rPr>
              <a:t>016</a:t>
            </a:r>
            <a:endParaRPr lang="en-US" b="1" spc="-10" dirty="0" smtClean="0">
              <a:latin typeface="Arial" panose="020B0604020202020204" pitchFamily="34" charset="0"/>
              <a:cs typeface="Arial" panose="020B0604020202020204" pitchFamily="34" charset="0"/>
            </a:endParaRPr>
          </a:p>
          <a:p>
            <a:pPr marR="4445" algn="ctr">
              <a:lnSpc>
                <a:spcPct val="100000"/>
              </a:lnSpc>
              <a:spcBef>
                <a:spcPts val="190"/>
              </a:spcBef>
            </a:pPr>
            <a:r>
              <a:rPr lang="en-US" b="1" spc="-10" dirty="0" smtClean="0">
                <a:latin typeface="Arial" panose="020B0604020202020204" pitchFamily="34" charset="0"/>
                <a:cs typeface="Arial" panose="020B0604020202020204" pitchFamily="34" charset="0"/>
              </a:rPr>
              <a:t>HARSHA VARDHAN MA</a:t>
            </a:r>
            <a:endParaRPr lang="en-US" dirty="0" smtClean="0">
              <a:latin typeface="Arial" panose="020B0604020202020204" pitchFamily="34" charset="0"/>
              <a:cs typeface="Arial" panose="020B0604020202020204" pitchFamily="34" charset="0"/>
            </a:endParaRPr>
          </a:p>
          <a:p>
            <a:pPr marL="635" algn="ctr">
              <a:spcBef>
                <a:spcPts val="145"/>
              </a:spcBef>
            </a:pPr>
            <a:r>
              <a:rPr lang="en-US" spc="-10" dirty="0" smtClean="0">
                <a:latin typeface="Arial" panose="020B0604020202020204" pitchFamily="34" charset="0"/>
                <a:cs typeface="Arial" panose="020B0604020202020204" pitchFamily="34" charset="0"/>
              </a:rPr>
              <a:t>US</a:t>
            </a:r>
            <a:r>
              <a:rPr lang="en-US" spc="5" dirty="0" smtClean="0">
                <a:latin typeface="Arial" panose="020B0604020202020204" pitchFamily="34" charset="0"/>
                <a:cs typeface="Arial" panose="020B0604020202020204" pitchFamily="34" charset="0"/>
              </a:rPr>
              <a:t>N</a:t>
            </a:r>
            <a:r>
              <a:rPr lang="en-US" spc="-5" dirty="0" smtClean="0">
                <a:latin typeface="Arial" panose="020B0604020202020204" pitchFamily="34" charset="0"/>
                <a:cs typeface="Arial" panose="020B0604020202020204" pitchFamily="34" charset="0"/>
              </a:rPr>
              <a:t>:</a:t>
            </a:r>
            <a:r>
              <a:rPr lang="en-US" spc="-20" dirty="0" smtClean="0">
                <a:latin typeface="Arial" panose="020B0604020202020204" pitchFamily="34" charset="0"/>
                <a:cs typeface="Arial" panose="020B0604020202020204" pitchFamily="34" charset="0"/>
              </a:rPr>
              <a:t> </a:t>
            </a:r>
            <a:r>
              <a:rPr lang="en-US" spc="-10" dirty="0" smtClean="0">
                <a:latin typeface="Arial" panose="020B0604020202020204" pitchFamily="34" charset="0"/>
                <a:cs typeface="Arial" panose="020B0604020202020204" pitchFamily="34" charset="0"/>
              </a:rPr>
              <a:t>1</a:t>
            </a:r>
            <a:r>
              <a:rPr lang="en-US" spc="-20" dirty="0" smtClean="0">
                <a:latin typeface="Arial" panose="020B0604020202020204" pitchFamily="34" charset="0"/>
                <a:cs typeface="Arial" panose="020B0604020202020204" pitchFamily="34" charset="0"/>
              </a:rPr>
              <a:t>P</a:t>
            </a:r>
            <a:r>
              <a:rPr lang="en-US" spc="10" dirty="0" smtClean="0">
                <a:latin typeface="Arial" panose="020B0604020202020204" pitchFamily="34" charset="0"/>
                <a:cs typeface="Arial" panose="020B0604020202020204" pitchFamily="34" charset="0"/>
              </a:rPr>
              <a:t>I</a:t>
            </a:r>
            <a:r>
              <a:rPr lang="en-US" spc="-10" dirty="0" smtClean="0">
                <a:latin typeface="Arial" panose="020B0604020202020204" pitchFamily="34" charset="0"/>
                <a:cs typeface="Arial" panose="020B0604020202020204" pitchFamily="34" charset="0"/>
              </a:rPr>
              <a:t>14</a:t>
            </a:r>
            <a:r>
              <a:rPr lang="en-US" spc="10" dirty="0" smtClean="0">
                <a:latin typeface="Arial" panose="020B0604020202020204" pitchFamily="34" charset="0"/>
                <a:cs typeface="Arial" panose="020B0604020202020204" pitchFamily="34" charset="0"/>
              </a:rPr>
              <a:t>I</a:t>
            </a:r>
            <a:r>
              <a:rPr lang="en-US" spc="-20" dirty="0" smtClean="0">
                <a:latin typeface="Arial" panose="020B0604020202020204" pitchFamily="34" charset="0"/>
                <a:cs typeface="Arial" panose="020B0604020202020204" pitchFamily="34" charset="0"/>
              </a:rPr>
              <a:t>S</a:t>
            </a:r>
            <a:r>
              <a:rPr lang="en-US" spc="-10" dirty="0" smtClean="0">
                <a:latin typeface="Arial" panose="020B0604020202020204" pitchFamily="34" charset="0"/>
                <a:cs typeface="Arial" panose="020B0604020202020204" pitchFamily="34" charset="0"/>
              </a:rPr>
              <a:t>017</a:t>
            </a:r>
            <a:endParaRPr lang="en-US" sz="1100" dirty="0" smtClean="0">
              <a:latin typeface="Arial" panose="020B0604020202020204" pitchFamily="34" charset="0"/>
              <a:cs typeface="Arial" panose="020B0604020202020204" pitchFamily="34" charset="0"/>
            </a:endParaRPr>
          </a:p>
          <a:p>
            <a:endParaRPr lang="en-US" dirty="0"/>
          </a:p>
        </p:txBody>
      </p:sp>
      <p:sp>
        <p:nvSpPr>
          <p:cNvPr id="6" name="Footer Placeholder 5"/>
          <p:cNvSpPr>
            <a:spLocks noGrp="1"/>
          </p:cNvSpPr>
          <p:nvPr>
            <p:ph type="ftr" sz="quarter" idx="11"/>
          </p:nvPr>
        </p:nvSpPr>
        <p:spPr>
          <a:xfrm>
            <a:off x="3233020" y="6492875"/>
            <a:ext cx="6239309" cy="365125"/>
          </a:xfrm>
        </p:spPr>
        <p:txBody>
          <a:bodyPr/>
          <a:lstStyle/>
          <a:p>
            <a:r>
              <a:rPr lang="en-US" dirty="0" smtClean="0"/>
              <a:t>Department of Information Science &amp; </a:t>
            </a:r>
            <a:r>
              <a:rPr lang="en-US" dirty="0" err="1" smtClean="0"/>
              <a:t>Engineering,PESIT</a:t>
            </a:r>
            <a:r>
              <a:rPr lang="en-US" dirty="0" smtClean="0"/>
              <a:t> 2014</a:t>
            </a:r>
            <a:endParaRPr lang="en-US" dirty="0"/>
          </a:p>
        </p:txBody>
      </p:sp>
      <p:sp>
        <p:nvSpPr>
          <p:cNvPr id="7" name="TextBox 6"/>
          <p:cNvSpPr txBox="1"/>
          <p:nvPr/>
        </p:nvSpPr>
        <p:spPr>
          <a:xfrm>
            <a:off x="-346510" y="5609544"/>
            <a:ext cx="2820202"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        Guided by</a:t>
            </a:r>
          </a:p>
          <a:p>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Dr. </a:t>
            </a:r>
            <a:r>
              <a:rPr lang="en-US" b="1" dirty="0" err="1" smtClean="0">
                <a:latin typeface="Arial" panose="020B0604020202020204" pitchFamily="34" charset="0"/>
                <a:cs typeface="Arial" panose="020B0604020202020204" pitchFamily="34" charset="0"/>
              </a:rPr>
              <a:t>Shylaja</a:t>
            </a:r>
            <a:endParaRPr lang="en-US" b="1"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and</a:t>
            </a:r>
          </a:p>
          <a:p>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Prof. </a:t>
            </a:r>
            <a:r>
              <a:rPr lang="en-US" b="1" dirty="0" err="1" smtClean="0">
                <a:latin typeface="Arial" panose="020B0604020202020204" pitchFamily="34" charset="0"/>
                <a:cs typeface="Arial" panose="020B0604020202020204" pitchFamily="34" charset="0"/>
              </a:rPr>
              <a:t>Sindhu</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Pai</a:t>
            </a:r>
            <a:r>
              <a:rPr lang="en-US" b="1"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052004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rgbClr val="002060"/>
                </a:solidFill>
                <a:latin typeface="Arial" panose="020B0604020202020204" pitchFamily="34" charset="0"/>
                <a:cs typeface="Arial" panose="020B0604020202020204" pitchFamily="34" charset="0"/>
              </a:rPr>
              <a:t>DISCUSSIONS</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t>We will let you play a game ,</a:t>
            </a:r>
            <a:r>
              <a:rPr lang="en-US" dirty="0" err="1" smtClean="0"/>
              <a:t>i.e</a:t>
            </a:r>
            <a:r>
              <a:rPr lang="en-US" dirty="0" smtClean="0"/>
              <a:t> </a:t>
            </a:r>
            <a:r>
              <a:rPr lang="en-US" dirty="0" smtClean="0"/>
              <a:t>you </a:t>
            </a:r>
            <a:r>
              <a:rPr lang="en-US" dirty="0" smtClean="0"/>
              <a:t>should just guess the output of the given speech.</a:t>
            </a:r>
          </a:p>
          <a:p>
            <a:endParaRPr lang="en-US" dirty="0" smtClean="0"/>
          </a:p>
          <a:p>
            <a:r>
              <a:rPr lang="en-US" dirty="0" smtClean="0"/>
              <a:t>Once the English Sentence is encoded , it can be given an open activity to decode it without using the decoding program.</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Department of Information Science &amp; Engineering,PESIT 2014</a:t>
            </a:r>
            <a:endParaRPr lang="en-US"/>
          </a:p>
        </p:txBody>
      </p:sp>
      <p:sp>
        <p:nvSpPr>
          <p:cNvPr id="5" name="object 4"/>
          <p:cNvSpPr/>
          <p:nvPr/>
        </p:nvSpPr>
        <p:spPr>
          <a:xfrm>
            <a:off x="10982325" y="-38501"/>
            <a:ext cx="1209675" cy="1400175"/>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895820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b="1" dirty="0" smtClean="0">
                <a:solidFill>
                  <a:srgbClr val="002060"/>
                </a:solidFill>
                <a:latin typeface="Arial" panose="020B0604020202020204" pitchFamily="34" charset="0"/>
                <a:cs typeface="Arial" panose="020B0604020202020204" pitchFamily="34" charset="0"/>
              </a:rPr>
              <a:t>CONCLUSION</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t>This can be taken to recognize the (voice) speech and encode it.</a:t>
            </a:r>
          </a:p>
          <a:p>
            <a:r>
              <a:rPr lang="en-US" dirty="0" smtClean="0"/>
              <a:t>It is very helpful for messaging without revealing the message for the intermediate person</a:t>
            </a:r>
            <a:r>
              <a:rPr lang="en-US" dirty="0" smtClean="0"/>
              <a:t>.</a:t>
            </a:r>
          </a:p>
          <a:p>
            <a:r>
              <a:rPr lang="en-US" dirty="0" smtClean="0"/>
              <a:t>This </a:t>
            </a:r>
            <a:r>
              <a:rPr lang="en-US" dirty="0" err="1" smtClean="0"/>
              <a:t>cryptographical</a:t>
            </a:r>
            <a:r>
              <a:rPr lang="en-US" dirty="0" smtClean="0"/>
              <a:t> program works for nearly for pow(10,10) to pow(10,13) sentences .</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Department of Information Science &amp; Engineering,PESIT 2014</a:t>
            </a:r>
            <a:endParaRPr lang="en-US"/>
          </a:p>
        </p:txBody>
      </p:sp>
      <p:sp>
        <p:nvSpPr>
          <p:cNvPr id="5" name="object 4"/>
          <p:cNvSpPr/>
          <p:nvPr/>
        </p:nvSpPr>
        <p:spPr>
          <a:xfrm>
            <a:off x="10982325" y="-38501"/>
            <a:ext cx="1209675" cy="1400175"/>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987494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b="1" dirty="0" smtClean="0">
                <a:solidFill>
                  <a:srgbClr val="002060"/>
                </a:solidFill>
              </a:rPr>
              <a:t>FUTURE WORK</a:t>
            </a:r>
            <a:endParaRPr lang="en-US" b="1" dirty="0">
              <a:solidFill>
                <a:srgbClr val="002060"/>
              </a:solidFill>
            </a:endParaRPr>
          </a:p>
        </p:txBody>
      </p:sp>
      <p:sp>
        <p:nvSpPr>
          <p:cNvPr id="3" name="Content Placeholder 2"/>
          <p:cNvSpPr>
            <a:spLocks noGrp="1"/>
          </p:cNvSpPr>
          <p:nvPr>
            <p:ph idx="1"/>
          </p:nvPr>
        </p:nvSpPr>
        <p:spPr/>
        <p:txBody>
          <a:bodyPr/>
          <a:lstStyle/>
          <a:p>
            <a:r>
              <a:rPr lang="en-US" dirty="0" smtClean="0"/>
              <a:t>We will try to make the speech recognition more efficient.</a:t>
            </a:r>
          </a:p>
          <a:p>
            <a:r>
              <a:rPr lang="en-US" dirty="0" smtClean="0"/>
              <a:t>We will try to get the input to the encoder by Speech recognition.</a:t>
            </a:r>
          </a:p>
          <a:p>
            <a:r>
              <a:rPr lang="en-US" dirty="0"/>
              <a:t>T</a:t>
            </a:r>
            <a:r>
              <a:rPr lang="en-US" dirty="0" smtClean="0"/>
              <a:t>ry </a:t>
            </a:r>
            <a:r>
              <a:rPr lang="en-US" dirty="0" smtClean="0"/>
              <a:t>to convert </a:t>
            </a:r>
            <a:r>
              <a:rPr lang="en-US" dirty="0" smtClean="0"/>
              <a:t>the decoded </a:t>
            </a:r>
            <a:r>
              <a:rPr lang="en-US" dirty="0" smtClean="0"/>
              <a:t>text back to audio</a:t>
            </a:r>
            <a:r>
              <a:rPr lang="en-US" dirty="0" smtClean="0"/>
              <a:t>.</a:t>
            </a:r>
          </a:p>
          <a:p>
            <a:r>
              <a:rPr lang="en-US" dirty="0" smtClean="0"/>
              <a:t>Encoding scheme can be made more efficient</a:t>
            </a:r>
            <a:endParaRPr lang="en-US" dirty="0" smtClean="0"/>
          </a:p>
          <a:p>
            <a:pPr marL="0" indent="0">
              <a:buNone/>
            </a:pPr>
            <a:r>
              <a:rPr lang="en-US" dirty="0" smtClean="0"/>
              <a:t>   </a:t>
            </a:r>
            <a:endParaRPr lang="en-US" dirty="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Department of Information Science &amp; Engineering,PESIT 2014</a:t>
            </a:r>
            <a:endParaRPr lang="en-US"/>
          </a:p>
        </p:txBody>
      </p:sp>
      <p:sp>
        <p:nvSpPr>
          <p:cNvPr id="5" name="object 4"/>
          <p:cNvSpPr/>
          <p:nvPr/>
        </p:nvSpPr>
        <p:spPr>
          <a:xfrm>
            <a:off x="10972697" y="-38501"/>
            <a:ext cx="1209675" cy="1400175"/>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704579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5201" y="134119"/>
            <a:ext cx="10515600" cy="10305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			    </a:t>
            </a:r>
            <a:r>
              <a:rPr lang="en-US" b="1" dirty="0" smtClean="0">
                <a:solidFill>
                  <a:srgbClr val="002060"/>
                </a:solidFill>
                <a:latin typeface="Arial" panose="020B0604020202020204" pitchFamily="34" charset="0"/>
                <a:cs typeface="Arial" panose="020B0604020202020204" pitchFamily="34" charset="0"/>
              </a:rPr>
              <a:t>MOTIVATION</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txBox="1">
            <a:spLocks/>
          </p:cNvSpPr>
          <p:nvPr/>
        </p:nvSpPr>
        <p:spPr>
          <a:xfrm>
            <a:off x="799699" y="1203157"/>
            <a:ext cx="10515600" cy="5464694"/>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500" b="1" dirty="0" smtClean="0"/>
              <a:t/>
            </a:r>
            <a:br>
              <a:rPr lang="en-US" sz="2500" b="1" dirty="0" smtClean="0"/>
            </a:br>
            <a:r>
              <a:rPr lang="en-US" sz="2900" b="1" dirty="0" smtClean="0"/>
              <a:t>Inspired by the Enigma machine, invented by the Nazi Scientists during World War-2 , the famous computer scientist , Alan Turing was able to decrypt the messages encoded using the Enigma.</a:t>
            </a:r>
          </a:p>
          <a:p>
            <a:pPr algn="just"/>
            <a:r>
              <a:rPr lang="en-US" sz="2900" b="1" dirty="0" smtClean="0"/>
              <a:t>Hence , motivation was by Alan Turing and the Nazi Scientists in some sense.</a:t>
            </a:r>
          </a:p>
          <a:p>
            <a:pPr algn="just"/>
            <a:r>
              <a:rPr lang="en-US" sz="2900" b="1" dirty="0" smtClean="0"/>
              <a:t>Here , we try to make a similar model like the Enigma machine , with a little tweaking involved , i.e., adding our own encoding- decoding schemes and adding speech recognition as the input taking method.</a:t>
            </a:r>
          </a:p>
          <a:p>
            <a:pPr algn="just"/>
            <a:endParaRPr lang="en-US" b="1" u="sng" dirty="0"/>
          </a:p>
          <a:p>
            <a:pPr algn="just"/>
            <a:r>
              <a:rPr lang="en-US" b="1" u="sng" dirty="0" smtClean="0"/>
              <a:t>HOW </a:t>
            </a:r>
            <a:r>
              <a:rPr lang="en-US" b="1" u="sng" dirty="0" smtClean="0"/>
              <a:t>IS MORSE CODE USED TODAY?</a:t>
            </a:r>
            <a:endParaRPr lang="en-US" dirty="0" smtClean="0"/>
          </a:p>
          <a:p>
            <a:pPr algn="just"/>
            <a:r>
              <a:rPr lang="en-US" b="1" dirty="0" smtClean="0"/>
              <a:t>Morse code was once widely used World over by almost everyone needing distant communication.  Military, overseas shipping and the railroad relied on Morse code to provide reliable messages via wires. After the invention of radio during the first years of the 1900s, communication became more widespread and predictable.  Industries relied on it to send simple and rapid messages to their distant clients and employees. </a:t>
            </a:r>
            <a:endParaRPr lang="en-US" dirty="0" smtClean="0"/>
          </a:p>
          <a:p>
            <a:pPr marL="0" indent="0" algn="just">
              <a:buNone/>
            </a:pPr>
            <a:endParaRPr lang="en-US" dirty="0" smtClean="0"/>
          </a:p>
          <a:p>
            <a:pPr algn="just"/>
            <a:endParaRPr lang="en-US" dirty="0" smtClean="0"/>
          </a:p>
        </p:txBody>
      </p:sp>
      <p:sp>
        <p:nvSpPr>
          <p:cNvPr id="4" name="Footer Placeholder 3"/>
          <p:cNvSpPr>
            <a:spLocks noGrp="1"/>
          </p:cNvSpPr>
          <p:nvPr>
            <p:ph type="ftr" sz="quarter" idx="11"/>
          </p:nvPr>
        </p:nvSpPr>
        <p:spPr>
          <a:xfrm>
            <a:off x="7118700" y="6523789"/>
            <a:ext cx="6239309" cy="365125"/>
          </a:xfrm>
        </p:spPr>
        <p:txBody>
          <a:bodyPr/>
          <a:lstStyle/>
          <a:p>
            <a:r>
              <a:rPr lang="en-US" dirty="0" smtClean="0"/>
              <a:t>Department of Information Science &amp; </a:t>
            </a:r>
            <a:r>
              <a:rPr lang="en-US" dirty="0" err="1" smtClean="0"/>
              <a:t>Engineering,PESIT</a:t>
            </a:r>
            <a:r>
              <a:rPr lang="en-US" dirty="0" smtClean="0"/>
              <a:t> 2014</a:t>
            </a:r>
            <a:endParaRPr lang="en-US" dirty="0"/>
          </a:p>
        </p:txBody>
      </p:sp>
      <p:sp>
        <p:nvSpPr>
          <p:cNvPr id="5" name="object 4"/>
          <p:cNvSpPr/>
          <p:nvPr/>
        </p:nvSpPr>
        <p:spPr>
          <a:xfrm>
            <a:off x="10986546" y="0"/>
            <a:ext cx="1209675" cy="1400175"/>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609861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14208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mn-lt"/>
              </a:rPr>
              <a:t>			</a:t>
            </a:r>
            <a:r>
              <a:rPr lang="en-US" b="1" dirty="0" smtClean="0">
                <a:solidFill>
                  <a:srgbClr val="002060"/>
                </a:solidFill>
                <a:latin typeface="Arial" panose="020B0604020202020204" pitchFamily="34" charset="0"/>
                <a:cs typeface="Arial" panose="020B0604020202020204" pitchFamily="34" charset="0"/>
              </a:rPr>
              <a:t>INTRODUCTION</a:t>
            </a:r>
            <a:endParaRPr lang="en-US" b="1" dirty="0">
              <a:solidFill>
                <a:srgbClr val="002060"/>
              </a:solidFill>
              <a:latin typeface="Arial" panose="020B0604020202020204" pitchFamily="34" charset="0"/>
              <a:cs typeface="Arial" panose="020B0604020202020204" pitchFamily="34" charset="0"/>
            </a:endParaRPr>
          </a:p>
        </p:txBody>
      </p:sp>
      <p:sp>
        <p:nvSpPr>
          <p:cNvPr id="3" name="Subtitle 2"/>
          <p:cNvSpPr txBox="1">
            <a:spLocks/>
          </p:cNvSpPr>
          <p:nvPr/>
        </p:nvSpPr>
        <p:spPr>
          <a:xfrm>
            <a:off x="279134" y="1796750"/>
            <a:ext cx="11685068" cy="39399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smtClean="0"/>
          </a:p>
          <a:p>
            <a:pPr algn="just"/>
            <a:r>
              <a:rPr lang="en-US" sz="2400" dirty="0" smtClean="0"/>
              <a:t>An alphabet or code in which letters are represented by combinations of long and short light or sound signals.</a:t>
            </a:r>
          </a:p>
          <a:p>
            <a:pPr algn="just"/>
            <a:r>
              <a:rPr lang="en-US" sz="2400" dirty="0" smtClean="0"/>
              <a:t>"it transmits a signal of continuous dashes in Morse” </a:t>
            </a:r>
          </a:p>
          <a:p>
            <a:pPr algn="just"/>
            <a:r>
              <a:rPr lang="en-US" sz="2400" b="1" dirty="0" smtClean="0"/>
              <a:t>Morse code</a:t>
            </a:r>
            <a:r>
              <a:rPr lang="en-US" sz="2400" dirty="0" smtClean="0"/>
              <a:t> is a method of transmitting text information as a series of on-off tones, lights, or clicks that can be directly understood by a skilled listener or observer without special equipment.</a:t>
            </a:r>
            <a:endParaRPr lang="en-US" sz="2400" b="1" dirty="0" smtClean="0"/>
          </a:p>
          <a:p>
            <a:endParaRPr lang="en-US" dirty="0"/>
          </a:p>
        </p:txBody>
      </p:sp>
      <p:sp>
        <p:nvSpPr>
          <p:cNvPr id="4" name="Footer Placeholder 3"/>
          <p:cNvSpPr>
            <a:spLocks noGrp="1"/>
          </p:cNvSpPr>
          <p:nvPr>
            <p:ph type="ftr" sz="quarter" idx="11"/>
          </p:nvPr>
        </p:nvSpPr>
        <p:spPr/>
        <p:txBody>
          <a:bodyPr/>
          <a:lstStyle/>
          <a:p>
            <a:r>
              <a:rPr lang="en-US" smtClean="0"/>
              <a:t>Department of Information Science &amp; Engineering,PESIT 2014</a:t>
            </a:r>
            <a:endParaRPr lang="en-US"/>
          </a:p>
        </p:txBody>
      </p:sp>
      <p:sp>
        <p:nvSpPr>
          <p:cNvPr id="5" name="TextBox 4"/>
          <p:cNvSpPr txBox="1"/>
          <p:nvPr/>
        </p:nvSpPr>
        <p:spPr>
          <a:xfrm>
            <a:off x="423511" y="1631333"/>
            <a:ext cx="2541069" cy="523220"/>
          </a:xfrm>
          <a:prstGeom prst="rect">
            <a:avLst/>
          </a:prstGeom>
          <a:noFill/>
        </p:spPr>
        <p:txBody>
          <a:bodyPr wrap="square" rtlCol="0">
            <a:spAutoFit/>
          </a:bodyPr>
          <a:lstStyle/>
          <a:p>
            <a:r>
              <a:rPr lang="en-US" sz="2800" dirty="0" smtClean="0"/>
              <a:t>MORSE CODE :</a:t>
            </a:r>
            <a:endParaRPr lang="en-US" sz="2800" dirty="0"/>
          </a:p>
        </p:txBody>
      </p:sp>
      <p:sp>
        <p:nvSpPr>
          <p:cNvPr id="6" name="object 4"/>
          <p:cNvSpPr/>
          <p:nvPr/>
        </p:nvSpPr>
        <p:spPr>
          <a:xfrm>
            <a:off x="10986546" y="-19250"/>
            <a:ext cx="1209675" cy="1400175"/>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876620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9507" y="259247"/>
            <a:ext cx="10515600" cy="85728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		          </a:t>
            </a:r>
            <a:r>
              <a:rPr lang="en-US" sz="4900" b="1" dirty="0" smtClean="0">
                <a:solidFill>
                  <a:srgbClr val="002060"/>
                </a:solidFill>
                <a:latin typeface="Arial" panose="020B0604020202020204" pitchFamily="34" charset="0"/>
                <a:cs typeface="Arial" panose="020B0604020202020204" pitchFamily="34" charset="0"/>
              </a:rPr>
              <a:t>International Morse Code</a:t>
            </a:r>
            <a:br>
              <a:rPr lang="en-US" sz="4900" b="1" dirty="0" smtClean="0">
                <a:solidFill>
                  <a:srgbClr val="002060"/>
                </a:solidFill>
                <a:latin typeface="Arial" panose="020B0604020202020204" pitchFamily="34" charset="0"/>
                <a:cs typeface="Arial" panose="020B0604020202020204" pitchFamily="34" charset="0"/>
              </a:rPr>
            </a:br>
            <a:endParaRPr lang="en-US" sz="4900" b="1" dirty="0">
              <a:solidFill>
                <a:srgbClr val="002060"/>
              </a:solidFill>
              <a:latin typeface="Arial" panose="020B0604020202020204" pitchFamily="34" charset="0"/>
              <a:cs typeface="Arial" panose="020B0604020202020204" pitchFamily="34" charset="0"/>
            </a:endParaRPr>
          </a:p>
        </p:txBody>
      </p:sp>
      <p:pic>
        <p:nvPicPr>
          <p:cNvPr id="3" name="Content Placeholder 7" descr="International Morse Code - Google Chrome"/>
          <p:cNvPicPr>
            <a:picLocks noChangeAspect="1"/>
          </p:cNvPicPr>
          <p:nvPr/>
        </p:nvPicPr>
        <p:blipFill rotWithShape="1">
          <a:blip r:embed="rId4">
            <a:extLst>
              <a:ext uri="{28A0092B-C50C-407E-A947-70E740481C1C}">
                <a14:useLocalDpi xmlns:a14="http://schemas.microsoft.com/office/drawing/2010/main" val="0"/>
              </a:ext>
            </a:extLst>
          </a:blip>
          <a:srcRect l="11834" t="17548" r="47895" b="8128"/>
          <a:stretch/>
        </p:blipFill>
        <p:spPr>
          <a:xfrm>
            <a:off x="269507" y="1222408"/>
            <a:ext cx="4292868" cy="4267467"/>
          </a:xfrm>
          <a:prstGeom prst="rect">
            <a:avLst/>
          </a:prstGeom>
        </p:spPr>
      </p:pic>
      <p:pic>
        <p:nvPicPr>
          <p:cNvPr id="4" name="Picture 3" descr="International Morse Code - Google Chrome"/>
          <p:cNvPicPr>
            <a:picLocks noChangeAspect="1"/>
          </p:cNvPicPr>
          <p:nvPr/>
        </p:nvPicPr>
        <p:blipFill rotWithShape="1">
          <a:blip r:embed="rId5">
            <a:extLst>
              <a:ext uri="{28A0092B-C50C-407E-A947-70E740481C1C}">
                <a14:useLocalDpi xmlns:a14="http://schemas.microsoft.com/office/drawing/2010/main" val="0"/>
              </a:ext>
            </a:extLst>
          </a:blip>
          <a:srcRect l="11763" t="23287" r="42527" b="7384"/>
          <a:stretch/>
        </p:blipFill>
        <p:spPr>
          <a:xfrm>
            <a:off x="5438276" y="1222408"/>
            <a:ext cx="5573028" cy="4552750"/>
          </a:xfrm>
          <a:prstGeom prst="rect">
            <a:avLst/>
          </a:prstGeom>
        </p:spPr>
      </p:pic>
      <p:sp>
        <p:nvSpPr>
          <p:cNvPr id="7" name="Footer Placeholder 6"/>
          <p:cNvSpPr>
            <a:spLocks noGrp="1"/>
          </p:cNvSpPr>
          <p:nvPr>
            <p:ph type="ftr" sz="quarter" idx="11"/>
          </p:nvPr>
        </p:nvSpPr>
        <p:spPr/>
        <p:txBody>
          <a:bodyPr/>
          <a:lstStyle/>
          <a:p>
            <a:r>
              <a:rPr lang="en-US" smtClean="0"/>
              <a:t>Department of Information Science &amp; Engineering,PESIT 2014</a:t>
            </a:r>
            <a:endParaRPr lang="en-US"/>
          </a:p>
        </p:txBody>
      </p:sp>
      <p:sp>
        <p:nvSpPr>
          <p:cNvPr id="8" name="object 4"/>
          <p:cNvSpPr/>
          <p:nvPr/>
        </p:nvSpPr>
        <p:spPr>
          <a:xfrm>
            <a:off x="10982325" y="1"/>
            <a:ext cx="1209675" cy="1400175"/>
          </a:xfrm>
          <a:prstGeom prst="rect">
            <a:avLst/>
          </a:prstGeom>
          <a:blipFill>
            <a:blip r:embed="rId6" cstate="print"/>
            <a:stretch>
              <a:fillRect/>
            </a:stretch>
          </a:blipFill>
        </p:spPr>
        <p:txBody>
          <a:bodyPr wrap="square" lIns="0" tIns="0" rIns="0" bIns="0" rtlCol="0">
            <a:noAutofit/>
          </a:bodyPr>
          <a:lstStyle/>
          <a:p>
            <a:endParaRPr/>
          </a:p>
        </p:txBody>
      </p:sp>
      <p:pic>
        <p:nvPicPr>
          <p:cNvPr id="9" name="See and hear Morse Code (Low)">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2887581" y="4602070"/>
            <a:ext cx="2550695" cy="1913021"/>
          </a:xfrm>
          <a:prstGeom prst="rect">
            <a:avLst/>
          </a:prstGeom>
        </p:spPr>
      </p:pic>
    </p:spTree>
    <p:extLst>
      <p:ext uri="{BB962C8B-B14F-4D97-AF65-F5344CB8AC3E}">
        <p14:creationId xmlns:p14="http://schemas.microsoft.com/office/powerpoint/2010/main" val="18220462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vol="100000">
                <p:cTn id="7" fill="hold" display="0">
                  <p:stCondLst>
                    <p:cond delay="indefinite"/>
                  </p:stCondLst>
                </p:cTn>
                <p:tgtEl>
                  <p:spTgt spid="9"/>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306"/>
            <a:ext cx="10515600" cy="1325563"/>
          </a:xfrm>
        </p:spPr>
        <p:txBody>
          <a:bodyPr/>
          <a:lstStyle/>
          <a:p>
            <a:r>
              <a:rPr lang="en-US" b="1" dirty="0" smtClean="0">
                <a:solidFill>
                  <a:srgbClr val="002060"/>
                </a:solidFill>
                <a:latin typeface="Arial" panose="020B0604020202020204" pitchFamily="34" charset="0"/>
                <a:cs typeface="Arial" panose="020B0604020202020204" pitchFamily="34" charset="0"/>
              </a:rPr>
              <a:t>                 ARCHITECTURE</a:t>
            </a:r>
            <a:endParaRPr lang="en-US" b="1" dirty="0">
              <a:solidFill>
                <a:srgbClr val="002060"/>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Department of Information Science &amp; Engineering,PESIT 2014</a:t>
            </a:r>
            <a:endParaRPr lang="en-US"/>
          </a:p>
        </p:txBody>
      </p:sp>
      <p:sp>
        <p:nvSpPr>
          <p:cNvPr id="6" name="Rounded Rectangle 5"/>
          <p:cNvSpPr/>
          <p:nvPr/>
        </p:nvSpPr>
        <p:spPr>
          <a:xfrm>
            <a:off x="433137" y="1915427"/>
            <a:ext cx="2156059" cy="875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THROUGH SPEECH RECOGNITION </a:t>
            </a:r>
            <a:endParaRPr lang="en-US" dirty="0"/>
          </a:p>
        </p:txBody>
      </p:sp>
      <p:cxnSp>
        <p:nvCxnSpPr>
          <p:cNvPr id="8" name="Straight Arrow Connector 7"/>
          <p:cNvCxnSpPr>
            <a:stCxn id="6" idx="3"/>
          </p:cNvCxnSpPr>
          <p:nvPr/>
        </p:nvCxnSpPr>
        <p:spPr>
          <a:xfrm flipV="1">
            <a:off x="2589196" y="2353376"/>
            <a:ext cx="12801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3946358" y="1803056"/>
            <a:ext cx="2149642" cy="13639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TAKEN INPUT IS ENCODED INTO MORSE-LIKE CODE USING PREDEFINED FORMULAE</a:t>
            </a:r>
            <a:endParaRPr lang="en-US" dirty="0"/>
          </a:p>
        </p:txBody>
      </p:sp>
      <p:cxnSp>
        <p:nvCxnSpPr>
          <p:cNvPr id="13" name="Straight Arrow Connector 12"/>
          <p:cNvCxnSpPr/>
          <p:nvPr/>
        </p:nvCxnSpPr>
        <p:spPr>
          <a:xfrm flipH="1" flipV="1">
            <a:off x="3388093" y="2353376"/>
            <a:ext cx="9625" cy="1121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271562" y="3229275"/>
            <a:ext cx="1857676" cy="1751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DIFFERENT PERMUTATIONS AND NECESSARY FILES ARE PROVIDED</a:t>
            </a:r>
            <a:endParaRPr lang="en-US" dirty="0"/>
          </a:p>
        </p:txBody>
      </p:sp>
      <p:cxnSp>
        <p:nvCxnSpPr>
          <p:cNvPr id="17" name="Straight Arrow Connector 16"/>
          <p:cNvCxnSpPr>
            <a:stCxn id="9" idx="3"/>
          </p:cNvCxnSpPr>
          <p:nvPr/>
        </p:nvCxnSpPr>
        <p:spPr>
          <a:xfrm flipV="1">
            <a:off x="6096000" y="2483318"/>
            <a:ext cx="1199949" cy="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7295949" y="1759016"/>
            <a:ext cx="2098308" cy="2310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BINARY TREE IS CREATED TO DECODE THE ENCODED STRING USING A PARTICULAR DECODING SCHEME</a:t>
            </a:r>
            <a:endParaRPr lang="en-US" dirty="0"/>
          </a:p>
        </p:txBody>
      </p:sp>
      <p:sp>
        <p:nvSpPr>
          <p:cNvPr id="19" name="object 4"/>
          <p:cNvSpPr/>
          <p:nvPr/>
        </p:nvSpPr>
        <p:spPr>
          <a:xfrm>
            <a:off x="10982325" y="0"/>
            <a:ext cx="1209675" cy="1400175"/>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826608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9970971" cy="54927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			         </a:t>
            </a:r>
            <a:r>
              <a:rPr lang="en-US" sz="5300" b="1" dirty="0" smtClean="0">
                <a:solidFill>
                  <a:srgbClr val="002060"/>
                </a:solidFill>
                <a:latin typeface="Arial" panose="020B0604020202020204" pitchFamily="34" charset="0"/>
                <a:cs typeface="Arial" panose="020B0604020202020204" pitchFamily="34" charset="0"/>
              </a:rPr>
              <a:t>DESIGN</a:t>
            </a:r>
            <a:endParaRPr lang="en-US" sz="5300" b="1" dirty="0">
              <a:solidFill>
                <a:srgbClr val="002060"/>
              </a:solidFill>
              <a:latin typeface="Arial" panose="020B0604020202020204" pitchFamily="34" charset="0"/>
              <a:cs typeface="Arial" panose="020B0604020202020204" pitchFamily="34" charset="0"/>
            </a:endParaRPr>
          </a:p>
        </p:txBody>
      </p:sp>
      <p:sp>
        <p:nvSpPr>
          <p:cNvPr id="3" name="Content Placeholder 2"/>
          <p:cNvSpPr txBox="1">
            <a:spLocks/>
          </p:cNvSpPr>
          <p:nvPr/>
        </p:nvSpPr>
        <p:spPr>
          <a:xfrm>
            <a:off x="565885" y="1459706"/>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200" dirty="0" smtClean="0"/>
              <a:t>We are recording the English sentences. We are encoding it and  converting the same to Morse Code which changes over  a period of time.</a:t>
            </a:r>
          </a:p>
          <a:p>
            <a:pPr algn="just"/>
            <a:r>
              <a:rPr lang="en-US" sz="3200" dirty="0" smtClean="0"/>
              <a:t>We are recognizing the speech and by taking the recognized speech, we are writing it to the txt file, splitting each character, encoding it and finally converting it into Morse Code. </a:t>
            </a:r>
            <a:endParaRPr lang="en-US" sz="3200" dirty="0"/>
          </a:p>
        </p:txBody>
      </p:sp>
      <p:sp>
        <p:nvSpPr>
          <p:cNvPr id="4" name="Footer Placeholder 3"/>
          <p:cNvSpPr>
            <a:spLocks noGrp="1"/>
          </p:cNvSpPr>
          <p:nvPr>
            <p:ph type="ftr" sz="quarter" idx="11"/>
          </p:nvPr>
        </p:nvSpPr>
        <p:spPr/>
        <p:txBody>
          <a:bodyPr/>
          <a:lstStyle/>
          <a:p>
            <a:r>
              <a:rPr lang="en-US" dirty="0" smtClean="0"/>
              <a:t>Department of Information Science &amp; </a:t>
            </a:r>
            <a:r>
              <a:rPr lang="en-US" dirty="0" err="1" smtClean="0"/>
              <a:t>Engineering,PESIT</a:t>
            </a:r>
            <a:r>
              <a:rPr lang="en-US" dirty="0" smtClean="0"/>
              <a:t> 2014</a:t>
            </a:r>
            <a:endParaRPr lang="en-US" dirty="0"/>
          </a:p>
        </p:txBody>
      </p:sp>
      <p:sp>
        <p:nvSpPr>
          <p:cNvPr id="5" name="object 4"/>
          <p:cNvSpPr/>
          <p:nvPr/>
        </p:nvSpPr>
        <p:spPr>
          <a:xfrm>
            <a:off x="10986546" y="-28876"/>
            <a:ext cx="1209675" cy="1400175"/>
          </a:xfrm>
          <a:prstGeom prst="rect">
            <a:avLst/>
          </a:prstGeom>
          <a:blipFill>
            <a:blip r:embed="rId2" cstate="print"/>
            <a:stretch>
              <a:fillRect/>
            </a:stretch>
          </a:blipFill>
        </p:spPr>
        <p:txBody>
          <a:bodyPr wrap="square" lIns="0" tIns="0" rIns="0" bIns="0" rtlCol="0">
            <a:noAutofit/>
          </a:bodyPr>
          <a:lstStyle/>
          <a:p>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663" y="4533759"/>
            <a:ext cx="1495634" cy="1724266"/>
          </a:xfrm>
          <a:prstGeom prst="rect">
            <a:avLst/>
          </a:prstGeom>
        </p:spPr>
      </p:pic>
    </p:spTree>
    <p:extLst>
      <p:ext uri="{BB962C8B-B14F-4D97-AF65-F5344CB8AC3E}">
        <p14:creationId xmlns:p14="http://schemas.microsoft.com/office/powerpoint/2010/main" val="4036467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540" y="0"/>
            <a:ext cx="10515600" cy="1325563"/>
          </a:xfrm>
        </p:spPr>
        <p:txBody>
          <a:bodyPr/>
          <a:lstStyle/>
          <a:p>
            <a:r>
              <a:rPr lang="en-US" dirty="0"/>
              <a:t>	</a:t>
            </a:r>
            <a:r>
              <a:rPr lang="en-US" dirty="0" smtClean="0"/>
              <a:t>	       </a:t>
            </a:r>
            <a:r>
              <a:rPr lang="en-US" b="1" dirty="0" smtClean="0">
                <a:solidFill>
                  <a:srgbClr val="002060"/>
                </a:solidFill>
                <a:latin typeface="Arial" panose="020B0604020202020204" pitchFamily="34" charset="0"/>
                <a:cs typeface="Arial" panose="020B0604020202020204" pitchFamily="34" charset="0"/>
              </a:rPr>
              <a:t>IMPLEMENTATION</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09652" y="1281949"/>
            <a:ext cx="11092529" cy="5210926"/>
          </a:xfrm>
        </p:spPr>
        <p:txBody>
          <a:bodyPr>
            <a:normAutofit/>
          </a:bodyPr>
          <a:lstStyle/>
          <a:p>
            <a:pPr algn="just"/>
            <a:r>
              <a:rPr lang="en-US" dirty="0" smtClean="0"/>
              <a:t>We have written code in JAVA and used some packages .</a:t>
            </a:r>
          </a:p>
          <a:p>
            <a:pPr algn="just"/>
            <a:r>
              <a:rPr lang="en-US" dirty="0" smtClean="0"/>
              <a:t>We have used “SPHINX” which is a java package to recognize the speech and convert it to text .</a:t>
            </a:r>
          </a:p>
          <a:p>
            <a:pPr algn="just"/>
            <a:r>
              <a:rPr lang="en-US" dirty="0" smtClean="0"/>
              <a:t>We should store the words in a text file and when we input the speech it will recognize and search for the word in the text file and it will show the recognized output.</a:t>
            </a:r>
          </a:p>
          <a:p>
            <a:pPr algn="just"/>
            <a:r>
              <a:rPr lang="en-US" dirty="0" smtClean="0"/>
              <a:t>Later, the output obtained is encoded using a specific technique into </a:t>
            </a:r>
            <a:r>
              <a:rPr lang="en-US" dirty="0" err="1" smtClean="0"/>
              <a:t>morse</a:t>
            </a:r>
            <a:r>
              <a:rPr lang="en-US" dirty="0" smtClean="0"/>
              <a:t>-like code. </a:t>
            </a:r>
          </a:p>
          <a:p>
            <a:pPr algn="just"/>
            <a:r>
              <a:rPr lang="en-US" dirty="0" smtClean="0"/>
              <a:t>To decode the encoded </a:t>
            </a:r>
            <a:r>
              <a:rPr lang="en-US" dirty="0" err="1" smtClean="0"/>
              <a:t>morse</a:t>
            </a:r>
            <a:r>
              <a:rPr lang="en-US" dirty="0" smtClean="0"/>
              <a:t>-like code, we are using a binary tree with nodes as different </a:t>
            </a:r>
            <a:r>
              <a:rPr lang="en-US" dirty="0" smtClean="0"/>
              <a:t>alphabet, numbers and </a:t>
            </a:r>
            <a:r>
              <a:rPr lang="en-US" dirty="0" smtClean="0"/>
              <a:t>traversal of which can happen using the </a:t>
            </a:r>
            <a:r>
              <a:rPr lang="en-US" dirty="0" err="1" smtClean="0"/>
              <a:t>dits</a:t>
            </a:r>
            <a:r>
              <a:rPr lang="en-US" dirty="0" smtClean="0"/>
              <a:t> and dash sequences of the encoded </a:t>
            </a:r>
            <a:r>
              <a:rPr lang="en-US" dirty="0" err="1" smtClean="0"/>
              <a:t>morse</a:t>
            </a:r>
            <a:r>
              <a:rPr lang="en-US" dirty="0" smtClean="0"/>
              <a:t>-like code. </a:t>
            </a:r>
            <a:endParaRPr lang="en-US" dirty="0" smtClean="0"/>
          </a:p>
          <a:p>
            <a:pPr algn="just"/>
            <a:r>
              <a:rPr lang="en-US" dirty="0" smtClean="0"/>
              <a:t>Encoding is done with the help of Cantor’s </a:t>
            </a:r>
            <a:r>
              <a:rPr lang="en-US" dirty="0" err="1" smtClean="0"/>
              <a:t>bijection</a:t>
            </a:r>
            <a:r>
              <a:rPr lang="en-US" dirty="0" smtClean="0"/>
              <a:t> formula, </a:t>
            </a:r>
            <a:endParaRPr lang="en-US" dirty="0" smtClean="0"/>
          </a:p>
          <a:p>
            <a:pPr algn="just"/>
            <a:endParaRPr lang="en-US" dirty="0" smtClean="0"/>
          </a:p>
          <a:p>
            <a:endParaRPr lang="en-US" dirty="0"/>
          </a:p>
        </p:txBody>
      </p:sp>
      <p:sp>
        <p:nvSpPr>
          <p:cNvPr id="4" name="Footer Placeholder 3"/>
          <p:cNvSpPr>
            <a:spLocks noGrp="1"/>
          </p:cNvSpPr>
          <p:nvPr>
            <p:ph type="ftr" sz="quarter" idx="11"/>
          </p:nvPr>
        </p:nvSpPr>
        <p:spPr>
          <a:xfrm>
            <a:off x="3027963" y="6492875"/>
            <a:ext cx="6239309" cy="365125"/>
          </a:xfrm>
        </p:spPr>
        <p:txBody>
          <a:bodyPr/>
          <a:lstStyle/>
          <a:p>
            <a:r>
              <a:rPr lang="en-US" dirty="0" smtClean="0"/>
              <a:t>Department of Information Science &amp; </a:t>
            </a:r>
            <a:r>
              <a:rPr lang="en-US" dirty="0" err="1" smtClean="0"/>
              <a:t>Engineering,PESIT</a:t>
            </a:r>
            <a:r>
              <a:rPr lang="en-US" dirty="0" smtClean="0"/>
              <a:t> 2014</a:t>
            </a:r>
            <a:endParaRPr lang="en-US" dirty="0"/>
          </a:p>
        </p:txBody>
      </p:sp>
      <p:sp>
        <p:nvSpPr>
          <p:cNvPr id="6" name="object 4"/>
          <p:cNvSpPr/>
          <p:nvPr/>
        </p:nvSpPr>
        <p:spPr>
          <a:xfrm>
            <a:off x="10982325" y="2"/>
            <a:ext cx="1209675" cy="1400175"/>
          </a:xfrm>
          <a:prstGeom prst="rect">
            <a:avLst/>
          </a:prstGeom>
          <a:blipFill>
            <a:blip r:embed="rId2" cstate="print"/>
            <a:stretch>
              <a:fillRect/>
            </a:stretch>
          </a:blipFill>
        </p:spPr>
        <p:txBody>
          <a:bodyPr wrap="square" lIns="0" tIns="0" rIns="0" bIns="0" rtlCol="0">
            <a:noAutofit/>
          </a:bodyPr>
          <a:lstStyle/>
          <a:p>
            <a:endParaRPr/>
          </a:p>
        </p:txBody>
      </p:sp>
      <p:sp>
        <p:nvSpPr>
          <p:cNvPr id="5" name="Rounded Rectangle 4"/>
          <p:cNvSpPr/>
          <p:nvPr/>
        </p:nvSpPr>
        <p:spPr>
          <a:xfrm>
            <a:off x="8008211" y="5640397"/>
            <a:ext cx="3493970" cy="10010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t>
            </a:r>
            <a:r>
              <a:rPr lang="en-US" sz="2400" b="1" dirty="0" err="1" smtClean="0"/>
              <a:t>x+y</a:t>
            </a:r>
            <a:r>
              <a:rPr lang="en-US" sz="2400" b="1" dirty="0" smtClean="0"/>
              <a:t>)*(x+y+1))/2)-1</a:t>
            </a:r>
            <a:endParaRPr lang="en-US" sz="2400" b="1" dirty="0"/>
          </a:p>
        </p:txBody>
      </p:sp>
    </p:spTree>
    <p:extLst>
      <p:ext uri="{BB962C8B-B14F-4D97-AF65-F5344CB8AC3E}">
        <p14:creationId xmlns:p14="http://schemas.microsoft.com/office/powerpoint/2010/main" val="537359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658" y="127630"/>
            <a:ext cx="9905998" cy="1478570"/>
          </a:xfrm>
        </p:spPr>
        <p:txBody>
          <a:bodyPr/>
          <a:lstStyle/>
          <a:p>
            <a:r>
              <a:rPr lang="en-US" dirty="0"/>
              <a:t>	</a:t>
            </a:r>
            <a:r>
              <a:rPr lang="en-US" dirty="0" smtClean="0"/>
              <a:t>			</a:t>
            </a:r>
            <a:r>
              <a:rPr lang="en-US" b="1" dirty="0" smtClean="0">
                <a:solidFill>
                  <a:srgbClr val="002060"/>
                </a:solidFill>
                <a:latin typeface="Arial" panose="020B0604020202020204" pitchFamily="34" charset="0"/>
                <a:cs typeface="Arial" panose="020B0604020202020204" pitchFamily="34" charset="0"/>
              </a:rPr>
              <a:t>RESULTS</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76326" y="1767855"/>
            <a:ext cx="9905999" cy="3541714"/>
          </a:xfrm>
        </p:spPr>
        <p:txBody>
          <a:bodyPr>
            <a:normAutofit lnSpcReduction="10000"/>
          </a:bodyPr>
          <a:lstStyle/>
          <a:p>
            <a:r>
              <a:rPr lang="en-US" dirty="0" smtClean="0"/>
              <a:t>The recognized speech is given output as a string ,and that string is written to a text document.</a:t>
            </a:r>
          </a:p>
          <a:p>
            <a:endParaRPr lang="en-US" dirty="0"/>
          </a:p>
          <a:p>
            <a:endParaRPr lang="en-US" dirty="0" smtClean="0"/>
          </a:p>
          <a:p>
            <a:endParaRPr lang="en-US" dirty="0"/>
          </a:p>
          <a:p>
            <a:r>
              <a:rPr lang="en-US" dirty="0" smtClean="0"/>
              <a:t>This recognized speech is taken as input for the encoding process and it is converted to Morse code</a:t>
            </a:r>
            <a:r>
              <a:rPr lang="en-US" dirty="0" smtClean="0"/>
              <a:t>.</a:t>
            </a:r>
          </a:p>
          <a:p>
            <a:endParaRPr lang="en-US" dirty="0" smtClean="0"/>
          </a:p>
        </p:txBody>
      </p:sp>
      <p:sp>
        <p:nvSpPr>
          <p:cNvPr id="4" name="Footer Placeholder 3"/>
          <p:cNvSpPr>
            <a:spLocks noGrp="1"/>
          </p:cNvSpPr>
          <p:nvPr>
            <p:ph type="ftr" sz="quarter" idx="11"/>
          </p:nvPr>
        </p:nvSpPr>
        <p:spPr/>
        <p:txBody>
          <a:bodyPr/>
          <a:lstStyle/>
          <a:p>
            <a:r>
              <a:rPr lang="en-US" smtClean="0"/>
              <a:t>Department of Information Science &amp; Engineering,PESIT 2014</a:t>
            </a:r>
            <a:endParaRPr lang="en-US"/>
          </a:p>
        </p:txBody>
      </p:sp>
      <p:sp>
        <p:nvSpPr>
          <p:cNvPr id="5" name="object 4"/>
          <p:cNvSpPr/>
          <p:nvPr/>
        </p:nvSpPr>
        <p:spPr>
          <a:xfrm>
            <a:off x="10982325" y="0"/>
            <a:ext cx="1209675" cy="1400175"/>
          </a:xfrm>
          <a:prstGeom prst="rect">
            <a:avLst/>
          </a:prstGeom>
          <a:blipFill>
            <a:blip r:embed="rId2" cstate="print"/>
            <a:stretch>
              <a:fillRect/>
            </a:stretch>
          </a:blipFill>
        </p:spPr>
        <p:txBody>
          <a:bodyPr wrap="square" lIns="0" tIns="0" rIns="0" bIns="0" rtlCol="0">
            <a:noAutofit/>
          </a:bodyPr>
          <a:lstStyle/>
          <a:p>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971" y="2821125"/>
            <a:ext cx="6375728" cy="1435174"/>
          </a:xfrm>
          <a:prstGeom prst="rect">
            <a:avLst/>
          </a:prstGeom>
        </p:spPr>
      </p:pic>
    </p:spTree>
    <p:extLst>
      <p:ext uri="{BB962C8B-B14F-4D97-AF65-F5344CB8AC3E}">
        <p14:creationId xmlns:p14="http://schemas.microsoft.com/office/powerpoint/2010/main" val="932653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658" y="50628"/>
            <a:ext cx="9905998" cy="1478570"/>
          </a:xfrm>
        </p:spPr>
        <p:txBody>
          <a:bodyPr/>
          <a:lstStyle/>
          <a:p>
            <a:r>
              <a:rPr lang="en-US" dirty="0"/>
              <a:t>	</a:t>
            </a:r>
            <a:r>
              <a:rPr lang="en-US" dirty="0" smtClean="0"/>
              <a:t>			</a:t>
            </a:r>
            <a:r>
              <a:rPr lang="en-US" b="1" dirty="0" smtClean="0">
                <a:solidFill>
                  <a:srgbClr val="002060"/>
                </a:solidFill>
                <a:latin typeface="Arial" panose="020B0604020202020204" pitchFamily="34" charset="0"/>
                <a:cs typeface="Arial" panose="020B0604020202020204" pitchFamily="34" charset="0"/>
              </a:rPr>
              <a:t>RESULTS</a:t>
            </a:r>
            <a:endParaRPr lang="en-US" b="1" dirty="0">
              <a:solidFill>
                <a:srgbClr val="002060"/>
              </a:solidFill>
              <a:latin typeface="Arial" panose="020B0604020202020204" pitchFamily="34" charset="0"/>
              <a:cs typeface="Arial" panose="020B0604020202020204"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658" y="2187224"/>
            <a:ext cx="10298910" cy="851485"/>
          </a:xfrm>
        </p:spPr>
      </p:pic>
      <p:sp>
        <p:nvSpPr>
          <p:cNvPr id="4" name="Footer Placeholder 3"/>
          <p:cNvSpPr>
            <a:spLocks noGrp="1"/>
          </p:cNvSpPr>
          <p:nvPr>
            <p:ph type="ftr" sz="quarter" idx="11"/>
          </p:nvPr>
        </p:nvSpPr>
        <p:spPr/>
        <p:txBody>
          <a:bodyPr/>
          <a:lstStyle/>
          <a:p>
            <a:r>
              <a:rPr lang="en-US" smtClean="0"/>
              <a:t>Department of Information Science &amp; Engineering,PESIT 2014</a:t>
            </a:r>
            <a:endParaRPr lang="en-US"/>
          </a:p>
        </p:txBody>
      </p:sp>
      <p:sp>
        <p:nvSpPr>
          <p:cNvPr id="5" name="object 4"/>
          <p:cNvSpPr/>
          <p:nvPr/>
        </p:nvSpPr>
        <p:spPr>
          <a:xfrm>
            <a:off x="10982325" y="0"/>
            <a:ext cx="1209675" cy="1400175"/>
          </a:xfrm>
          <a:prstGeom prst="rect">
            <a:avLst/>
          </a:prstGeom>
          <a:blipFill>
            <a:blip r:embed="rId3" cstate="print"/>
            <a:stretch>
              <a:fillRect/>
            </a:stretch>
          </a:blipFill>
        </p:spPr>
        <p:txBody>
          <a:bodyPr wrap="square" lIns="0" tIns="0" rIns="0" bIns="0" rtlCol="0">
            <a:noAutofit/>
          </a:bodyPr>
          <a:lstStyle/>
          <a:p>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657" y="4042611"/>
            <a:ext cx="10298911" cy="1116530"/>
          </a:xfrm>
          <a:prstGeom prst="rect">
            <a:avLst/>
          </a:prstGeom>
        </p:spPr>
      </p:pic>
      <p:sp>
        <p:nvSpPr>
          <p:cNvPr id="9" name="TextBox 8"/>
          <p:cNvSpPr txBox="1"/>
          <p:nvPr/>
        </p:nvSpPr>
        <p:spPr>
          <a:xfrm>
            <a:off x="1001027" y="1597794"/>
            <a:ext cx="3108960" cy="369332"/>
          </a:xfrm>
          <a:prstGeom prst="rect">
            <a:avLst/>
          </a:prstGeom>
          <a:noFill/>
        </p:spPr>
        <p:txBody>
          <a:bodyPr wrap="square" rtlCol="0">
            <a:spAutoFit/>
          </a:bodyPr>
          <a:lstStyle/>
          <a:p>
            <a:r>
              <a:rPr lang="en-US" dirty="0" smtClean="0"/>
              <a:t>INPUT:</a:t>
            </a:r>
            <a:endParaRPr lang="en-US" dirty="0"/>
          </a:p>
        </p:txBody>
      </p:sp>
      <p:sp>
        <p:nvSpPr>
          <p:cNvPr id="11" name="TextBox 10"/>
          <p:cNvSpPr txBox="1"/>
          <p:nvPr/>
        </p:nvSpPr>
        <p:spPr>
          <a:xfrm>
            <a:off x="1001027" y="3580598"/>
            <a:ext cx="3022333" cy="369332"/>
          </a:xfrm>
          <a:prstGeom prst="rect">
            <a:avLst/>
          </a:prstGeom>
          <a:noFill/>
        </p:spPr>
        <p:txBody>
          <a:bodyPr wrap="square" rtlCol="0">
            <a:spAutoFit/>
          </a:bodyPr>
          <a:lstStyle/>
          <a:p>
            <a:r>
              <a:rPr lang="en-US" dirty="0" smtClean="0"/>
              <a:t>OUTPUT:    Decoded output</a:t>
            </a:r>
            <a:endParaRPr lang="en-US" dirty="0"/>
          </a:p>
        </p:txBody>
      </p:sp>
    </p:spTree>
    <p:extLst>
      <p:ext uri="{BB962C8B-B14F-4D97-AF65-F5344CB8AC3E}">
        <p14:creationId xmlns:p14="http://schemas.microsoft.com/office/powerpoint/2010/main" val="33621468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219</TotalTime>
  <Words>566</Words>
  <Application>Microsoft Office PowerPoint</Application>
  <PresentationFormat>Widescreen</PresentationFormat>
  <Paragraphs>83</Paragraphs>
  <Slides>12</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Tw Cen MT</vt:lpstr>
      <vt:lpstr>Circuit</vt:lpstr>
      <vt:lpstr>PowerPoint Presentation</vt:lpstr>
      <vt:lpstr>PowerPoint Presentation</vt:lpstr>
      <vt:lpstr>PowerPoint Presentation</vt:lpstr>
      <vt:lpstr>PowerPoint Presentation</vt:lpstr>
      <vt:lpstr>                 ARCHITECTURE</vt:lpstr>
      <vt:lpstr>PowerPoint Presentation</vt:lpstr>
      <vt:lpstr>         IMPLEMENTATION</vt:lpstr>
      <vt:lpstr>    RESULTS</vt:lpstr>
      <vt:lpstr>    RESULTS</vt:lpstr>
      <vt:lpstr>   DISCUSSIONS</vt:lpstr>
      <vt:lpstr>   CONCLUSION</vt:lpstr>
      <vt:lpstr>   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DHEERAJ RK</dc:creator>
  <cp:lastModifiedBy>DHEERAJ RK</cp:lastModifiedBy>
  <cp:revision>89</cp:revision>
  <dcterms:created xsi:type="dcterms:W3CDTF">2015-11-15T11:15:52Z</dcterms:created>
  <dcterms:modified xsi:type="dcterms:W3CDTF">2015-11-16T09:39:39Z</dcterms:modified>
</cp:coreProperties>
</file>