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688638" cy="15425738"/>
  <p:notesSz cx="6858000" cy="9144000"/>
  <p:defaultTextStyle>
    <a:defPPr>
      <a:defRPr lang="en-US"/>
    </a:defPPr>
    <a:lvl1pPr marL="0" algn="l" defTabSz="1492209" rtl="0" eaLnBrk="1" latinLnBrk="0" hangingPunct="1">
      <a:defRPr sz="2900" kern="1200">
        <a:solidFill>
          <a:schemeClr val="tx1"/>
        </a:solidFill>
        <a:latin typeface="+mn-lt"/>
        <a:ea typeface="+mn-ea"/>
        <a:cs typeface="+mn-cs"/>
      </a:defRPr>
    </a:lvl1pPr>
    <a:lvl2pPr marL="746105" algn="l" defTabSz="1492209" rtl="0" eaLnBrk="1" latinLnBrk="0" hangingPunct="1">
      <a:defRPr sz="2900" kern="1200">
        <a:solidFill>
          <a:schemeClr val="tx1"/>
        </a:solidFill>
        <a:latin typeface="+mn-lt"/>
        <a:ea typeface="+mn-ea"/>
        <a:cs typeface="+mn-cs"/>
      </a:defRPr>
    </a:lvl2pPr>
    <a:lvl3pPr marL="1492209" algn="l" defTabSz="1492209" rtl="0" eaLnBrk="1" latinLnBrk="0" hangingPunct="1">
      <a:defRPr sz="2900" kern="1200">
        <a:solidFill>
          <a:schemeClr val="tx1"/>
        </a:solidFill>
        <a:latin typeface="+mn-lt"/>
        <a:ea typeface="+mn-ea"/>
        <a:cs typeface="+mn-cs"/>
      </a:defRPr>
    </a:lvl3pPr>
    <a:lvl4pPr marL="2238314" algn="l" defTabSz="1492209" rtl="0" eaLnBrk="1" latinLnBrk="0" hangingPunct="1">
      <a:defRPr sz="2900" kern="1200">
        <a:solidFill>
          <a:schemeClr val="tx1"/>
        </a:solidFill>
        <a:latin typeface="+mn-lt"/>
        <a:ea typeface="+mn-ea"/>
        <a:cs typeface="+mn-cs"/>
      </a:defRPr>
    </a:lvl4pPr>
    <a:lvl5pPr marL="2984419" algn="l" defTabSz="1492209" rtl="0" eaLnBrk="1" latinLnBrk="0" hangingPunct="1">
      <a:defRPr sz="2900" kern="1200">
        <a:solidFill>
          <a:schemeClr val="tx1"/>
        </a:solidFill>
        <a:latin typeface="+mn-lt"/>
        <a:ea typeface="+mn-ea"/>
        <a:cs typeface="+mn-cs"/>
      </a:defRPr>
    </a:lvl5pPr>
    <a:lvl6pPr marL="3730523" algn="l" defTabSz="1492209" rtl="0" eaLnBrk="1" latinLnBrk="0" hangingPunct="1">
      <a:defRPr sz="2900" kern="1200">
        <a:solidFill>
          <a:schemeClr val="tx1"/>
        </a:solidFill>
        <a:latin typeface="+mn-lt"/>
        <a:ea typeface="+mn-ea"/>
        <a:cs typeface="+mn-cs"/>
      </a:defRPr>
    </a:lvl6pPr>
    <a:lvl7pPr marL="4476628" algn="l" defTabSz="1492209" rtl="0" eaLnBrk="1" latinLnBrk="0" hangingPunct="1">
      <a:defRPr sz="2900" kern="1200">
        <a:solidFill>
          <a:schemeClr val="tx1"/>
        </a:solidFill>
        <a:latin typeface="+mn-lt"/>
        <a:ea typeface="+mn-ea"/>
        <a:cs typeface="+mn-cs"/>
      </a:defRPr>
    </a:lvl7pPr>
    <a:lvl8pPr marL="5222733" algn="l" defTabSz="1492209" rtl="0" eaLnBrk="1" latinLnBrk="0" hangingPunct="1">
      <a:defRPr sz="2900" kern="1200">
        <a:solidFill>
          <a:schemeClr val="tx1"/>
        </a:solidFill>
        <a:latin typeface="+mn-lt"/>
        <a:ea typeface="+mn-ea"/>
        <a:cs typeface="+mn-cs"/>
      </a:defRPr>
    </a:lvl8pPr>
    <a:lvl9pPr marL="5968837" algn="l" defTabSz="1492209"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74" y="-72"/>
      </p:cViewPr>
      <p:guideLst>
        <p:guide orient="horz" pos="4859"/>
        <p:guide pos="33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B7B64-26B4-4E93-8135-39E400FED3B9}"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12B93EC3-0EBF-4D0A-AA42-A959BFDE07DB}">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Input</a:t>
          </a:r>
          <a:endParaRPr lang="en-IN" dirty="0">
            <a:solidFill>
              <a:schemeClr val="tx1"/>
            </a:solidFill>
          </a:endParaRPr>
        </a:p>
      </dgm:t>
    </dgm:pt>
    <dgm:pt modelId="{4DD21055-E08B-47B3-9842-8FE696EA42A5}" type="parTrans" cxnId="{A3457315-AB29-48D0-93AF-1C0E78AF417A}">
      <dgm:prSet/>
      <dgm:spPr/>
      <dgm:t>
        <a:bodyPr/>
        <a:lstStyle/>
        <a:p>
          <a:endParaRPr lang="en-IN">
            <a:solidFill>
              <a:schemeClr val="tx1"/>
            </a:solidFill>
          </a:endParaRPr>
        </a:p>
      </dgm:t>
    </dgm:pt>
    <dgm:pt modelId="{85FD67F1-82D4-436E-90B2-3A44EC745981}" type="sibTrans" cxnId="{A3457315-AB29-48D0-93AF-1C0E78AF417A}">
      <dgm:prSet>
        <dgm:style>
          <a:lnRef idx="1">
            <a:schemeClr val="dk1"/>
          </a:lnRef>
          <a:fillRef idx="2">
            <a:schemeClr val="dk1"/>
          </a:fillRef>
          <a:effectRef idx="1">
            <a:schemeClr val="dk1"/>
          </a:effectRef>
          <a:fontRef idx="minor">
            <a:schemeClr val="dk1"/>
          </a:fontRef>
        </dgm:style>
      </dgm:prSet>
      <dgm:spPr/>
      <dgm:t>
        <a:bodyPr/>
        <a:lstStyle/>
        <a:p>
          <a:endParaRPr lang="en-IN">
            <a:solidFill>
              <a:schemeClr val="tx1"/>
            </a:solidFill>
          </a:endParaRPr>
        </a:p>
      </dgm:t>
    </dgm:pt>
    <dgm:pt modelId="{F3DC4F26-0CDE-4E3E-8FF2-1B7C4105058D}">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Webcam is used to record the user’s face to recognize the gestures</a:t>
          </a:r>
          <a:endParaRPr lang="en-IN" dirty="0">
            <a:solidFill>
              <a:schemeClr val="tx1"/>
            </a:solidFill>
          </a:endParaRPr>
        </a:p>
      </dgm:t>
    </dgm:pt>
    <dgm:pt modelId="{6C27152E-5AB9-46CB-BB1A-58E37BB75D4D}" type="parTrans" cxnId="{9BFAB07B-8E17-4C84-958F-208622057F00}">
      <dgm:prSet/>
      <dgm:spPr/>
      <dgm:t>
        <a:bodyPr/>
        <a:lstStyle/>
        <a:p>
          <a:endParaRPr lang="en-IN">
            <a:solidFill>
              <a:schemeClr val="tx1"/>
            </a:solidFill>
          </a:endParaRPr>
        </a:p>
      </dgm:t>
    </dgm:pt>
    <dgm:pt modelId="{9282E36C-1EFB-44E0-B282-044380CFB235}" type="sibTrans" cxnId="{9BFAB07B-8E17-4C84-958F-208622057F00}">
      <dgm:prSet/>
      <dgm:spPr/>
      <dgm:t>
        <a:bodyPr/>
        <a:lstStyle/>
        <a:p>
          <a:endParaRPr lang="en-IN">
            <a:solidFill>
              <a:schemeClr val="tx1"/>
            </a:solidFill>
          </a:endParaRPr>
        </a:p>
      </dgm:t>
    </dgm:pt>
    <dgm:pt modelId="{D94C2DB3-908E-46D4-A2A8-FF5F93FFDBA6}">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Output</a:t>
          </a:r>
          <a:endParaRPr lang="en-IN" dirty="0">
            <a:solidFill>
              <a:schemeClr val="tx1"/>
            </a:solidFill>
          </a:endParaRPr>
        </a:p>
      </dgm:t>
    </dgm:pt>
    <dgm:pt modelId="{C3D74C60-F098-47DA-91F3-C03959219526}" type="parTrans" cxnId="{C1576C27-E817-4646-A543-6138772B4D87}">
      <dgm:prSet/>
      <dgm:spPr/>
      <dgm:t>
        <a:bodyPr/>
        <a:lstStyle/>
        <a:p>
          <a:endParaRPr lang="en-IN">
            <a:solidFill>
              <a:schemeClr val="tx1"/>
            </a:solidFill>
          </a:endParaRPr>
        </a:p>
      </dgm:t>
    </dgm:pt>
    <dgm:pt modelId="{366C1FBC-B80C-4EBC-BFA0-2663FAC5B1BC}" type="sibTrans" cxnId="{C1576C27-E817-4646-A543-6138772B4D87}">
      <dgm:prSet/>
      <dgm:spPr/>
      <dgm:t>
        <a:bodyPr/>
        <a:lstStyle/>
        <a:p>
          <a:endParaRPr lang="en-IN">
            <a:solidFill>
              <a:schemeClr val="tx1"/>
            </a:solidFill>
          </a:endParaRPr>
        </a:p>
      </dgm:t>
    </dgm:pt>
    <dgm:pt modelId="{E713085B-DAA6-490A-9CF0-CAC46D37035F}">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Recognized gestures are mimicked.</a:t>
          </a:r>
          <a:endParaRPr lang="en-IN" dirty="0">
            <a:solidFill>
              <a:schemeClr val="tx1"/>
            </a:solidFill>
          </a:endParaRPr>
        </a:p>
      </dgm:t>
    </dgm:pt>
    <dgm:pt modelId="{56C18534-257F-4B32-B415-526226E2B9E8}" type="parTrans" cxnId="{F09C8C6A-83E2-48E9-834A-7A32C0C448FA}">
      <dgm:prSet/>
      <dgm:spPr/>
      <dgm:t>
        <a:bodyPr/>
        <a:lstStyle/>
        <a:p>
          <a:endParaRPr lang="en-IN">
            <a:solidFill>
              <a:schemeClr val="tx1"/>
            </a:solidFill>
          </a:endParaRPr>
        </a:p>
      </dgm:t>
    </dgm:pt>
    <dgm:pt modelId="{B0ECC59D-5A58-49EE-B625-E1732C02C38E}" type="sibTrans" cxnId="{F09C8C6A-83E2-48E9-834A-7A32C0C448FA}">
      <dgm:prSet/>
      <dgm:spPr/>
      <dgm:t>
        <a:bodyPr/>
        <a:lstStyle/>
        <a:p>
          <a:endParaRPr lang="en-IN">
            <a:solidFill>
              <a:schemeClr val="tx1"/>
            </a:solidFill>
          </a:endParaRPr>
        </a:p>
      </dgm:t>
    </dgm:pt>
    <dgm:pt modelId="{AB5A4455-B3A3-47BE-B5AA-75DFAEAD7DFF}">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Motors controls the actions</a:t>
          </a:r>
          <a:endParaRPr lang="en-IN" dirty="0">
            <a:solidFill>
              <a:schemeClr val="tx1"/>
            </a:solidFill>
          </a:endParaRPr>
        </a:p>
      </dgm:t>
    </dgm:pt>
    <dgm:pt modelId="{EB752FD1-B116-4050-AF3D-9DA5FFAD8832}" type="parTrans" cxnId="{70914978-7A35-421B-8087-D46D4E822DE2}">
      <dgm:prSet/>
      <dgm:spPr/>
      <dgm:t>
        <a:bodyPr/>
        <a:lstStyle/>
        <a:p>
          <a:endParaRPr lang="en-IN">
            <a:solidFill>
              <a:schemeClr val="tx1"/>
            </a:solidFill>
          </a:endParaRPr>
        </a:p>
      </dgm:t>
    </dgm:pt>
    <dgm:pt modelId="{9819492C-E111-4879-9C9F-3522B3B75935}" type="sibTrans" cxnId="{70914978-7A35-421B-8087-D46D4E822DE2}">
      <dgm:prSet/>
      <dgm:spPr/>
      <dgm:t>
        <a:bodyPr/>
        <a:lstStyle/>
        <a:p>
          <a:endParaRPr lang="en-IN">
            <a:solidFill>
              <a:schemeClr val="tx1"/>
            </a:solidFill>
          </a:endParaRPr>
        </a:p>
      </dgm:t>
    </dgm:pt>
    <dgm:pt modelId="{F4CD0644-C148-4EC5-ACEC-3BDC8D7FED3E}">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Processing</a:t>
          </a:r>
          <a:endParaRPr lang="en-IN" dirty="0">
            <a:solidFill>
              <a:schemeClr val="tx1"/>
            </a:solidFill>
          </a:endParaRPr>
        </a:p>
      </dgm:t>
    </dgm:pt>
    <dgm:pt modelId="{939F4640-CDA7-4C0F-9595-A42EB3D85FB2}" type="parTrans" cxnId="{D80B03C9-1130-414C-A5E4-3217EAE79084}">
      <dgm:prSet/>
      <dgm:spPr/>
      <dgm:t>
        <a:bodyPr/>
        <a:lstStyle/>
        <a:p>
          <a:endParaRPr lang="en-IN"/>
        </a:p>
      </dgm:t>
    </dgm:pt>
    <dgm:pt modelId="{0C83DC1C-F503-4026-8B1E-8D44E67EDD1A}" type="sibTrans" cxnId="{D80B03C9-1130-414C-A5E4-3217EAE79084}">
      <dgm:prSet>
        <dgm:style>
          <a:lnRef idx="1">
            <a:schemeClr val="dk1"/>
          </a:lnRef>
          <a:fillRef idx="2">
            <a:schemeClr val="dk1"/>
          </a:fillRef>
          <a:effectRef idx="1">
            <a:schemeClr val="dk1"/>
          </a:effectRef>
          <a:fontRef idx="minor">
            <a:schemeClr val="dk1"/>
          </a:fontRef>
        </dgm:style>
      </dgm:prSet>
      <dgm:spPr/>
      <dgm:t>
        <a:bodyPr/>
        <a:lstStyle/>
        <a:p>
          <a:endParaRPr lang="en-IN"/>
        </a:p>
      </dgm:t>
    </dgm:pt>
    <dgm:pt modelId="{75D80128-1B84-4418-B4A7-4E1A2E8D941C}">
      <dgm:prSet phldrT="[Text]">
        <dgm:style>
          <a:lnRef idx="1">
            <a:schemeClr val="dk1"/>
          </a:lnRef>
          <a:fillRef idx="2">
            <a:schemeClr val="dk1"/>
          </a:fillRef>
          <a:effectRef idx="1">
            <a:schemeClr val="dk1"/>
          </a:effectRef>
          <a:fontRef idx="minor">
            <a:schemeClr val="dk1"/>
          </a:fontRef>
        </dgm:style>
      </dgm:prSet>
      <dgm:spPr/>
      <dgm:t>
        <a:bodyPr/>
        <a:lstStyle/>
        <a:p>
          <a:r>
            <a:rPr lang="en-IN" dirty="0" err="1" smtClean="0">
              <a:solidFill>
                <a:schemeClr val="tx1"/>
              </a:solidFill>
            </a:rPr>
            <a:t>OpenCV</a:t>
          </a:r>
          <a:r>
            <a:rPr lang="en-IN" dirty="0" smtClean="0">
              <a:solidFill>
                <a:schemeClr val="tx1"/>
              </a:solidFill>
            </a:rPr>
            <a:t> for gesture recognition</a:t>
          </a:r>
          <a:endParaRPr lang="en-IN" dirty="0">
            <a:solidFill>
              <a:schemeClr val="tx1"/>
            </a:solidFill>
          </a:endParaRPr>
        </a:p>
      </dgm:t>
    </dgm:pt>
    <dgm:pt modelId="{F83D9229-FAD0-4B5F-B43E-AE8BF7A81A30}" type="parTrans" cxnId="{D29A9C89-84AF-4F20-B4D8-99C6DD4730D4}">
      <dgm:prSet/>
      <dgm:spPr/>
      <dgm:t>
        <a:bodyPr/>
        <a:lstStyle/>
        <a:p>
          <a:endParaRPr lang="en-IN"/>
        </a:p>
      </dgm:t>
    </dgm:pt>
    <dgm:pt modelId="{85608D74-49B4-4712-920C-7764F269684C}" type="sibTrans" cxnId="{D29A9C89-84AF-4F20-B4D8-99C6DD4730D4}">
      <dgm:prSet/>
      <dgm:spPr/>
      <dgm:t>
        <a:bodyPr/>
        <a:lstStyle/>
        <a:p>
          <a:endParaRPr lang="en-IN"/>
        </a:p>
      </dgm:t>
    </dgm:pt>
    <dgm:pt modelId="{BDA322DB-6589-45A8-A63C-435021494373}">
      <dgm:prSet phldrT="[Text]">
        <dgm:style>
          <a:lnRef idx="1">
            <a:schemeClr val="dk1"/>
          </a:lnRef>
          <a:fillRef idx="2">
            <a:schemeClr val="dk1"/>
          </a:fillRef>
          <a:effectRef idx="1">
            <a:schemeClr val="dk1"/>
          </a:effectRef>
          <a:fontRef idx="minor">
            <a:schemeClr val="dk1"/>
          </a:fontRef>
        </dgm:style>
      </dgm:prSet>
      <dgm:spPr/>
      <dgm:t>
        <a:bodyPr/>
        <a:lstStyle/>
        <a:p>
          <a:r>
            <a:rPr lang="en-IN" dirty="0" smtClean="0">
              <a:solidFill>
                <a:schemeClr val="tx1"/>
              </a:solidFill>
            </a:rPr>
            <a:t>Arduino for decision making</a:t>
          </a:r>
          <a:endParaRPr lang="en-IN" dirty="0">
            <a:solidFill>
              <a:schemeClr val="tx1"/>
            </a:solidFill>
          </a:endParaRPr>
        </a:p>
      </dgm:t>
    </dgm:pt>
    <dgm:pt modelId="{964EB495-387F-41BA-A81A-7058EF4EBCD3}" type="parTrans" cxnId="{8DFE8AA2-E207-4C64-96CE-99B31B200F10}">
      <dgm:prSet/>
      <dgm:spPr/>
      <dgm:t>
        <a:bodyPr/>
        <a:lstStyle/>
        <a:p>
          <a:endParaRPr lang="en-IN"/>
        </a:p>
      </dgm:t>
    </dgm:pt>
    <dgm:pt modelId="{A1E555A4-1BD7-4BB6-B7EF-B2AAD3EAE714}" type="sibTrans" cxnId="{8DFE8AA2-E207-4C64-96CE-99B31B200F10}">
      <dgm:prSet/>
      <dgm:spPr/>
      <dgm:t>
        <a:bodyPr/>
        <a:lstStyle/>
        <a:p>
          <a:endParaRPr lang="en-IN"/>
        </a:p>
      </dgm:t>
    </dgm:pt>
    <dgm:pt modelId="{F573B49A-14B7-4080-8A7F-C82EBA082CDE}" type="pres">
      <dgm:prSet presAssocID="{902B7B64-26B4-4E93-8135-39E400FED3B9}" presName="Name0" presStyleCnt="0">
        <dgm:presLayoutVars>
          <dgm:dir/>
          <dgm:resizeHandles val="exact"/>
        </dgm:presLayoutVars>
      </dgm:prSet>
      <dgm:spPr/>
      <dgm:t>
        <a:bodyPr/>
        <a:lstStyle/>
        <a:p>
          <a:endParaRPr lang="en-IN"/>
        </a:p>
      </dgm:t>
    </dgm:pt>
    <dgm:pt modelId="{779E96C8-369D-4B66-9A7F-5DEA7A94A2B9}" type="pres">
      <dgm:prSet presAssocID="{12B93EC3-0EBF-4D0A-AA42-A959BFDE07DB}" presName="composite" presStyleCnt="0"/>
      <dgm:spPr/>
    </dgm:pt>
    <dgm:pt modelId="{A62E6174-81EE-42EC-8F28-FD8DA8D434BE}" type="pres">
      <dgm:prSet presAssocID="{12B93EC3-0EBF-4D0A-AA42-A959BFDE07DB}" presName="imagSh" presStyleLbl="bgImgPlace1" presStyleIdx="0" presStyleCnt="3" custScaleX="57430" custScaleY="57616" custLinFactNeighborX="-6951">
        <dgm:style>
          <a:lnRef idx="1">
            <a:schemeClr val="dk1"/>
          </a:lnRef>
          <a:fillRef idx="2">
            <a:schemeClr val="dk1"/>
          </a:fillRef>
          <a:effectRef idx="1">
            <a:schemeClr val="dk1"/>
          </a:effectRef>
          <a:fontRef idx="minor">
            <a:schemeClr val="dk1"/>
          </a:fontRef>
        </dgm:style>
      </dgm:prSet>
      <dgm:spPr>
        <a:blipFill rotWithShape="1">
          <a:blip xmlns:r="http://schemas.openxmlformats.org/officeDocument/2006/relationships" r:embed="rId1"/>
          <a:stretch>
            <a:fillRect/>
          </a:stretch>
        </a:blipFill>
      </dgm:spPr>
    </dgm:pt>
    <dgm:pt modelId="{8D19AD6E-7C4B-4377-85CC-87C3AA8E144E}" type="pres">
      <dgm:prSet presAssocID="{12B93EC3-0EBF-4D0A-AA42-A959BFDE07DB}" presName="txNode" presStyleLbl="node1" presStyleIdx="0" presStyleCnt="3" custLinFactNeighborX="9314" custLinFactNeighborY="9421">
        <dgm:presLayoutVars>
          <dgm:bulletEnabled val="1"/>
        </dgm:presLayoutVars>
      </dgm:prSet>
      <dgm:spPr/>
      <dgm:t>
        <a:bodyPr/>
        <a:lstStyle/>
        <a:p>
          <a:endParaRPr lang="en-IN"/>
        </a:p>
      </dgm:t>
    </dgm:pt>
    <dgm:pt modelId="{2175EE5F-E71F-42E2-B481-0B70D1166166}" type="pres">
      <dgm:prSet presAssocID="{85FD67F1-82D4-436E-90B2-3A44EC745981}" presName="sibTrans" presStyleLbl="sibTrans2D1" presStyleIdx="0" presStyleCnt="2" custAng="21517259" custScaleX="158758" custScaleY="98900" custLinFactNeighborY="-28663"/>
      <dgm:spPr/>
      <dgm:t>
        <a:bodyPr/>
        <a:lstStyle/>
        <a:p>
          <a:endParaRPr lang="en-IN"/>
        </a:p>
      </dgm:t>
    </dgm:pt>
    <dgm:pt modelId="{BD6065A3-2AFA-43E6-8C8D-121AF8701515}" type="pres">
      <dgm:prSet presAssocID="{85FD67F1-82D4-436E-90B2-3A44EC745981}" presName="connTx" presStyleLbl="sibTrans2D1" presStyleIdx="0" presStyleCnt="2"/>
      <dgm:spPr/>
      <dgm:t>
        <a:bodyPr/>
        <a:lstStyle/>
        <a:p>
          <a:endParaRPr lang="en-IN"/>
        </a:p>
      </dgm:t>
    </dgm:pt>
    <dgm:pt modelId="{92339DE9-676D-4FE6-AC00-1A6EC9CE0F8A}" type="pres">
      <dgm:prSet presAssocID="{F4CD0644-C148-4EC5-ACEC-3BDC8D7FED3E}" presName="composite" presStyleCnt="0"/>
      <dgm:spPr/>
    </dgm:pt>
    <dgm:pt modelId="{5F55CD42-9E39-4B01-9629-65ACFBC0837C}" type="pres">
      <dgm:prSet presAssocID="{F4CD0644-C148-4EC5-ACEC-3BDC8D7FED3E}" presName="imagSh" presStyleLbl="bgImgPlace1" presStyleIdx="1" presStyleCnt="3" custScaleX="52776" custScaleY="57801" custLinFactNeighborX="-8823" custLinFactNeighborY="3208"/>
      <dgm:spPr>
        <a:blipFill rotWithShape="1">
          <a:blip xmlns:r="http://schemas.openxmlformats.org/officeDocument/2006/relationships" r:embed="rId2"/>
          <a:stretch>
            <a:fillRect/>
          </a:stretch>
        </a:blipFill>
      </dgm:spPr>
    </dgm:pt>
    <dgm:pt modelId="{DEB792C5-BF51-4912-9771-98C02AAE1059}" type="pres">
      <dgm:prSet presAssocID="{F4CD0644-C148-4EC5-ACEC-3BDC8D7FED3E}" presName="txNode" presStyleLbl="node1" presStyleIdx="1" presStyleCnt="3" custLinFactNeighborX="6077" custLinFactNeighborY="13634">
        <dgm:presLayoutVars>
          <dgm:bulletEnabled val="1"/>
        </dgm:presLayoutVars>
      </dgm:prSet>
      <dgm:spPr/>
      <dgm:t>
        <a:bodyPr/>
        <a:lstStyle/>
        <a:p>
          <a:endParaRPr lang="en-IN"/>
        </a:p>
      </dgm:t>
    </dgm:pt>
    <dgm:pt modelId="{81442BB4-7459-4208-9999-F61F24E377D8}" type="pres">
      <dgm:prSet presAssocID="{0C83DC1C-F503-4026-8B1E-8D44E67EDD1A}" presName="sibTrans" presStyleLbl="sibTrans2D1" presStyleIdx="1" presStyleCnt="2" custAng="118721" custScaleX="143686" custScaleY="96913" custLinFactNeighborY="-23997"/>
      <dgm:spPr/>
      <dgm:t>
        <a:bodyPr/>
        <a:lstStyle/>
        <a:p>
          <a:endParaRPr lang="en-IN"/>
        </a:p>
      </dgm:t>
    </dgm:pt>
    <dgm:pt modelId="{100A32DC-7A2E-462F-ABC5-92129EB45FC6}" type="pres">
      <dgm:prSet presAssocID="{0C83DC1C-F503-4026-8B1E-8D44E67EDD1A}" presName="connTx" presStyleLbl="sibTrans2D1" presStyleIdx="1" presStyleCnt="2"/>
      <dgm:spPr/>
      <dgm:t>
        <a:bodyPr/>
        <a:lstStyle/>
        <a:p>
          <a:endParaRPr lang="en-IN"/>
        </a:p>
      </dgm:t>
    </dgm:pt>
    <dgm:pt modelId="{B9D521F5-73B8-4364-B98D-DE1609D65138}" type="pres">
      <dgm:prSet presAssocID="{D94C2DB3-908E-46D4-A2A8-FF5F93FFDBA6}" presName="composite" presStyleCnt="0"/>
      <dgm:spPr/>
    </dgm:pt>
    <dgm:pt modelId="{EDD15FE2-9245-42DD-8614-14FD5BD11324}" type="pres">
      <dgm:prSet presAssocID="{D94C2DB3-908E-46D4-A2A8-FF5F93FFDBA6}" presName="imagSh" presStyleLbl="bgImgPlace1" presStyleIdx="2" presStyleCnt="3" custScaleX="56965" custScaleY="57524" custLinFactNeighborX="-17927" custLinFactNeighborY="-1202">
        <dgm:style>
          <a:lnRef idx="1">
            <a:schemeClr val="dk1"/>
          </a:lnRef>
          <a:fillRef idx="2">
            <a:schemeClr val="dk1"/>
          </a:fillRef>
          <a:effectRef idx="1">
            <a:schemeClr val="dk1"/>
          </a:effectRef>
          <a:fontRef idx="minor">
            <a:schemeClr val="dk1"/>
          </a:fontRef>
        </dgm:style>
      </dgm:prSet>
      <dgm:spPr>
        <a:blipFill rotWithShape="1">
          <a:blip xmlns:r="http://schemas.openxmlformats.org/officeDocument/2006/relationships" r:embed="rId3"/>
          <a:stretch>
            <a:fillRect/>
          </a:stretch>
        </a:blipFill>
      </dgm:spPr>
    </dgm:pt>
    <dgm:pt modelId="{0593F78D-9A36-4852-9A7F-A9F524A84CAF}" type="pres">
      <dgm:prSet presAssocID="{D94C2DB3-908E-46D4-A2A8-FF5F93FFDBA6}" presName="txNode" presStyleLbl="node1" presStyleIdx="2" presStyleCnt="3" custLinFactNeighborY="8260">
        <dgm:presLayoutVars>
          <dgm:bulletEnabled val="1"/>
        </dgm:presLayoutVars>
      </dgm:prSet>
      <dgm:spPr/>
      <dgm:t>
        <a:bodyPr/>
        <a:lstStyle/>
        <a:p>
          <a:endParaRPr lang="en-IN"/>
        </a:p>
      </dgm:t>
    </dgm:pt>
  </dgm:ptLst>
  <dgm:cxnLst>
    <dgm:cxn modelId="{809892EC-8764-4667-8625-5F0486DBF70E}" type="presOf" srcId="{75D80128-1B84-4418-B4A7-4E1A2E8D941C}" destId="{DEB792C5-BF51-4912-9771-98C02AAE1059}" srcOrd="0" destOrd="1" presId="urn:microsoft.com/office/officeart/2005/8/layout/hProcess10"/>
    <dgm:cxn modelId="{42D1C7DD-97E6-4CF1-AE3A-2CF84077A5BA}" type="presOf" srcId="{85FD67F1-82D4-436E-90B2-3A44EC745981}" destId="{2175EE5F-E71F-42E2-B481-0B70D1166166}" srcOrd="0" destOrd="0" presId="urn:microsoft.com/office/officeart/2005/8/layout/hProcess10"/>
    <dgm:cxn modelId="{70914978-7A35-421B-8087-D46D4E822DE2}" srcId="{D94C2DB3-908E-46D4-A2A8-FF5F93FFDBA6}" destId="{AB5A4455-B3A3-47BE-B5AA-75DFAEAD7DFF}" srcOrd="1" destOrd="0" parTransId="{EB752FD1-B116-4050-AF3D-9DA5FFAD8832}" sibTransId="{9819492C-E111-4879-9C9F-3522B3B75935}"/>
    <dgm:cxn modelId="{C1576C27-E817-4646-A543-6138772B4D87}" srcId="{902B7B64-26B4-4E93-8135-39E400FED3B9}" destId="{D94C2DB3-908E-46D4-A2A8-FF5F93FFDBA6}" srcOrd="2" destOrd="0" parTransId="{C3D74C60-F098-47DA-91F3-C03959219526}" sibTransId="{366C1FBC-B80C-4EBC-BFA0-2663FAC5B1BC}"/>
    <dgm:cxn modelId="{9BFAB07B-8E17-4C84-958F-208622057F00}" srcId="{12B93EC3-0EBF-4D0A-AA42-A959BFDE07DB}" destId="{F3DC4F26-0CDE-4E3E-8FF2-1B7C4105058D}" srcOrd="0" destOrd="0" parTransId="{6C27152E-5AB9-46CB-BB1A-58E37BB75D4D}" sibTransId="{9282E36C-1EFB-44E0-B282-044380CFB235}"/>
    <dgm:cxn modelId="{5BE90E2D-E7A5-4EAA-8E59-FFA2538CD84A}" type="presOf" srcId="{902B7B64-26B4-4E93-8135-39E400FED3B9}" destId="{F573B49A-14B7-4080-8A7F-C82EBA082CDE}" srcOrd="0" destOrd="0" presId="urn:microsoft.com/office/officeart/2005/8/layout/hProcess10"/>
    <dgm:cxn modelId="{2A7450FD-77C8-4C26-8BB9-AFA77600943E}" type="presOf" srcId="{85FD67F1-82D4-436E-90B2-3A44EC745981}" destId="{BD6065A3-2AFA-43E6-8C8D-121AF8701515}" srcOrd="1" destOrd="0" presId="urn:microsoft.com/office/officeart/2005/8/layout/hProcess10"/>
    <dgm:cxn modelId="{D29A9C89-84AF-4F20-B4D8-99C6DD4730D4}" srcId="{F4CD0644-C148-4EC5-ACEC-3BDC8D7FED3E}" destId="{75D80128-1B84-4418-B4A7-4E1A2E8D941C}" srcOrd="0" destOrd="0" parTransId="{F83D9229-FAD0-4B5F-B43E-AE8BF7A81A30}" sibTransId="{85608D74-49B4-4712-920C-7764F269684C}"/>
    <dgm:cxn modelId="{A3457315-AB29-48D0-93AF-1C0E78AF417A}" srcId="{902B7B64-26B4-4E93-8135-39E400FED3B9}" destId="{12B93EC3-0EBF-4D0A-AA42-A959BFDE07DB}" srcOrd="0" destOrd="0" parTransId="{4DD21055-E08B-47B3-9842-8FE696EA42A5}" sibTransId="{85FD67F1-82D4-436E-90B2-3A44EC745981}"/>
    <dgm:cxn modelId="{D80B03C9-1130-414C-A5E4-3217EAE79084}" srcId="{902B7B64-26B4-4E93-8135-39E400FED3B9}" destId="{F4CD0644-C148-4EC5-ACEC-3BDC8D7FED3E}" srcOrd="1" destOrd="0" parTransId="{939F4640-CDA7-4C0F-9595-A42EB3D85FB2}" sibTransId="{0C83DC1C-F503-4026-8B1E-8D44E67EDD1A}"/>
    <dgm:cxn modelId="{FDCA54C6-7C24-4C33-A530-4DA0CDEA5CBA}" type="presOf" srcId="{BDA322DB-6589-45A8-A63C-435021494373}" destId="{DEB792C5-BF51-4912-9771-98C02AAE1059}" srcOrd="0" destOrd="2" presId="urn:microsoft.com/office/officeart/2005/8/layout/hProcess10"/>
    <dgm:cxn modelId="{E0FBADAF-8133-4CD9-9042-C39D1A1D2214}" type="presOf" srcId="{D94C2DB3-908E-46D4-A2A8-FF5F93FFDBA6}" destId="{0593F78D-9A36-4852-9A7F-A9F524A84CAF}" srcOrd="0" destOrd="0" presId="urn:microsoft.com/office/officeart/2005/8/layout/hProcess10"/>
    <dgm:cxn modelId="{8DFE8AA2-E207-4C64-96CE-99B31B200F10}" srcId="{F4CD0644-C148-4EC5-ACEC-3BDC8D7FED3E}" destId="{BDA322DB-6589-45A8-A63C-435021494373}" srcOrd="1" destOrd="0" parTransId="{964EB495-387F-41BA-A81A-7058EF4EBCD3}" sibTransId="{A1E555A4-1BD7-4BB6-B7EF-B2AAD3EAE714}"/>
    <dgm:cxn modelId="{953B30E1-1B01-4E0D-A035-5E19BBA4182F}" type="presOf" srcId="{AB5A4455-B3A3-47BE-B5AA-75DFAEAD7DFF}" destId="{0593F78D-9A36-4852-9A7F-A9F524A84CAF}" srcOrd="0" destOrd="2" presId="urn:microsoft.com/office/officeart/2005/8/layout/hProcess10"/>
    <dgm:cxn modelId="{E1E323DD-62A3-4927-9F96-0D14AD7EE46D}" type="presOf" srcId="{12B93EC3-0EBF-4D0A-AA42-A959BFDE07DB}" destId="{8D19AD6E-7C4B-4377-85CC-87C3AA8E144E}" srcOrd="0" destOrd="0" presId="urn:microsoft.com/office/officeart/2005/8/layout/hProcess10"/>
    <dgm:cxn modelId="{F2C5518C-525E-4F1F-BD82-8C8B5B8AC443}" type="presOf" srcId="{0C83DC1C-F503-4026-8B1E-8D44E67EDD1A}" destId="{100A32DC-7A2E-462F-ABC5-92129EB45FC6}" srcOrd="1" destOrd="0" presId="urn:microsoft.com/office/officeart/2005/8/layout/hProcess10"/>
    <dgm:cxn modelId="{766725A8-5113-4BC5-8E7B-B28F06C14836}" type="presOf" srcId="{E713085B-DAA6-490A-9CF0-CAC46D37035F}" destId="{0593F78D-9A36-4852-9A7F-A9F524A84CAF}" srcOrd="0" destOrd="1" presId="urn:microsoft.com/office/officeart/2005/8/layout/hProcess10"/>
    <dgm:cxn modelId="{F09C8C6A-83E2-48E9-834A-7A32C0C448FA}" srcId="{D94C2DB3-908E-46D4-A2A8-FF5F93FFDBA6}" destId="{E713085B-DAA6-490A-9CF0-CAC46D37035F}" srcOrd="0" destOrd="0" parTransId="{56C18534-257F-4B32-B415-526226E2B9E8}" sibTransId="{B0ECC59D-5A58-49EE-B625-E1732C02C38E}"/>
    <dgm:cxn modelId="{4B7F432F-D17F-42F2-AB7F-20632F584C39}" type="presOf" srcId="{0C83DC1C-F503-4026-8B1E-8D44E67EDD1A}" destId="{81442BB4-7459-4208-9999-F61F24E377D8}" srcOrd="0" destOrd="0" presId="urn:microsoft.com/office/officeart/2005/8/layout/hProcess10"/>
    <dgm:cxn modelId="{46FBBB0A-0055-464E-89E6-9B977770E6DC}" type="presOf" srcId="{F3DC4F26-0CDE-4E3E-8FF2-1B7C4105058D}" destId="{8D19AD6E-7C4B-4377-85CC-87C3AA8E144E}" srcOrd="0" destOrd="1" presId="urn:microsoft.com/office/officeart/2005/8/layout/hProcess10"/>
    <dgm:cxn modelId="{BB240BA5-3071-4EE9-A4AD-776BC65533B1}" type="presOf" srcId="{F4CD0644-C148-4EC5-ACEC-3BDC8D7FED3E}" destId="{DEB792C5-BF51-4912-9771-98C02AAE1059}" srcOrd="0" destOrd="0" presId="urn:microsoft.com/office/officeart/2005/8/layout/hProcess10"/>
    <dgm:cxn modelId="{B660DDD2-5BCB-452E-AB83-661C69F62007}" type="presParOf" srcId="{F573B49A-14B7-4080-8A7F-C82EBA082CDE}" destId="{779E96C8-369D-4B66-9A7F-5DEA7A94A2B9}" srcOrd="0" destOrd="0" presId="urn:microsoft.com/office/officeart/2005/8/layout/hProcess10"/>
    <dgm:cxn modelId="{AAB8801C-CD4E-410A-B364-983EA973B916}" type="presParOf" srcId="{779E96C8-369D-4B66-9A7F-5DEA7A94A2B9}" destId="{A62E6174-81EE-42EC-8F28-FD8DA8D434BE}" srcOrd="0" destOrd="0" presId="urn:microsoft.com/office/officeart/2005/8/layout/hProcess10"/>
    <dgm:cxn modelId="{DF124238-712D-433E-9DE2-E309CEDF6F18}" type="presParOf" srcId="{779E96C8-369D-4B66-9A7F-5DEA7A94A2B9}" destId="{8D19AD6E-7C4B-4377-85CC-87C3AA8E144E}" srcOrd="1" destOrd="0" presId="urn:microsoft.com/office/officeart/2005/8/layout/hProcess10"/>
    <dgm:cxn modelId="{0FE65523-5AEA-452B-8DDF-974F9329EAE0}" type="presParOf" srcId="{F573B49A-14B7-4080-8A7F-C82EBA082CDE}" destId="{2175EE5F-E71F-42E2-B481-0B70D1166166}" srcOrd="1" destOrd="0" presId="urn:microsoft.com/office/officeart/2005/8/layout/hProcess10"/>
    <dgm:cxn modelId="{BA206C65-FC0D-4304-B8B9-183860FDF1B3}" type="presParOf" srcId="{2175EE5F-E71F-42E2-B481-0B70D1166166}" destId="{BD6065A3-2AFA-43E6-8C8D-121AF8701515}" srcOrd="0" destOrd="0" presId="urn:microsoft.com/office/officeart/2005/8/layout/hProcess10"/>
    <dgm:cxn modelId="{F7171BE7-85FA-460A-BEB7-8F8FF043C902}" type="presParOf" srcId="{F573B49A-14B7-4080-8A7F-C82EBA082CDE}" destId="{92339DE9-676D-4FE6-AC00-1A6EC9CE0F8A}" srcOrd="2" destOrd="0" presId="urn:microsoft.com/office/officeart/2005/8/layout/hProcess10"/>
    <dgm:cxn modelId="{D7E70119-72DD-44F0-83B8-ED7373510BC7}" type="presParOf" srcId="{92339DE9-676D-4FE6-AC00-1A6EC9CE0F8A}" destId="{5F55CD42-9E39-4B01-9629-65ACFBC0837C}" srcOrd="0" destOrd="0" presId="urn:microsoft.com/office/officeart/2005/8/layout/hProcess10"/>
    <dgm:cxn modelId="{568F3A17-BA19-4878-9763-FCD4A3ACCC16}" type="presParOf" srcId="{92339DE9-676D-4FE6-AC00-1A6EC9CE0F8A}" destId="{DEB792C5-BF51-4912-9771-98C02AAE1059}" srcOrd="1" destOrd="0" presId="urn:microsoft.com/office/officeart/2005/8/layout/hProcess10"/>
    <dgm:cxn modelId="{1AA79809-924D-495B-80BC-6B86A38E4B65}" type="presParOf" srcId="{F573B49A-14B7-4080-8A7F-C82EBA082CDE}" destId="{81442BB4-7459-4208-9999-F61F24E377D8}" srcOrd="3" destOrd="0" presId="urn:microsoft.com/office/officeart/2005/8/layout/hProcess10"/>
    <dgm:cxn modelId="{61F8157D-CCB0-4D7A-B0DA-7838ACA309E1}" type="presParOf" srcId="{81442BB4-7459-4208-9999-F61F24E377D8}" destId="{100A32DC-7A2E-462F-ABC5-92129EB45FC6}" srcOrd="0" destOrd="0" presId="urn:microsoft.com/office/officeart/2005/8/layout/hProcess10"/>
    <dgm:cxn modelId="{80ACFE40-9A54-4CB3-9733-3BD005E9B731}" type="presParOf" srcId="{F573B49A-14B7-4080-8A7F-C82EBA082CDE}" destId="{B9D521F5-73B8-4364-B98D-DE1609D65138}" srcOrd="4" destOrd="0" presId="urn:microsoft.com/office/officeart/2005/8/layout/hProcess10"/>
    <dgm:cxn modelId="{8DF460A9-C386-4282-B577-FAB9EAE1693F}" type="presParOf" srcId="{B9D521F5-73B8-4364-B98D-DE1609D65138}" destId="{EDD15FE2-9245-42DD-8614-14FD5BD11324}" srcOrd="0" destOrd="0" presId="urn:microsoft.com/office/officeart/2005/8/layout/hProcess10"/>
    <dgm:cxn modelId="{0856E09C-1001-4CD9-AABB-1EDBC0BA4E33}" type="presParOf" srcId="{B9D521F5-73B8-4364-B98D-DE1609D65138}" destId="{0593F78D-9A36-4852-9A7F-A9F524A84CAF}" srcOrd="1" destOrd="0" presId="urn:microsoft.com/office/officeart/2005/8/layout/hProcess10"/>
  </dgm:cxnLst>
  <dgm:bg/>
  <dgm:whole>
    <a:ln>
      <a:solidFill>
        <a:schemeClr val="bg2"/>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E6174-81EE-42EC-8F28-FD8DA8D434BE}">
      <dsp:nvSpPr>
        <dsp:cNvPr id="0" name=""/>
        <dsp:cNvSpPr/>
      </dsp:nvSpPr>
      <dsp:spPr>
        <a:xfrm>
          <a:off x="0" y="861450"/>
          <a:ext cx="737403" cy="739791"/>
        </a:xfrm>
        <a:prstGeom prst="roundRect">
          <a:avLst>
            <a:gd name="adj" fmla="val 10000"/>
          </a:avLst>
        </a:prstGeom>
        <a:blipFill rotWithShape="1">
          <a:blip xmlns:r="http://schemas.openxmlformats.org/officeDocument/2006/relationships" r:embed="rId1"/>
          <a:stretch>
            <a:fillRect/>
          </a:stretch>
        </a:blip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sp>
    <dsp:sp modelId="{8D19AD6E-7C4B-4377-85CC-87C3AA8E144E}">
      <dsp:nvSpPr>
        <dsp:cNvPr id="0" name=""/>
        <dsp:cNvSpPr/>
      </dsp:nvSpPr>
      <dsp:spPr>
        <a:xfrm>
          <a:off x="122722" y="1480712"/>
          <a:ext cx="1284003" cy="1284003"/>
        </a:xfrm>
        <a:prstGeom prst="roundRect">
          <a:avLst>
            <a:gd name="adj" fmla="val 10000"/>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solidFill>
                <a:schemeClr val="tx1"/>
              </a:solidFill>
            </a:rPr>
            <a:t>Input</a:t>
          </a:r>
          <a:endParaRPr lang="en-IN" sz="1600" kern="1200" dirty="0">
            <a:solidFill>
              <a:schemeClr val="tx1"/>
            </a:solidFill>
          </a:endParaRPr>
        </a:p>
        <a:p>
          <a:pPr marL="114300" lvl="1" indent="-114300" algn="l" defTabSz="533400">
            <a:lnSpc>
              <a:spcPct val="90000"/>
            </a:lnSpc>
            <a:spcBef>
              <a:spcPct val="0"/>
            </a:spcBef>
            <a:spcAft>
              <a:spcPct val="15000"/>
            </a:spcAft>
            <a:buChar char="••"/>
          </a:pPr>
          <a:r>
            <a:rPr lang="en-IN" sz="1200" kern="1200" dirty="0" smtClean="0">
              <a:solidFill>
                <a:schemeClr val="tx1"/>
              </a:solidFill>
            </a:rPr>
            <a:t>Webcam is used to record the user’s face to recognize the gestures</a:t>
          </a:r>
          <a:endParaRPr lang="en-IN" sz="1200" kern="1200" dirty="0">
            <a:solidFill>
              <a:schemeClr val="tx1"/>
            </a:solidFill>
          </a:endParaRPr>
        </a:p>
      </dsp:txBody>
      <dsp:txXfrm>
        <a:off x="160329" y="1518319"/>
        <a:ext cx="1208789" cy="1208789"/>
      </dsp:txXfrm>
    </dsp:sp>
    <dsp:sp modelId="{2175EE5F-E71F-42E2-B481-0B70D1166166}">
      <dsp:nvSpPr>
        <dsp:cNvPr id="0" name=""/>
        <dsp:cNvSpPr/>
      </dsp:nvSpPr>
      <dsp:spPr>
        <a:xfrm rot="21600000">
          <a:off x="991470" y="1012216"/>
          <a:ext cx="571501" cy="305134"/>
        </a:xfrm>
        <a:prstGeom prst="rightArrow">
          <a:avLst>
            <a:gd name="adj1" fmla="val 60000"/>
            <a:gd name="adj2" fmla="val 50000"/>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solidFill>
              <a:schemeClr val="tx1"/>
            </a:solidFill>
          </a:endParaRPr>
        </a:p>
      </dsp:txBody>
      <dsp:txXfrm rot="-21600000">
        <a:off x="991470" y="1073243"/>
        <a:ext cx="479961" cy="183080"/>
      </dsp:txXfrm>
    </dsp:sp>
    <dsp:sp modelId="{5F55CD42-9E39-4B01-9629-65ACFBC0837C}">
      <dsp:nvSpPr>
        <dsp:cNvPr id="0" name=""/>
        <dsp:cNvSpPr/>
      </dsp:nvSpPr>
      <dsp:spPr>
        <a:xfrm>
          <a:off x="1765627" y="902047"/>
          <a:ext cx="677645" cy="742166"/>
        </a:xfrm>
        <a:prstGeom prst="roundRect">
          <a:avLst>
            <a:gd name="adj" fmla="val 10000"/>
          </a:avLst>
        </a:prstGeom>
        <a:blipFill rotWithShape="1">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B792C5-BF51-4912-9771-98C02AAE1059}">
      <dsp:nvSpPr>
        <dsp:cNvPr id="0" name=""/>
        <dsp:cNvSpPr/>
      </dsp:nvSpPr>
      <dsp:spPr>
        <a:xfrm>
          <a:off x="1862788" y="1535401"/>
          <a:ext cx="1284003" cy="1284003"/>
        </a:xfrm>
        <a:prstGeom prst="roundRect">
          <a:avLst>
            <a:gd name="adj" fmla="val 10000"/>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solidFill>
                <a:schemeClr val="tx1"/>
              </a:solidFill>
            </a:rPr>
            <a:t>Processing</a:t>
          </a:r>
          <a:endParaRPr lang="en-IN" sz="1600" kern="1200" dirty="0">
            <a:solidFill>
              <a:schemeClr val="tx1"/>
            </a:solidFill>
          </a:endParaRPr>
        </a:p>
        <a:p>
          <a:pPr marL="114300" lvl="1" indent="-114300" algn="l" defTabSz="533400">
            <a:lnSpc>
              <a:spcPct val="90000"/>
            </a:lnSpc>
            <a:spcBef>
              <a:spcPct val="0"/>
            </a:spcBef>
            <a:spcAft>
              <a:spcPct val="15000"/>
            </a:spcAft>
            <a:buChar char="••"/>
          </a:pPr>
          <a:r>
            <a:rPr lang="en-IN" sz="1200" kern="1200" dirty="0" err="1" smtClean="0">
              <a:solidFill>
                <a:schemeClr val="tx1"/>
              </a:solidFill>
            </a:rPr>
            <a:t>OpenCV</a:t>
          </a:r>
          <a:r>
            <a:rPr lang="en-IN" sz="1200" kern="1200" dirty="0" smtClean="0">
              <a:solidFill>
                <a:schemeClr val="tx1"/>
              </a:solidFill>
            </a:rPr>
            <a:t> for gesture recognition</a:t>
          </a:r>
          <a:endParaRPr lang="en-IN" sz="1200" kern="1200" dirty="0">
            <a:solidFill>
              <a:schemeClr val="tx1"/>
            </a:solidFill>
          </a:endParaRPr>
        </a:p>
        <a:p>
          <a:pPr marL="114300" lvl="1" indent="-114300" algn="l" defTabSz="533400">
            <a:lnSpc>
              <a:spcPct val="90000"/>
            </a:lnSpc>
            <a:spcBef>
              <a:spcPct val="0"/>
            </a:spcBef>
            <a:spcAft>
              <a:spcPct val="15000"/>
            </a:spcAft>
            <a:buChar char="••"/>
          </a:pPr>
          <a:r>
            <a:rPr lang="en-IN" sz="1200" kern="1200" dirty="0" smtClean="0">
              <a:solidFill>
                <a:schemeClr val="tx1"/>
              </a:solidFill>
            </a:rPr>
            <a:t>Arduino for decision making</a:t>
          </a:r>
          <a:endParaRPr lang="en-IN" sz="1200" kern="1200" dirty="0">
            <a:solidFill>
              <a:schemeClr val="tx1"/>
            </a:solidFill>
          </a:endParaRPr>
        </a:p>
      </dsp:txBody>
      <dsp:txXfrm>
        <a:off x="1900395" y="1573008"/>
        <a:ext cx="1208789" cy="1208789"/>
      </dsp:txXfrm>
    </dsp:sp>
    <dsp:sp modelId="{81442BB4-7459-4208-9999-F61F24E377D8}">
      <dsp:nvSpPr>
        <dsp:cNvPr id="0" name=""/>
        <dsp:cNvSpPr/>
      </dsp:nvSpPr>
      <dsp:spPr>
        <a:xfrm rot="21600000">
          <a:off x="2705789" y="1020469"/>
          <a:ext cx="483170" cy="299003"/>
        </a:xfrm>
        <a:prstGeom prst="rightArrow">
          <a:avLst>
            <a:gd name="adj1" fmla="val 60000"/>
            <a:gd name="adj2" fmla="val 50000"/>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21600000">
        <a:off x="2705789" y="1080270"/>
        <a:ext cx="393469" cy="179401"/>
      </dsp:txXfrm>
    </dsp:sp>
    <dsp:sp modelId="{EDD15FE2-9245-42DD-8614-14FD5BD11324}">
      <dsp:nvSpPr>
        <dsp:cNvPr id="0" name=""/>
        <dsp:cNvSpPr/>
      </dsp:nvSpPr>
      <dsp:spPr>
        <a:xfrm>
          <a:off x="3403467" y="846311"/>
          <a:ext cx="731432" cy="738610"/>
        </a:xfrm>
        <a:prstGeom prst="roundRect">
          <a:avLst>
            <a:gd name="adj" fmla="val 10000"/>
          </a:avLst>
        </a:prstGeom>
        <a:blipFill rotWithShape="1">
          <a:blip xmlns:r="http://schemas.openxmlformats.org/officeDocument/2006/relationships" r:embed="rId3"/>
          <a:stretch>
            <a:fillRect/>
          </a:stretch>
        </a:blip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sp>
    <dsp:sp modelId="{0593F78D-9A36-4852-9A7F-A9F524A84CAF}">
      <dsp:nvSpPr>
        <dsp:cNvPr id="0" name=""/>
        <dsp:cNvSpPr/>
      </dsp:nvSpPr>
      <dsp:spPr>
        <a:xfrm>
          <a:off x="3566389" y="1465509"/>
          <a:ext cx="1284003" cy="1284003"/>
        </a:xfrm>
        <a:prstGeom prst="roundRect">
          <a:avLst>
            <a:gd name="adj" fmla="val 10000"/>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solidFill>
                <a:schemeClr val="tx1"/>
              </a:solidFill>
            </a:rPr>
            <a:t>Output</a:t>
          </a:r>
          <a:endParaRPr lang="en-IN" sz="1600" kern="1200" dirty="0">
            <a:solidFill>
              <a:schemeClr val="tx1"/>
            </a:solidFill>
          </a:endParaRPr>
        </a:p>
        <a:p>
          <a:pPr marL="114300" lvl="1" indent="-114300" algn="l" defTabSz="533400">
            <a:lnSpc>
              <a:spcPct val="90000"/>
            </a:lnSpc>
            <a:spcBef>
              <a:spcPct val="0"/>
            </a:spcBef>
            <a:spcAft>
              <a:spcPct val="15000"/>
            </a:spcAft>
            <a:buChar char="••"/>
          </a:pPr>
          <a:r>
            <a:rPr lang="en-IN" sz="1200" kern="1200" dirty="0" smtClean="0">
              <a:solidFill>
                <a:schemeClr val="tx1"/>
              </a:solidFill>
            </a:rPr>
            <a:t>Recognized gestures are mimicked.</a:t>
          </a:r>
          <a:endParaRPr lang="en-IN" sz="1200" kern="1200" dirty="0">
            <a:solidFill>
              <a:schemeClr val="tx1"/>
            </a:solidFill>
          </a:endParaRPr>
        </a:p>
        <a:p>
          <a:pPr marL="114300" lvl="1" indent="-114300" algn="l" defTabSz="533400">
            <a:lnSpc>
              <a:spcPct val="90000"/>
            </a:lnSpc>
            <a:spcBef>
              <a:spcPct val="0"/>
            </a:spcBef>
            <a:spcAft>
              <a:spcPct val="15000"/>
            </a:spcAft>
            <a:buChar char="••"/>
          </a:pPr>
          <a:r>
            <a:rPr lang="en-IN" sz="1200" kern="1200" dirty="0" smtClean="0">
              <a:solidFill>
                <a:schemeClr val="tx1"/>
              </a:solidFill>
            </a:rPr>
            <a:t>Motors controls the actions</a:t>
          </a:r>
          <a:endParaRPr lang="en-IN" sz="1200" kern="1200" dirty="0">
            <a:solidFill>
              <a:schemeClr val="tx1"/>
            </a:solidFill>
          </a:endParaRPr>
        </a:p>
      </dsp:txBody>
      <dsp:txXfrm>
        <a:off x="3603996" y="1503116"/>
        <a:ext cx="1208789" cy="12087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13430676"/>
            <a:ext cx="10688638" cy="19950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10" name="Rectangle 9"/>
          <p:cNvSpPr/>
          <p:nvPr/>
        </p:nvSpPr>
        <p:spPr>
          <a:xfrm>
            <a:off x="-10689" y="13615785"/>
            <a:ext cx="2629405" cy="160427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11" name="Rectangle 10"/>
          <p:cNvSpPr/>
          <p:nvPr/>
        </p:nvSpPr>
        <p:spPr>
          <a:xfrm>
            <a:off x="2757669" y="13595217"/>
            <a:ext cx="7930969" cy="160427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8" name="Title 7"/>
          <p:cNvSpPr>
            <a:spLocks noGrp="1"/>
          </p:cNvSpPr>
          <p:nvPr>
            <p:ph type="ctrTitle"/>
          </p:nvPr>
        </p:nvSpPr>
        <p:spPr>
          <a:xfrm>
            <a:off x="2761231" y="9084046"/>
            <a:ext cx="7571119" cy="411353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761231" y="13608382"/>
            <a:ext cx="7838335" cy="1542574"/>
          </a:xfrm>
        </p:spPr>
        <p:txBody>
          <a:bodyPr anchor="ctr">
            <a:normAutofit/>
          </a:bodyPr>
          <a:lstStyle>
            <a:lvl1pPr marL="0" indent="0" algn="l">
              <a:buNone/>
              <a:defRPr sz="4200">
                <a:solidFill>
                  <a:srgbClr val="FFFFFF"/>
                </a:solidFill>
              </a:defRPr>
            </a:lvl1pPr>
            <a:lvl2pPr marL="746105" indent="0" algn="ctr">
              <a:buNone/>
            </a:lvl2pPr>
            <a:lvl3pPr marL="1492209" indent="0" algn="ctr">
              <a:buNone/>
            </a:lvl3pPr>
            <a:lvl4pPr marL="2238314" indent="0" algn="ctr">
              <a:buNone/>
            </a:lvl4pPr>
            <a:lvl5pPr marL="2984419" indent="0" algn="ctr">
              <a:buNone/>
            </a:lvl5pPr>
            <a:lvl6pPr marL="3730523" indent="0" algn="ctr">
              <a:buNone/>
            </a:lvl6pPr>
            <a:lvl7pPr marL="4476628" indent="0" algn="ctr">
              <a:buNone/>
            </a:lvl7pPr>
            <a:lvl8pPr marL="5222733" indent="0" algn="ctr">
              <a:buNone/>
            </a:lvl8pPr>
            <a:lvl9pPr marL="5968837"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072" y="13650359"/>
            <a:ext cx="2404944" cy="1542574"/>
          </a:xfrm>
        </p:spPr>
        <p:txBody>
          <a:bodyPr>
            <a:noAutofit/>
          </a:bodyPr>
          <a:lstStyle>
            <a:lvl1pPr algn="ctr">
              <a:defRPr sz="3300">
                <a:solidFill>
                  <a:srgbClr val="FFFFFF"/>
                </a:solidFill>
              </a:defRPr>
            </a:lvl1pPr>
          </a:lstStyle>
          <a:p>
            <a:fld id="{BFF740EA-991A-4F7D-9A19-42B1C8755FEB}" type="datetimeFigureOut">
              <a:rPr lang="en-US" smtClean="0"/>
              <a:t>4/22/2014</a:t>
            </a:fld>
            <a:endParaRPr lang="en-US"/>
          </a:p>
        </p:txBody>
      </p:sp>
      <p:sp>
        <p:nvSpPr>
          <p:cNvPr id="17" name="Footer Placeholder 16"/>
          <p:cNvSpPr>
            <a:spLocks noGrp="1"/>
          </p:cNvSpPr>
          <p:nvPr>
            <p:ph type="ftr" sz="quarter" idx="11"/>
          </p:nvPr>
        </p:nvSpPr>
        <p:spPr>
          <a:xfrm>
            <a:off x="2437665" y="532047"/>
            <a:ext cx="6858543" cy="821278"/>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9352558" y="514191"/>
            <a:ext cx="979792" cy="856985"/>
          </a:xfrm>
        </p:spPr>
        <p:txBody>
          <a:bodyPr/>
          <a:lstStyle>
            <a:lvl1pPr>
              <a:defRPr>
                <a:solidFill>
                  <a:schemeClr val="tx2"/>
                </a:solidFill>
              </a:defRPr>
            </a:lvl1pPr>
          </a:lstStyle>
          <a:p>
            <a:fld id="{14A39FCC-467D-4993-A002-81837465CDA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F740EA-991A-4F7D-9A19-42B1C8755FEB}"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39FCC-467D-4993-A002-81837465CD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0190" y="1371178"/>
            <a:ext cx="2404944" cy="1240843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4432" y="1371177"/>
            <a:ext cx="6502255" cy="1240843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7660190" y="14054567"/>
            <a:ext cx="2583088" cy="821278"/>
          </a:xfrm>
        </p:spPr>
        <p:txBody>
          <a:bodyPr/>
          <a:lstStyle/>
          <a:p>
            <a:fld id="{BFF740EA-991A-4F7D-9A19-42B1C8755FEB}" type="datetimeFigureOut">
              <a:rPr lang="en-US" smtClean="0"/>
              <a:t>4/22/2014</a:t>
            </a:fld>
            <a:endParaRPr lang="en-US"/>
          </a:p>
        </p:txBody>
      </p:sp>
      <p:sp>
        <p:nvSpPr>
          <p:cNvPr id="5" name="Footer Placeholder 4"/>
          <p:cNvSpPr>
            <a:spLocks noGrp="1"/>
          </p:cNvSpPr>
          <p:nvPr>
            <p:ph type="ftr" sz="quarter" idx="11"/>
          </p:nvPr>
        </p:nvSpPr>
        <p:spPr>
          <a:xfrm>
            <a:off x="534434" y="14054128"/>
            <a:ext cx="6514976" cy="821278"/>
          </a:xfrm>
        </p:spPr>
        <p:txBody>
          <a:bodyPr/>
          <a:lstStyle/>
          <a:p>
            <a:endParaRPr lang="en-US"/>
          </a:p>
        </p:txBody>
      </p:sp>
      <p:sp>
        <p:nvSpPr>
          <p:cNvPr id="7" name="Rectangle 6"/>
          <p:cNvSpPr/>
          <p:nvPr/>
        </p:nvSpPr>
        <p:spPr bwMode="white">
          <a:xfrm>
            <a:off x="7126131" y="0"/>
            <a:ext cx="374102" cy="15425738"/>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49221" tIns="74610" rIns="149221" bIns="74610" rtlCol="0" anchor="ctr"/>
          <a:lstStyle/>
          <a:p>
            <a:pPr algn="ctr" eaLnBrk="1" latinLnBrk="0" hangingPunct="1"/>
            <a:endParaRPr kumimoji="0" lang="en-US"/>
          </a:p>
        </p:txBody>
      </p:sp>
      <p:sp>
        <p:nvSpPr>
          <p:cNvPr id="8" name="Rectangle 7"/>
          <p:cNvSpPr/>
          <p:nvPr/>
        </p:nvSpPr>
        <p:spPr>
          <a:xfrm>
            <a:off x="7179574" y="1371177"/>
            <a:ext cx="267216" cy="14054561"/>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49221" tIns="74610" rIns="149221" bIns="74610" rtlCol="0" anchor="ctr"/>
          <a:lstStyle/>
          <a:p>
            <a:pPr algn="ctr" eaLnBrk="1" latinLnBrk="0" hangingPunct="1"/>
            <a:endParaRPr kumimoji="0" lang="en-US"/>
          </a:p>
        </p:txBody>
      </p:sp>
      <p:sp>
        <p:nvSpPr>
          <p:cNvPr id="9" name="Rectangle 8"/>
          <p:cNvSpPr/>
          <p:nvPr/>
        </p:nvSpPr>
        <p:spPr>
          <a:xfrm>
            <a:off x="7179574" y="0"/>
            <a:ext cx="267216" cy="119978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49221" tIns="74610" rIns="149221" bIns="74610"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713292" y="457003"/>
            <a:ext cx="1199780" cy="285774"/>
          </a:xfrm>
        </p:spPr>
        <p:txBody>
          <a:bodyPr/>
          <a:lstStyle/>
          <a:p>
            <a:fld id="{14A39FCC-467D-4993-A002-81837465CDA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6139" y="514191"/>
            <a:ext cx="9530702" cy="2228162"/>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FF740EA-991A-4F7D-9A19-42B1C8755FEB}"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4A39FCC-467D-4993-A002-81837465CDA0}" type="slidenum">
              <a:rPr lang="en-US" smtClean="0"/>
              <a:t>‹#›</a:t>
            </a:fld>
            <a:endParaRPr lang="en-US"/>
          </a:p>
        </p:txBody>
      </p:sp>
      <p:sp>
        <p:nvSpPr>
          <p:cNvPr id="8" name="Content Placeholder 7"/>
          <p:cNvSpPr>
            <a:spLocks noGrp="1"/>
          </p:cNvSpPr>
          <p:nvPr>
            <p:ph sz="quarter" idx="1"/>
          </p:nvPr>
        </p:nvSpPr>
        <p:spPr>
          <a:xfrm>
            <a:off x="716139" y="3599339"/>
            <a:ext cx="9530702" cy="1011242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03296" y="6170297"/>
            <a:ext cx="8326375" cy="3763594"/>
          </a:xfrm>
        </p:spPr>
        <p:txBody>
          <a:bodyPr anchor="t"/>
          <a:lstStyle>
            <a:lvl1pPr marL="0" indent="0">
              <a:buNone/>
              <a:defRPr sz="4600">
                <a:solidFill>
                  <a:schemeClr val="tx2"/>
                </a:solidFill>
              </a:defRPr>
            </a:lvl1pPr>
            <a:lvl2pPr>
              <a:buNone/>
              <a:defRPr sz="2900">
                <a:solidFill>
                  <a:schemeClr val="tx1">
                    <a:tint val="75000"/>
                  </a:schemeClr>
                </a:solidFill>
              </a:defRPr>
            </a:lvl2pPr>
            <a:lvl3pPr>
              <a:buNone/>
              <a:defRPr sz="2600">
                <a:solidFill>
                  <a:schemeClr val="tx1">
                    <a:tint val="75000"/>
                  </a:schemeClr>
                </a:solidFill>
              </a:defRPr>
            </a:lvl3pPr>
            <a:lvl4pPr>
              <a:buNone/>
              <a:defRPr sz="2300">
                <a:solidFill>
                  <a:schemeClr val="tx1">
                    <a:tint val="75000"/>
                  </a:schemeClr>
                </a:solidFill>
              </a:defRPr>
            </a:lvl4pPr>
            <a:lvl5pPr>
              <a:buNone/>
              <a:defRPr sz="23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3427942"/>
            <a:ext cx="10688638" cy="257095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8" name="Rectangle 7"/>
          <p:cNvSpPr/>
          <p:nvPr/>
        </p:nvSpPr>
        <p:spPr>
          <a:xfrm>
            <a:off x="0" y="3599339"/>
            <a:ext cx="1514224" cy="222816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9" name="Rectangle 8"/>
          <p:cNvSpPr/>
          <p:nvPr/>
        </p:nvSpPr>
        <p:spPr>
          <a:xfrm>
            <a:off x="1603296" y="3599339"/>
            <a:ext cx="9085342" cy="222816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2" name="Title 1"/>
          <p:cNvSpPr>
            <a:spLocks noGrp="1"/>
          </p:cNvSpPr>
          <p:nvPr>
            <p:ph type="title"/>
          </p:nvPr>
        </p:nvSpPr>
        <p:spPr>
          <a:xfrm>
            <a:off x="1603296" y="3599339"/>
            <a:ext cx="8907198" cy="2228162"/>
          </a:xfrm>
        </p:spPr>
        <p:txBody>
          <a:bodyPr/>
          <a:lstStyle>
            <a:lvl1pPr algn="l">
              <a:buNone/>
              <a:defRPr sz="72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FF740EA-991A-4F7D-9A19-42B1C8755FEB}" type="datetimeFigureOut">
              <a:rPr lang="en-US" smtClean="0"/>
              <a:t>4/22/2014</a:t>
            </a:fld>
            <a:endParaRPr lang="en-US"/>
          </a:p>
        </p:txBody>
      </p:sp>
      <p:sp>
        <p:nvSpPr>
          <p:cNvPr id="13" name="Slide Number Placeholder 12"/>
          <p:cNvSpPr>
            <a:spLocks noGrp="1"/>
          </p:cNvSpPr>
          <p:nvPr>
            <p:ph type="sldNum" sz="quarter" idx="11"/>
          </p:nvPr>
        </p:nvSpPr>
        <p:spPr>
          <a:xfrm>
            <a:off x="0" y="3942133"/>
            <a:ext cx="1514224" cy="1578284"/>
          </a:xfrm>
        </p:spPr>
        <p:txBody>
          <a:bodyPr>
            <a:noAutofit/>
          </a:bodyPr>
          <a:lstStyle>
            <a:lvl1pPr>
              <a:defRPr sz="3900">
                <a:solidFill>
                  <a:srgbClr val="FFFFFF"/>
                </a:solidFill>
              </a:defRPr>
            </a:lvl1pPr>
          </a:lstStyle>
          <a:p>
            <a:fld id="{14A39FCC-467D-4993-A002-81837465CDA0}"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712576" y="3575422"/>
            <a:ext cx="4542671" cy="1028382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63320" y="3575422"/>
            <a:ext cx="4542671" cy="1028382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FF740EA-991A-4F7D-9A19-42B1C8755FEB}" type="datetimeFigureOut">
              <a:rPr lang="en-US" smtClean="0"/>
              <a:t>4/22/2014</a:t>
            </a:fld>
            <a:endParaRPr lang="en-US"/>
          </a:p>
        </p:txBody>
      </p:sp>
      <p:sp>
        <p:nvSpPr>
          <p:cNvPr id="10" name="Slide Number Placeholder 9"/>
          <p:cNvSpPr>
            <a:spLocks noGrp="1"/>
          </p:cNvSpPr>
          <p:nvPr>
            <p:ph type="sldNum" sz="quarter" idx="16"/>
          </p:nvPr>
        </p:nvSpPr>
        <p:spPr/>
        <p:txBody>
          <a:bodyPr rtlCol="0"/>
          <a:lstStyle/>
          <a:p>
            <a:fld id="{14A39FCC-467D-4993-A002-81837465CDA0}"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504" y="614173"/>
            <a:ext cx="9530702" cy="195678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712576" y="5484707"/>
            <a:ext cx="4542671" cy="805566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611535" y="5484707"/>
            <a:ext cx="4542671" cy="805566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FF740EA-991A-4F7D-9A19-42B1C8755FEB}" type="datetimeFigureOut">
              <a:rPr lang="en-US" smtClean="0"/>
              <a:t>4/22/2014</a:t>
            </a:fld>
            <a:endParaRPr lang="en-US"/>
          </a:p>
        </p:txBody>
      </p:sp>
      <p:sp>
        <p:nvSpPr>
          <p:cNvPr id="12" name="Slide Number Placeholder 11"/>
          <p:cNvSpPr>
            <a:spLocks noGrp="1"/>
          </p:cNvSpPr>
          <p:nvPr>
            <p:ph type="sldNum" sz="quarter" idx="16"/>
          </p:nvPr>
        </p:nvSpPr>
        <p:spPr/>
        <p:txBody>
          <a:bodyPr rtlCol="0"/>
          <a:lstStyle/>
          <a:p>
            <a:fld id="{14A39FCC-467D-4993-A002-81837465CDA0}"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712576" y="3942133"/>
            <a:ext cx="4542671" cy="1439736"/>
          </a:xfrm>
          <a:solidFill>
            <a:schemeClr val="accent2"/>
          </a:solidFill>
        </p:spPr>
        <p:txBody>
          <a:bodyPr rtlCol="0" anchor="ctr"/>
          <a:lstStyle>
            <a:lvl1pPr marL="0" indent="0">
              <a:buFontTx/>
              <a:buNone/>
              <a:defRPr sz="33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5611535" y="3942133"/>
            <a:ext cx="4542671" cy="1439736"/>
          </a:xfrm>
          <a:solidFill>
            <a:schemeClr val="accent4"/>
          </a:solidFill>
        </p:spPr>
        <p:txBody>
          <a:bodyPr rtlCol="0" anchor="ctr"/>
          <a:lstStyle>
            <a:lvl1pPr marL="0" indent="0">
              <a:buFontTx/>
              <a:buNone/>
              <a:defRPr sz="33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F740EA-991A-4F7D-9A19-42B1C8755FEB}" type="datetimeFigureOut">
              <a:rPr lang="en-US" smtClean="0"/>
              <a:t>4/22/2014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4A39FCC-467D-4993-A002-81837465CD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740EA-991A-4F7D-9A19-42B1C8755FEB}" type="datetimeFigureOut">
              <a:rPr lang="en-US" smtClean="0"/>
              <a:t>4/22/2014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14054562"/>
            <a:ext cx="623504" cy="856985"/>
          </a:xfrm>
        </p:spPr>
        <p:txBody>
          <a:bodyPr/>
          <a:lstStyle>
            <a:lvl1pPr>
              <a:defRPr>
                <a:solidFill>
                  <a:schemeClr val="tx2"/>
                </a:solidFill>
              </a:defRPr>
            </a:lvl1pPr>
          </a:lstStyle>
          <a:p>
            <a:fld id="{14A39FCC-467D-4993-A002-81837465CD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576" y="614173"/>
            <a:ext cx="9441630" cy="1956783"/>
          </a:xfrm>
        </p:spPr>
        <p:txBody>
          <a:bodyPr anchor="ctr"/>
          <a:lstStyle>
            <a:lvl1pPr algn="l">
              <a:buNone/>
              <a:defRPr sz="72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F740EA-991A-4F7D-9A19-42B1C8755FEB}"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4A39FCC-467D-4993-A002-81837465CDA0}" type="slidenum">
              <a:rPr lang="en-US" smtClean="0"/>
              <a:t>‹#›</a:t>
            </a:fld>
            <a:endParaRPr lang="en-US"/>
          </a:p>
        </p:txBody>
      </p:sp>
      <p:sp>
        <p:nvSpPr>
          <p:cNvPr id="3" name="Text Placeholder 2"/>
          <p:cNvSpPr>
            <a:spLocks noGrp="1"/>
          </p:cNvSpPr>
          <p:nvPr>
            <p:ph type="body" idx="2"/>
          </p:nvPr>
        </p:nvSpPr>
        <p:spPr>
          <a:xfrm>
            <a:off x="712576" y="3942133"/>
            <a:ext cx="1870512" cy="9769634"/>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223831" tIns="298442" rIns="223831" bIns="149221"/>
          <a:lstStyle>
            <a:lvl1pPr marL="0" indent="0">
              <a:spcAft>
                <a:spcPts val="1632"/>
              </a:spcAft>
              <a:buNone/>
              <a:defRPr sz="2900"/>
            </a:lvl1pPr>
            <a:lvl2pPr>
              <a:buNone/>
              <a:defRPr sz="2000"/>
            </a:lvl2pPr>
            <a:lvl3pPr>
              <a:buNone/>
              <a:defRPr sz="1600"/>
            </a:lvl3pPr>
            <a:lvl4pPr>
              <a:buNone/>
              <a:defRPr sz="1500"/>
            </a:lvl4pPr>
            <a:lvl5pPr>
              <a:buNone/>
              <a:defRPr sz="15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761231" y="3942133"/>
            <a:ext cx="7482047" cy="994103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70512" y="12340590"/>
            <a:ext cx="8550910" cy="1542574"/>
          </a:xfrm>
        </p:spPr>
        <p:txBody>
          <a:bodyPr/>
          <a:lstStyle>
            <a:lvl1pPr marL="0" indent="0">
              <a:buFontTx/>
              <a:buNone/>
              <a:defRPr sz="2800"/>
            </a:lvl1pPr>
            <a:lvl2pPr>
              <a:buFontTx/>
              <a:buNone/>
              <a:defRPr sz="2000"/>
            </a:lvl2pPr>
            <a:lvl3pPr>
              <a:buFontTx/>
              <a:buNone/>
              <a:defRPr sz="1600"/>
            </a:lvl3pPr>
            <a:lvl4pPr>
              <a:buFontTx/>
              <a:buNone/>
              <a:defRPr sz="1500"/>
            </a:lvl4pPr>
            <a:lvl5pPr>
              <a:buFontTx/>
              <a:buNone/>
              <a:defRPr sz="1500"/>
            </a:lvl5pPr>
          </a:lstStyle>
          <a:p>
            <a:pPr lvl="0" eaLnBrk="1" latinLnBrk="0" hangingPunct="1"/>
            <a:r>
              <a:rPr kumimoji="0" lang="en-US" smtClean="0"/>
              <a:t>Click to edit Master text styles</a:t>
            </a:r>
          </a:p>
        </p:txBody>
      </p:sp>
      <p:sp>
        <p:nvSpPr>
          <p:cNvPr id="8" name="Rectangle 7"/>
          <p:cNvSpPr/>
          <p:nvPr/>
        </p:nvSpPr>
        <p:spPr bwMode="white">
          <a:xfrm>
            <a:off x="-10689" y="10283825"/>
            <a:ext cx="10688638" cy="19950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9" name="Rectangle 8"/>
          <p:cNvSpPr/>
          <p:nvPr/>
        </p:nvSpPr>
        <p:spPr>
          <a:xfrm>
            <a:off x="-10689" y="10489502"/>
            <a:ext cx="1710182" cy="160427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10" name="Rectangle 9"/>
          <p:cNvSpPr/>
          <p:nvPr/>
        </p:nvSpPr>
        <p:spPr>
          <a:xfrm>
            <a:off x="1806380" y="10468934"/>
            <a:ext cx="8882258" cy="160427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2" name="Title 1"/>
          <p:cNvSpPr>
            <a:spLocks noGrp="1"/>
          </p:cNvSpPr>
          <p:nvPr>
            <p:ph type="title"/>
          </p:nvPr>
        </p:nvSpPr>
        <p:spPr>
          <a:xfrm>
            <a:off x="1870512" y="10455222"/>
            <a:ext cx="8550910" cy="1542574"/>
          </a:xfrm>
        </p:spPr>
        <p:txBody>
          <a:bodyPr anchor="ctr"/>
          <a:lstStyle>
            <a:lvl1pPr algn="l">
              <a:buNone/>
              <a:defRPr sz="46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692368" y="0"/>
            <a:ext cx="117575" cy="1544630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12" name="Date Placeholder 11"/>
          <p:cNvSpPr>
            <a:spLocks noGrp="1"/>
          </p:cNvSpPr>
          <p:nvPr>
            <p:ph type="dt" sz="half" idx="10"/>
          </p:nvPr>
        </p:nvSpPr>
        <p:spPr>
          <a:xfrm>
            <a:off x="7303903" y="14054562"/>
            <a:ext cx="3117519" cy="821278"/>
          </a:xfrm>
        </p:spPr>
        <p:txBody>
          <a:bodyPr rtlCol="0"/>
          <a:lstStyle/>
          <a:p>
            <a:fld id="{BFF740EA-991A-4F7D-9A19-42B1C8755FEB}" type="datetimeFigureOut">
              <a:rPr lang="en-US" smtClean="0"/>
              <a:t>4/22/2014</a:t>
            </a:fld>
            <a:endParaRPr lang="en-US"/>
          </a:p>
        </p:txBody>
      </p:sp>
      <p:sp>
        <p:nvSpPr>
          <p:cNvPr id="13" name="Slide Number Placeholder 12"/>
          <p:cNvSpPr>
            <a:spLocks noGrp="1"/>
          </p:cNvSpPr>
          <p:nvPr>
            <p:ph type="sldNum" sz="quarter" idx="11"/>
          </p:nvPr>
        </p:nvSpPr>
        <p:spPr>
          <a:xfrm>
            <a:off x="0" y="10498069"/>
            <a:ext cx="1692368" cy="1492590"/>
          </a:xfrm>
        </p:spPr>
        <p:txBody>
          <a:bodyPr rtlCol="0"/>
          <a:lstStyle>
            <a:lvl1pPr>
              <a:defRPr sz="4600"/>
            </a:lvl1pPr>
          </a:lstStyle>
          <a:p>
            <a:fld id="{14A39FCC-467D-4993-A002-81837465CDA0}" type="slidenum">
              <a:rPr lang="en-US" smtClean="0"/>
              <a:t>‹#›</a:t>
            </a:fld>
            <a:endParaRPr lang="en-US"/>
          </a:p>
        </p:txBody>
      </p:sp>
      <p:sp>
        <p:nvSpPr>
          <p:cNvPr id="14" name="Footer Placeholder 13"/>
          <p:cNvSpPr>
            <a:spLocks noGrp="1"/>
          </p:cNvSpPr>
          <p:nvPr>
            <p:ph type="ftr" sz="quarter" idx="12"/>
          </p:nvPr>
        </p:nvSpPr>
        <p:spPr>
          <a:xfrm>
            <a:off x="1870512" y="14054126"/>
            <a:ext cx="5344319" cy="821278"/>
          </a:xfrm>
        </p:spPr>
        <p:txBody>
          <a:bodyPr rtlCol="0"/>
          <a:lstStyle/>
          <a:p>
            <a:endParaRPr lang="en-US"/>
          </a:p>
        </p:txBody>
      </p:sp>
      <p:sp>
        <p:nvSpPr>
          <p:cNvPr id="3" name="Picture Placeholder 2"/>
          <p:cNvSpPr>
            <a:spLocks noGrp="1"/>
          </p:cNvSpPr>
          <p:nvPr>
            <p:ph type="pic" idx="1"/>
          </p:nvPr>
        </p:nvSpPr>
        <p:spPr>
          <a:xfrm>
            <a:off x="1824194" y="0"/>
            <a:ext cx="8864444" cy="10276969"/>
          </a:xfrm>
          <a:solidFill>
            <a:schemeClr val="accent1">
              <a:tint val="40000"/>
            </a:schemeClr>
          </a:solidFill>
          <a:ln>
            <a:noFill/>
          </a:ln>
        </p:spPr>
        <p:txBody>
          <a:bodyPr/>
          <a:lstStyle>
            <a:lvl1pPr marL="0" indent="0">
              <a:buNone/>
              <a:defRPr sz="5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12576" y="514191"/>
            <a:ext cx="9530702" cy="2228162"/>
          </a:xfrm>
          <a:prstGeom prst="rect">
            <a:avLst/>
          </a:prstGeom>
        </p:spPr>
        <p:txBody>
          <a:bodyPr vert="horz" lIns="149221" tIns="74610" rIns="149221" bIns="74610"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716139" y="3599339"/>
            <a:ext cx="9530702" cy="10180987"/>
          </a:xfrm>
          <a:prstGeom prst="rect">
            <a:avLst/>
          </a:prstGeom>
        </p:spPr>
        <p:txBody>
          <a:bodyPr vert="horz" lIns="149221" tIns="74610" rIns="149221" bIns="7461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125759" y="14054562"/>
            <a:ext cx="3117519" cy="821278"/>
          </a:xfrm>
          <a:prstGeom prst="rect">
            <a:avLst/>
          </a:prstGeom>
        </p:spPr>
        <p:txBody>
          <a:bodyPr vert="horz" lIns="149221" tIns="74610" rIns="149221" bIns="74610" anchor="ctr" anchorCtr="0"/>
          <a:lstStyle>
            <a:lvl1pPr algn="l" eaLnBrk="1" latinLnBrk="0" hangingPunct="1">
              <a:defRPr kumimoji="0" sz="2300">
                <a:solidFill>
                  <a:schemeClr val="tx2"/>
                </a:solidFill>
              </a:defRPr>
            </a:lvl1pPr>
          </a:lstStyle>
          <a:p>
            <a:fld id="{BFF740EA-991A-4F7D-9A19-42B1C8755FEB}" type="datetimeFigureOut">
              <a:rPr lang="en-US" smtClean="0"/>
              <a:t>4/22/2014</a:t>
            </a:fld>
            <a:endParaRPr lang="en-US"/>
          </a:p>
        </p:txBody>
      </p:sp>
      <p:sp>
        <p:nvSpPr>
          <p:cNvPr id="3" name="Footer Placeholder 2"/>
          <p:cNvSpPr>
            <a:spLocks noGrp="1"/>
          </p:cNvSpPr>
          <p:nvPr>
            <p:ph type="ftr" sz="quarter" idx="3"/>
          </p:nvPr>
        </p:nvSpPr>
        <p:spPr>
          <a:xfrm>
            <a:off x="712577" y="14054126"/>
            <a:ext cx="6336832" cy="821278"/>
          </a:xfrm>
          <a:prstGeom prst="rect">
            <a:avLst/>
          </a:prstGeom>
        </p:spPr>
        <p:txBody>
          <a:bodyPr vert="horz" lIns="149221" tIns="74610" rIns="149221" bIns="74610" anchor="ctr"/>
          <a:lstStyle>
            <a:lvl1pPr algn="r" eaLnBrk="1" latinLnBrk="0" hangingPunct="1">
              <a:defRPr kumimoji="0" sz="2300">
                <a:solidFill>
                  <a:schemeClr val="tx2"/>
                </a:solidFill>
              </a:defRPr>
            </a:lvl1pPr>
          </a:lstStyle>
          <a:p>
            <a:endParaRPr lang="en-US"/>
          </a:p>
        </p:txBody>
      </p:sp>
      <p:sp>
        <p:nvSpPr>
          <p:cNvPr id="7" name="Rectangle 6"/>
          <p:cNvSpPr/>
          <p:nvPr/>
        </p:nvSpPr>
        <p:spPr bwMode="white">
          <a:xfrm>
            <a:off x="0" y="2776633"/>
            <a:ext cx="10688638" cy="7198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8" name="Rectangle 7"/>
          <p:cNvSpPr/>
          <p:nvPr/>
        </p:nvSpPr>
        <p:spPr>
          <a:xfrm>
            <a:off x="0" y="2879471"/>
            <a:ext cx="623504" cy="514191"/>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9" name="Rectangle 8"/>
          <p:cNvSpPr/>
          <p:nvPr/>
        </p:nvSpPr>
        <p:spPr>
          <a:xfrm>
            <a:off x="690308" y="2879471"/>
            <a:ext cx="9998330" cy="51419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49221" tIns="74610" rIns="149221" bIns="74610" anchor="ctr"/>
          <a:lstStyle/>
          <a:p>
            <a:pPr algn="ctr" eaLnBrk="1" latinLnBrk="0" hangingPunct="1"/>
            <a:endParaRPr kumimoji="0" lang="en-US"/>
          </a:p>
        </p:txBody>
      </p:sp>
      <p:sp>
        <p:nvSpPr>
          <p:cNvPr id="23" name="Slide Number Placeholder 22"/>
          <p:cNvSpPr>
            <a:spLocks noGrp="1"/>
          </p:cNvSpPr>
          <p:nvPr>
            <p:ph type="sldNum" sz="quarter" idx="4"/>
          </p:nvPr>
        </p:nvSpPr>
        <p:spPr>
          <a:xfrm>
            <a:off x="0" y="2861616"/>
            <a:ext cx="623504" cy="549901"/>
          </a:xfrm>
          <a:prstGeom prst="rect">
            <a:avLst/>
          </a:prstGeom>
        </p:spPr>
        <p:txBody>
          <a:bodyPr vert="horz" lIns="149221" tIns="74610" rIns="149221" bIns="74610" anchor="ctr" anchorCtr="0">
            <a:normAutofit/>
          </a:bodyPr>
          <a:lstStyle>
            <a:lvl1pPr algn="ctr" eaLnBrk="1" latinLnBrk="0" hangingPunct="1">
              <a:defRPr kumimoji="0" sz="2300" b="1">
                <a:solidFill>
                  <a:srgbClr val="FFFFFF"/>
                </a:solidFill>
              </a:defRPr>
            </a:lvl1pPr>
          </a:lstStyle>
          <a:p>
            <a:fld id="{14A39FCC-467D-4993-A002-81837465CD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7200" kern="1200">
          <a:solidFill>
            <a:schemeClr val="tx2"/>
          </a:solidFill>
          <a:latin typeface="+mj-lt"/>
          <a:ea typeface="+mj-ea"/>
          <a:cs typeface="+mj-cs"/>
        </a:defRPr>
      </a:lvl1pPr>
    </p:titleStyle>
    <p:bodyStyle>
      <a:lvl1pPr marL="522273" indent="-522273" algn="l" rtl="0" eaLnBrk="1" latinLnBrk="0" hangingPunct="1">
        <a:spcBef>
          <a:spcPts val="1142"/>
        </a:spcBef>
        <a:buClr>
          <a:schemeClr val="accent2"/>
        </a:buClr>
        <a:buSzPct val="60000"/>
        <a:buFont typeface="Wingdings"/>
        <a:buChar char=""/>
        <a:defRPr kumimoji="0" sz="4700" kern="1200">
          <a:solidFill>
            <a:schemeClr val="tx1"/>
          </a:solidFill>
          <a:latin typeface="+mn-lt"/>
          <a:ea typeface="+mn-ea"/>
          <a:cs typeface="+mn-cs"/>
        </a:defRPr>
      </a:lvl1pPr>
      <a:lvl2pPr marL="1044547" indent="-447663" algn="l" rtl="0" eaLnBrk="1" latinLnBrk="0" hangingPunct="1">
        <a:spcBef>
          <a:spcPts val="898"/>
        </a:spcBef>
        <a:buClr>
          <a:schemeClr val="accent1"/>
        </a:buClr>
        <a:buSzPct val="70000"/>
        <a:buFont typeface="Wingdings 2"/>
        <a:buChar char=""/>
        <a:defRPr kumimoji="0" sz="4200" kern="1200">
          <a:solidFill>
            <a:schemeClr val="tx1"/>
          </a:solidFill>
          <a:latin typeface="+mn-lt"/>
          <a:ea typeface="+mn-ea"/>
          <a:cs typeface="+mn-cs"/>
        </a:defRPr>
      </a:lvl2pPr>
      <a:lvl3pPr marL="1492209" indent="-373052" algn="l" rtl="0" eaLnBrk="1" latinLnBrk="0" hangingPunct="1">
        <a:spcBef>
          <a:spcPts val="816"/>
        </a:spcBef>
        <a:buClr>
          <a:schemeClr val="accent2"/>
        </a:buClr>
        <a:buSzPct val="75000"/>
        <a:buFont typeface="Wingdings"/>
        <a:buChar char=""/>
        <a:defRPr kumimoji="0" sz="3800" kern="1200">
          <a:solidFill>
            <a:schemeClr val="tx1"/>
          </a:solidFill>
          <a:latin typeface="+mn-lt"/>
          <a:ea typeface="+mn-ea"/>
          <a:cs typeface="+mn-cs"/>
        </a:defRPr>
      </a:lvl3pPr>
      <a:lvl4pPr marL="2238314" indent="-373052" algn="l" rtl="0" eaLnBrk="1" latinLnBrk="0" hangingPunct="1">
        <a:spcBef>
          <a:spcPts val="653"/>
        </a:spcBef>
        <a:buClr>
          <a:schemeClr val="accent3"/>
        </a:buClr>
        <a:buSzPct val="75000"/>
        <a:buFont typeface="Wingdings"/>
        <a:buChar char=""/>
        <a:defRPr kumimoji="0" sz="3300" kern="1200">
          <a:solidFill>
            <a:schemeClr val="tx1"/>
          </a:solidFill>
          <a:latin typeface="+mn-lt"/>
          <a:ea typeface="+mn-ea"/>
          <a:cs typeface="+mn-cs"/>
        </a:defRPr>
      </a:lvl4pPr>
      <a:lvl5pPr marL="2984419" indent="-373052" algn="l" rtl="0" eaLnBrk="1" latinLnBrk="0" hangingPunct="1">
        <a:spcBef>
          <a:spcPts val="653"/>
        </a:spcBef>
        <a:buClr>
          <a:schemeClr val="accent4"/>
        </a:buClr>
        <a:buSzPct val="65000"/>
        <a:buFont typeface="Wingdings"/>
        <a:buChar char=""/>
        <a:defRPr kumimoji="0" sz="3300" kern="1200">
          <a:solidFill>
            <a:schemeClr val="tx1"/>
          </a:solidFill>
          <a:latin typeface="+mn-lt"/>
          <a:ea typeface="+mn-ea"/>
          <a:cs typeface="+mn-cs"/>
        </a:defRPr>
      </a:lvl5pPr>
      <a:lvl6pPr marL="3432082" indent="-373052" algn="l" rtl="0" eaLnBrk="1" latinLnBrk="0" hangingPunct="1">
        <a:spcBef>
          <a:spcPct val="20000"/>
        </a:spcBef>
        <a:buClr>
          <a:schemeClr val="accent1"/>
        </a:buClr>
        <a:buFont typeface="Wingdings"/>
        <a:buChar char="§"/>
        <a:defRPr kumimoji="0" sz="2900" kern="1200" baseline="0">
          <a:solidFill>
            <a:schemeClr val="tx1"/>
          </a:solidFill>
          <a:latin typeface="+mn-lt"/>
          <a:ea typeface="+mn-ea"/>
          <a:cs typeface="+mn-cs"/>
        </a:defRPr>
      </a:lvl6pPr>
      <a:lvl7pPr marL="3879744" indent="-373052" algn="l" rtl="0" eaLnBrk="1" latinLnBrk="0" hangingPunct="1">
        <a:spcBef>
          <a:spcPct val="20000"/>
        </a:spcBef>
        <a:buClr>
          <a:schemeClr val="accent2"/>
        </a:buClr>
        <a:buFont typeface="Wingdings"/>
        <a:buChar char="§"/>
        <a:defRPr kumimoji="0" sz="2900" kern="1200" baseline="0">
          <a:solidFill>
            <a:schemeClr val="tx1"/>
          </a:solidFill>
          <a:latin typeface="+mn-lt"/>
          <a:ea typeface="+mn-ea"/>
          <a:cs typeface="+mn-cs"/>
        </a:defRPr>
      </a:lvl7pPr>
      <a:lvl8pPr marL="4327407" indent="-373052" algn="l" rtl="0" eaLnBrk="1" latinLnBrk="0" hangingPunct="1">
        <a:spcBef>
          <a:spcPct val="20000"/>
        </a:spcBef>
        <a:buClr>
          <a:schemeClr val="accent3"/>
        </a:buClr>
        <a:buFont typeface="Wingdings"/>
        <a:buChar char="§"/>
        <a:defRPr kumimoji="0" sz="2900" kern="1200" baseline="0">
          <a:solidFill>
            <a:schemeClr val="tx1"/>
          </a:solidFill>
          <a:latin typeface="+mn-lt"/>
          <a:ea typeface="+mn-ea"/>
          <a:cs typeface="+mn-cs"/>
        </a:defRPr>
      </a:lvl8pPr>
      <a:lvl9pPr marL="4775070" indent="-373052" algn="l" rtl="0" eaLnBrk="1" latinLnBrk="0" hangingPunct="1">
        <a:spcBef>
          <a:spcPct val="20000"/>
        </a:spcBef>
        <a:buClr>
          <a:schemeClr val="accent4"/>
        </a:buClr>
        <a:buFont typeface="Wingdings"/>
        <a:buChar char="§"/>
        <a:defRPr kumimoji="0" sz="2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46105" algn="l" rtl="0" eaLnBrk="1" latinLnBrk="0" hangingPunct="1">
        <a:defRPr kumimoji="0" kern="1200">
          <a:solidFill>
            <a:schemeClr val="tx1"/>
          </a:solidFill>
          <a:latin typeface="+mn-lt"/>
          <a:ea typeface="+mn-ea"/>
          <a:cs typeface="+mn-cs"/>
        </a:defRPr>
      </a:lvl2pPr>
      <a:lvl3pPr marL="1492209" algn="l" rtl="0" eaLnBrk="1" latinLnBrk="0" hangingPunct="1">
        <a:defRPr kumimoji="0" kern="1200">
          <a:solidFill>
            <a:schemeClr val="tx1"/>
          </a:solidFill>
          <a:latin typeface="+mn-lt"/>
          <a:ea typeface="+mn-ea"/>
          <a:cs typeface="+mn-cs"/>
        </a:defRPr>
      </a:lvl3pPr>
      <a:lvl4pPr marL="2238314" algn="l" rtl="0" eaLnBrk="1" latinLnBrk="0" hangingPunct="1">
        <a:defRPr kumimoji="0" kern="1200">
          <a:solidFill>
            <a:schemeClr val="tx1"/>
          </a:solidFill>
          <a:latin typeface="+mn-lt"/>
          <a:ea typeface="+mn-ea"/>
          <a:cs typeface="+mn-cs"/>
        </a:defRPr>
      </a:lvl4pPr>
      <a:lvl5pPr marL="2984419" algn="l" rtl="0" eaLnBrk="1" latinLnBrk="0" hangingPunct="1">
        <a:defRPr kumimoji="0" kern="1200">
          <a:solidFill>
            <a:schemeClr val="tx1"/>
          </a:solidFill>
          <a:latin typeface="+mn-lt"/>
          <a:ea typeface="+mn-ea"/>
          <a:cs typeface="+mn-cs"/>
        </a:defRPr>
      </a:lvl5pPr>
      <a:lvl6pPr marL="3730523" algn="l" rtl="0" eaLnBrk="1" latinLnBrk="0" hangingPunct="1">
        <a:defRPr kumimoji="0" kern="1200">
          <a:solidFill>
            <a:schemeClr val="tx1"/>
          </a:solidFill>
          <a:latin typeface="+mn-lt"/>
          <a:ea typeface="+mn-ea"/>
          <a:cs typeface="+mn-cs"/>
        </a:defRPr>
      </a:lvl6pPr>
      <a:lvl7pPr marL="4476628" algn="l" rtl="0" eaLnBrk="1" latinLnBrk="0" hangingPunct="1">
        <a:defRPr kumimoji="0" kern="1200">
          <a:solidFill>
            <a:schemeClr val="tx1"/>
          </a:solidFill>
          <a:latin typeface="+mn-lt"/>
          <a:ea typeface="+mn-ea"/>
          <a:cs typeface="+mn-cs"/>
        </a:defRPr>
      </a:lvl7pPr>
      <a:lvl8pPr marL="5222733" algn="l" rtl="0" eaLnBrk="1" latinLnBrk="0" hangingPunct="1">
        <a:defRPr kumimoji="0" kern="1200">
          <a:solidFill>
            <a:schemeClr val="tx1"/>
          </a:solidFill>
          <a:latin typeface="+mn-lt"/>
          <a:ea typeface="+mn-ea"/>
          <a:cs typeface="+mn-cs"/>
        </a:defRPr>
      </a:lvl8pPr>
      <a:lvl9pPr marL="596883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diagramLayout" Target="../diagrams/layout1.xml"/><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10.jpeg"/><Relationship Id="rId5" Type="http://schemas.openxmlformats.org/officeDocument/2006/relationships/diagramColors" Target="../diagrams/colors1.xml"/><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519" y="312539"/>
            <a:ext cx="10500310" cy="923330"/>
          </a:xfrm>
          <a:prstGeom prst="rect">
            <a:avLst/>
          </a:prstGeom>
          <a:noFill/>
        </p:spPr>
        <p:txBody>
          <a:bodyPr wrap="none" rtlCol="0">
            <a:spAutoFit/>
          </a:bodyPr>
          <a:lstStyle/>
          <a:p>
            <a:pPr algn="ctr"/>
            <a:r>
              <a:rPr lang="en-US" sz="5400" dirty="0" smtClean="0">
                <a:solidFill>
                  <a:schemeClr val="accent1"/>
                </a:solidFill>
                <a:latin typeface="Arial Rounded MT Bold" pitchFamily="34" charset="0"/>
                <a:cs typeface="Aharoni" pitchFamily="2" charset="-79"/>
              </a:rPr>
              <a:t>HUMANOID FACE PROTOTYPE</a:t>
            </a:r>
            <a:endParaRPr lang="en-US" sz="5400" dirty="0">
              <a:solidFill>
                <a:schemeClr val="accent1"/>
              </a:solidFill>
              <a:latin typeface="Arial Rounded MT Bold" pitchFamily="34" charset="0"/>
              <a:cs typeface="Aharoni" pitchFamily="2" charset="-79"/>
            </a:endParaRPr>
          </a:p>
        </p:txBody>
      </p:sp>
      <p:sp>
        <p:nvSpPr>
          <p:cNvPr id="7" name="TextBox 6"/>
          <p:cNvSpPr txBox="1"/>
          <p:nvPr/>
        </p:nvSpPr>
        <p:spPr>
          <a:xfrm>
            <a:off x="4429919" y="13656470"/>
            <a:ext cx="6172200" cy="1431161"/>
          </a:xfrm>
          <a:prstGeom prst="rect">
            <a:avLst/>
          </a:prstGeom>
          <a:noFill/>
        </p:spPr>
        <p:txBody>
          <a:bodyPr wrap="square" rtlCol="0">
            <a:spAutoFit/>
          </a:bodyPr>
          <a:lstStyle/>
          <a:p>
            <a:pPr algn="r"/>
            <a:r>
              <a:rPr lang="en-US" dirty="0" smtClean="0">
                <a:latin typeface="Times New Roman" pitchFamily="18" charset="0"/>
                <a:cs typeface="Times New Roman" pitchFamily="18" charset="0"/>
              </a:rPr>
              <a:t>Team: </a:t>
            </a:r>
            <a:r>
              <a:rPr lang="en-US" dirty="0" err="1" smtClean="0">
                <a:latin typeface="Times New Roman" pitchFamily="18" charset="0"/>
                <a:cs typeface="Times New Roman" pitchFamily="18" charset="0"/>
              </a:rPr>
              <a:t>Harsha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Vardhan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Lalitesh</a:t>
            </a:r>
            <a:endParaRPr lang="en-US" dirty="0" smtClean="0">
              <a:latin typeface="Times New Roman" pitchFamily="18" charset="0"/>
              <a:cs typeface="Times New Roman" pitchFamily="18" charset="0"/>
            </a:endParaRPr>
          </a:p>
          <a:p>
            <a:pPr algn="r"/>
            <a:r>
              <a:rPr lang="en-US" dirty="0" smtClean="0">
                <a:latin typeface="Times New Roman" pitchFamily="18" charset="0"/>
                <a:cs typeface="Times New Roman" pitchFamily="18" charset="0"/>
              </a:rPr>
              <a:t>Supervisor : Dr. </a:t>
            </a:r>
            <a:r>
              <a:rPr lang="en-US" dirty="0" err="1" smtClean="0">
                <a:latin typeface="Times New Roman" pitchFamily="18" charset="0"/>
                <a:cs typeface="Times New Roman" pitchFamily="18" charset="0"/>
              </a:rPr>
              <a:t>Prithwijit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Guha</a:t>
            </a:r>
            <a:endParaRPr lang="en-US" dirty="0">
              <a:latin typeface="Times New Roman" pitchFamily="18" charset="0"/>
              <a:cs typeface="Times New Roman" pitchFamily="18" charset="0"/>
            </a:endParaRPr>
          </a:p>
          <a:p>
            <a:pPr algn="r"/>
            <a:r>
              <a:rPr lang="en-US" dirty="0" smtClean="0">
                <a:latin typeface="Times New Roman" pitchFamily="18" charset="0"/>
                <a:cs typeface="Times New Roman" pitchFamily="18" charset="0"/>
              </a:rPr>
              <a:t>EE 304 Design Project , IIT </a:t>
            </a:r>
            <a:r>
              <a:rPr lang="en-US" dirty="0" err="1" smtClean="0">
                <a:latin typeface="Times New Roman" pitchFamily="18" charset="0"/>
                <a:cs typeface="Times New Roman" pitchFamily="18" charset="0"/>
              </a:rPr>
              <a:t>Guwahati</a:t>
            </a:r>
            <a:endParaRPr lang="en-US" dirty="0">
              <a:latin typeface="Times New Roman" pitchFamily="18" charset="0"/>
              <a:cs typeface="Times New Roman" pitchFamily="18" charset="0"/>
            </a:endParaRPr>
          </a:p>
        </p:txBody>
      </p:sp>
      <p:sp>
        <p:nvSpPr>
          <p:cNvPr id="2" name="TextBox 1"/>
          <p:cNvSpPr txBox="1"/>
          <p:nvPr/>
        </p:nvSpPr>
        <p:spPr>
          <a:xfrm>
            <a:off x="176198" y="4055269"/>
            <a:ext cx="2348721" cy="400110"/>
          </a:xfrm>
          <a:prstGeom prst="rect">
            <a:avLst/>
          </a:prstGeom>
          <a:noFill/>
        </p:spPr>
        <p:txBody>
          <a:bodyPr wrap="none" rtlCol="0">
            <a:spAutoFit/>
          </a:bodyPr>
          <a:lstStyle/>
          <a:p>
            <a:pPr algn="ctr"/>
            <a:r>
              <a:rPr lang="en-IN" sz="2000" dirty="0" smtClean="0">
                <a:latin typeface="Times New Roman" panose="02020603050405020304" pitchFamily="18" charset="0"/>
                <a:cs typeface="Times New Roman" panose="02020603050405020304" pitchFamily="18" charset="0"/>
              </a:rPr>
              <a:t>BLOCK DIAGRAM</a:t>
            </a:r>
            <a:endParaRPr lang="en-IN" sz="2000"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726620611"/>
              </p:ext>
            </p:extLst>
          </p:nvPr>
        </p:nvGraphicFramePr>
        <p:xfrm>
          <a:off x="262196" y="3674269"/>
          <a:ext cx="4853523"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051067" y="1159669"/>
            <a:ext cx="7053406" cy="538609"/>
          </a:xfrm>
          <a:prstGeom prst="rect">
            <a:avLst/>
          </a:prstGeom>
          <a:noFill/>
        </p:spPr>
        <p:txBody>
          <a:bodyPr wrap="none" rtlCol="0">
            <a:spAutoFit/>
          </a:bodyPr>
          <a:lstStyle/>
          <a:p>
            <a:pPr algn="ctr"/>
            <a:r>
              <a:rPr lang="en-IN" dirty="0" smtClean="0"/>
              <a:t>Mimics </a:t>
            </a:r>
            <a:r>
              <a:rPr lang="en-IN" dirty="0" smtClean="0"/>
              <a:t>facial-gestures of the user in real-time</a:t>
            </a:r>
            <a:endParaRPr lang="en-IN" dirty="0"/>
          </a:p>
        </p:txBody>
      </p:sp>
      <p:sp>
        <p:nvSpPr>
          <p:cNvPr id="8" name="TextBox 7"/>
          <p:cNvSpPr txBox="1"/>
          <p:nvPr/>
        </p:nvSpPr>
        <p:spPr>
          <a:xfrm>
            <a:off x="238919" y="8474869"/>
            <a:ext cx="1275221"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RESULTS</a:t>
            </a:r>
            <a:endParaRPr lang="en-IN" sz="2000"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467519" y="9296256"/>
            <a:ext cx="6881435" cy="1693213"/>
            <a:chOff x="391319" y="8547885"/>
            <a:chExt cx="8100635" cy="1693213"/>
          </a:xfrm>
        </p:grpSpPr>
        <p:grpSp>
          <p:nvGrpSpPr>
            <p:cNvPr id="14" name="Group 13"/>
            <p:cNvGrpSpPr/>
            <p:nvPr/>
          </p:nvGrpSpPr>
          <p:grpSpPr>
            <a:xfrm>
              <a:off x="391319" y="8547885"/>
              <a:ext cx="5334000" cy="1693213"/>
              <a:chOff x="391319" y="8547885"/>
              <a:chExt cx="5334000" cy="1693213"/>
            </a:xfrm>
          </p:grpSpPr>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1319" y="8547885"/>
                <a:ext cx="2514600" cy="169003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10720" y="8551069"/>
                <a:ext cx="2514599" cy="1690029"/>
              </a:xfrm>
              <a:prstGeom prst="rect">
                <a:avLst/>
              </a:prstGeom>
            </p:spPr>
          </p:pic>
        </p:gr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30119" y="8547886"/>
              <a:ext cx="2461835" cy="1690028"/>
            </a:xfrm>
            <a:prstGeom prst="rect">
              <a:avLst/>
            </a:prstGeom>
          </p:spPr>
        </p:pic>
      </p:grpSp>
      <p:grpSp>
        <p:nvGrpSpPr>
          <p:cNvPr id="21" name="Group 20"/>
          <p:cNvGrpSpPr/>
          <p:nvPr/>
        </p:nvGrpSpPr>
        <p:grpSpPr>
          <a:xfrm>
            <a:off x="467520" y="11128239"/>
            <a:ext cx="6896685" cy="1690030"/>
            <a:chOff x="391319" y="10379868"/>
            <a:chExt cx="8056810" cy="1690030"/>
          </a:xfrm>
        </p:grpSpPr>
        <p:grpSp>
          <p:nvGrpSpPr>
            <p:cNvPr id="20" name="Group 19"/>
            <p:cNvGrpSpPr/>
            <p:nvPr/>
          </p:nvGrpSpPr>
          <p:grpSpPr>
            <a:xfrm>
              <a:off x="391319" y="10379869"/>
              <a:ext cx="5312546" cy="1690029"/>
              <a:chOff x="391319" y="10379869"/>
              <a:chExt cx="5312546" cy="169002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1319" y="10391032"/>
                <a:ext cx="2495465" cy="1678866"/>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89265" y="10379869"/>
                <a:ext cx="2514600" cy="1690029"/>
              </a:xfrm>
              <a:prstGeom prst="rect">
                <a:avLst/>
              </a:prstGeom>
            </p:spPr>
          </p:pic>
        </p:grpSp>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87211" y="10379868"/>
              <a:ext cx="2460918" cy="1690030"/>
            </a:xfrm>
            <a:prstGeom prst="rect">
              <a:avLst/>
            </a:prstGeom>
          </p:spPr>
        </p:pic>
      </p:grpSp>
      <p:sp>
        <p:nvSpPr>
          <p:cNvPr id="22" name="TextBox 21"/>
          <p:cNvSpPr txBox="1"/>
          <p:nvPr/>
        </p:nvSpPr>
        <p:spPr>
          <a:xfrm>
            <a:off x="619919" y="12818269"/>
            <a:ext cx="1673984" cy="276999"/>
          </a:xfrm>
          <a:prstGeom prst="rect">
            <a:avLst/>
          </a:prstGeom>
          <a:noFill/>
        </p:spPr>
        <p:txBody>
          <a:bodyPr wrap="none" rtlCol="0">
            <a:spAutoFit/>
          </a:bodyPr>
          <a:lstStyle/>
          <a:p>
            <a:r>
              <a:rPr lang="en-IN" sz="1200" dirty="0" smtClean="0"/>
              <a:t>Mouth closed, Eyes open</a:t>
            </a:r>
            <a:endParaRPr lang="en-IN" sz="1200" dirty="0"/>
          </a:p>
        </p:txBody>
      </p:sp>
      <p:sp>
        <p:nvSpPr>
          <p:cNvPr id="23" name="TextBox 22"/>
          <p:cNvSpPr txBox="1"/>
          <p:nvPr/>
        </p:nvSpPr>
        <p:spPr>
          <a:xfrm>
            <a:off x="3059990" y="12846070"/>
            <a:ext cx="1750929" cy="276999"/>
          </a:xfrm>
          <a:prstGeom prst="rect">
            <a:avLst/>
          </a:prstGeom>
          <a:noFill/>
        </p:spPr>
        <p:txBody>
          <a:bodyPr wrap="none" rtlCol="0">
            <a:spAutoFit/>
          </a:bodyPr>
          <a:lstStyle/>
          <a:p>
            <a:r>
              <a:rPr lang="en-IN" sz="1200" dirty="0" smtClean="0"/>
              <a:t>Mouth closed, Eyes closed</a:t>
            </a:r>
            <a:endParaRPr lang="en-IN" sz="1200" dirty="0"/>
          </a:p>
        </p:txBody>
      </p:sp>
      <p:sp>
        <p:nvSpPr>
          <p:cNvPr id="24" name="TextBox 23"/>
          <p:cNvSpPr txBox="1"/>
          <p:nvPr/>
        </p:nvSpPr>
        <p:spPr>
          <a:xfrm>
            <a:off x="5420519" y="12818269"/>
            <a:ext cx="1673984" cy="276999"/>
          </a:xfrm>
          <a:prstGeom prst="rect">
            <a:avLst/>
          </a:prstGeom>
          <a:noFill/>
        </p:spPr>
        <p:txBody>
          <a:bodyPr wrap="none" rtlCol="0">
            <a:spAutoFit/>
          </a:bodyPr>
          <a:lstStyle/>
          <a:p>
            <a:r>
              <a:rPr lang="en-IN" sz="1200" dirty="0" smtClean="0"/>
              <a:t>Mouth open, Eyes closed</a:t>
            </a:r>
            <a:endParaRPr lang="en-IN" sz="1200" dirty="0"/>
          </a:p>
        </p:txBody>
      </p:sp>
      <p:sp>
        <p:nvSpPr>
          <p:cNvPr id="25" name="TextBox 24"/>
          <p:cNvSpPr txBox="1"/>
          <p:nvPr/>
        </p:nvSpPr>
        <p:spPr>
          <a:xfrm>
            <a:off x="162719" y="1921669"/>
            <a:ext cx="2127505"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p:txBody>
      </p:sp>
      <p:sp>
        <p:nvSpPr>
          <p:cNvPr id="26" name="Rectangle 25"/>
          <p:cNvSpPr/>
          <p:nvPr/>
        </p:nvSpPr>
        <p:spPr>
          <a:xfrm>
            <a:off x="162719" y="2302669"/>
            <a:ext cx="4888762" cy="1754326"/>
          </a:xfrm>
          <a:prstGeom prst="rect">
            <a:avLst/>
          </a:prstGeom>
        </p:spPr>
        <p:txBody>
          <a:bodyPr wrap="square">
            <a:spAutoFit/>
          </a:bodyPr>
          <a:lstStyle/>
          <a:p>
            <a:pPr algn="just"/>
            <a:r>
              <a:rPr lang="en-IN" sz="1200" dirty="0"/>
              <a:t>Gesture recognition is </a:t>
            </a:r>
            <a:r>
              <a:rPr lang="en-IN" sz="1200" dirty="0" smtClean="0"/>
              <a:t>an approach </a:t>
            </a:r>
            <a:r>
              <a:rPr lang="en-IN" sz="1200" dirty="0"/>
              <a:t>for an efficient human-computer interaction which is assumed to be very </a:t>
            </a:r>
            <a:r>
              <a:rPr lang="en-IN" sz="1200" dirty="0" smtClean="0"/>
              <a:t> important </a:t>
            </a:r>
            <a:r>
              <a:rPr lang="en-IN" sz="1200" dirty="0"/>
              <a:t>in our daily lives. Gestures are meaningful body motions involving physical movements of hands, face </a:t>
            </a:r>
            <a:r>
              <a:rPr lang="en-IN" sz="1200" dirty="0" smtClean="0"/>
              <a:t> etc</a:t>
            </a:r>
            <a:r>
              <a:rPr lang="en-IN" sz="1200" dirty="0"/>
              <a:t>., In this project, we considered face gestures as our approach to create human-computer interaction. To make </a:t>
            </a:r>
            <a:r>
              <a:rPr lang="en-IN" sz="1200" dirty="0" smtClean="0"/>
              <a:t>the </a:t>
            </a:r>
            <a:r>
              <a:rPr lang="en-IN" sz="1200" dirty="0"/>
              <a:t>interaction possible, we are designing a humanoid face-prototype to mimic the gestures that are </a:t>
            </a:r>
            <a:r>
              <a:rPr lang="en-IN" sz="1200" dirty="0" smtClean="0"/>
              <a:t>recognized on </a:t>
            </a:r>
            <a:r>
              <a:rPr lang="en-IN" sz="1200" dirty="0"/>
              <a:t>User’s face. By considering the complexities involved in Hardware &amp; Software, </a:t>
            </a:r>
            <a:r>
              <a:rPr lang="en-IN" sz="1200" dirty="0" smtClean="0"/>
              <a:t>we are </a:t>
            </a:r>
            <a:r>
              <a:rPr lang="en-IN" sz="1200" dirty="0"/>
              <a:t>limiting to detect </a:t>
            </a:r>
            <a:r>
              <a:rPr lang="en-IN" sz="1200" dirty="0" smtClean="0"/>
              <a:t>only two </a:t>
            </a:r>
            <a:r>
              <a:rPr lang="en-IN" sz="1200" dirty="0"/>
              <a:t>facial gestures i.e., Eye-Blink and Jaw movement.</a:t>
            </a:r>
          </a:p>
        </p:txBody>
      </p:sp>
      <p:grpSp>
        <p:nvGrpSpPr>
          <p:cNvPr id="32" name="Group 31"/>
          <p:cNvGrpSpPr/>
          <p:nvPr/>
        </p:nvGrpSpPr>
        <p:grpSpPr>
          <a:xfrm>
            <a:off x="7982271" y="9296256"/>
            <a:ext cx="2086448" cy="3522012"/>
            <a:chOff x="7895869" y="9570243"/>
            <a:chExt cx="2086448" cy="3414712"/>
          </a:xfrm>
        </p:grpSpPr>
        <p:pic>
          <p:nvPicPr>
            <p:cNvPr id="27" name="Picture 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95869" y="9570243"/>
              <a:ext cx="2076245" cy="1638541"/>
            </a:xfrm>
            <a:prstGeom prst="rect">
              <a:avLst/>
            </a:prstGeom>
          </p:spPr>
        </p:pic>
        <p:pic>
          <p:nvPicPr>
            <p:cNvPr id="28" name="Picture 2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95869" y="11346414"/>
              <a:ext cx="2086448" cy="1638541"/>
            </a:xfrm>
            <a:prstGeom prst="rect">
              <a:avLst/>
            </a:prstGeom>
          </p:spPr>
        </p:pic>
      </p:grpSp>
      <p:sp>
        <p:nvSpPr>
          <p:cNvPr id="30" name="Rectangle 29"/>
          <p:cNvSpPr/>
          <p:nvPr/>
        </p:nvSpPr>
        <p:spPr>
          <a:xfrm>
            <a:off x="337625" y="9160669"/>
            <a:ext cx="7178394" cy="3976299"/>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270082" y="8807470"/>
            <a:ext cx="5379037" cy="276999"/>
          </a:xfrm>
          <a:prstGeom prst="rect">
            <a:avLst/>
          </a:prstGeom>
          <a:noFill/>
        </p:spPr>
        <p:txBody>
          <a:bodyPr wrap="none" rtlCol="0">
            <a:spAutoFit/>
          </a:bodyPr>
          <a:lstStyle/>
          <a:p>
            <a:r>
              <a:rPr lang="en-IN" sz="1200" dirty="0" smtClean="0"/>
              <a:t>Images showing detected gestures on user’s face and face prototype mimicking them </a:t>
            </a:r>
            <a:endParaRPr lang="en-IN" sz="1200" dirty="0"/>
          </a:p>
        </p:txBody>
      </p:sp>
      <p:sp>
        <p:nvSpPr>
          <p:cNvPr id="33" name="TextBox 32"/>
          <p:cNvSpPr txBox="1"/>
          <p:nvPr/>
        </p:nvSpPr>
        <p:spPr>
          <a:xfrm>
            <a:off x="8365280" y="8807470"/>
            <a:ext cx="1246239" cy="276999"/>
          </a:xfrm>
          <a:prstGeom prst="rect">
            <a:avLst/>
          </a:prstGeom>
          <a:noFill/>
        </p:spPr>
        <p:txBody>
          <a:bodyPr wrap="none" rtlCol="0">
            <a:spAutoFit/>
          </a:bodyPr>
          <a:lstStyle/>
          <a:p>
            <a:r>
              <a:rPr lang="en-IN" sz="1200" dirty="0" smtClean="0"/>
              <a:t>Hardware design</a:t>
            </a:r>
            <a:endParaRPr lang="en-IN" sz="1200" dirty="0"/>
          </a:p>
        </p:txBody>
      </p:sp>
      <p:sp>
        <p:nvSpPr>
          <p:cNvPr id="34" name="Rectangle 33"/>
          <p:cNvSpPr/>
          <p:nvPr/>
        </p:nvSpPr>
        <p:spPr>
          <a:xfrm>
            <a:off x="7782719" y="9160669"/>
            <a:ext cx="2514600" cy="3976299"/>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8011502" y="12818269"/>
            <a:ext cx="1920847" cy="276999"/>
          </a:xfrm>
          <a:prstGeom prst="rect">
            <a:avLst/>
          </a:prstGeom>
          <a:noFill/>
        </p:spPr>
        <p:txBody>
          <a:bodyPr wrap="none" rtlCol="0">
            <a:spAutoFit/>
          </a:bodyPr>
          <a:lstStyle/>
          <a:p>
            <a:r>
              <a:rPr lang="en-IN" sz="1200" dirty="0" smtClean="0"/>
              <a:t>Arduino. Servo motors, Mask</a:t>
            </a:r>
            <a:endParaRPr lang="en-IN" sz="1200" dirty="0"/>
          </a:p>
        </p:txBody>
      </p:sp>
      <p:sp>
        <p:nvSpPr>
          <p:cNvPr id="36" name="TextBox 35"/>
          <p:cNvSpPr txBox="1"/>
          <p:nvPr/>
        </p:nvSpPr>
        <p:spPr>
          <a:xfrm>
            <a:off x="238919" y="6550759"/>
            <a:ext cx="1854995"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DESCRIPTION</a:t>
            </a:r>
            <a:endParaRPr lang="en-IN"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238920" y="6937474"/>
            <a:ext cx="4812562" cy="1384995"/>
          </a:xfrm>
          <a:prstGeom prst="rect">
            <a:avLst/>
          </a:prstGeom>
        </p:spPr>
        <p:txBody>
          <a:bodyPr wrap="square">
            <a:spAutoFit/>
          </a:bodyPr>
          <a:lstStyle/>
          <a:p>
            <a:r>
              <a:rPr lang="en-IN" sz="1200" dirty="0"/>
              <a:t>Face Gesture Recognition: </a:t>
            </a:r>
          </a:p>
          <a:p>
            <a:r>
              <a:rPr lang="en-IN" sz="1200" dirty="0" err="1" smtClean="0"/>
              <a:t>OpenCV</a:t>
            </a:r>
            <a:r>
              <a:rPr lang="en-IN" sz="1200" dirty="0" smtClean="0"/>
              <a:t> </a:t>
            </a:r>
            <a:r>
              <a:rPr lang="en-IN" sz="1200" dirty="0"/>
              <a:t>uses Viola-Jones method to detect the objects in the image. Viola Jones method has four basic </a:t>
            </a:r>
            <a:r>
              <a:rPr lang="en-IN" sz="1200" dirty="0" smtClean="0"/>
              <a:t>key concepts</a:t>
            </a:r>
            <a:r>
              <a:rPr lang="en-IN" sz="1200" dirty="0"/>
              <a:t>. </a:t>
            </a:r>
          </a:p>
          <a:p>
            <a:pPr marL="285750" indent="-285750">
              <a:buAutoNum type="romanLcPeriod"/>
            </a:pPr>
            <a:r>
              <a:rPr lang="en-IN" sz="1200" dirty="0" err="1" smtClean="0"/>
              <a:t>Haar</a:t>
            </a:r>
            <a:r>
              <a:rPr lang="en-IN" sz="1200" dirty="0" smtClean="0"/>
              <a:t> features</a:t>
            </a:r>
          </a:p>
          <a:p>
            <a:pPr marL="285750" indent="-285750">
              <a:buAutoNum type="romanLcPeriod"/>
            </a:pPr>
            <a:r>
              <a:rPr lang="en-IN" sz="1200" dirty="0"/>
              <a:t>An Internal Image for rapid feature </a:t>
            </a:r>
            <a:r>
              <a:rPr lang="en-IN" sz="1200" dirty="0" smtClean="0"/>
              <a:t>detection</a:t>
            </a:r>
          </a:p>
          <a:p>
            <a:pPr marL="285750" indent="-285750">
              <a:buAutoNum type="romanLcPeriod"/>
            </a:pPr>
            <a:r>
              <a:rPr lang="en-IN" sz="1200" dirty="0" err="1"/>
              <a:t>Adaboost</a:t>
            </a:r>
            <a:r>
              <a:rPr lang="en-IN" sz="1200" dirty="0"/>
              <a:t> Machine learning </a:t>
            </a:r>
            <a:r>
              <a:rPr lang="en-IN" sz="1200" dirty="0" smtClean="0"/>
              <a:t>technique</a:t>
            </a:r>
          </a:p>
          <a:p>
            <a:pPr marL="285750" indent="-285750">
              <a:buAutoNum type="romanLcPeriod"/>
            </a:pPr>
            <a:r>
              <a:rPr lang="en-IN" sz="1200" dirty="0"/>
              <a:t>Cascade </a:t>
            </a:r>
            <a:r>
              <a:rPr lang="en-IN" sz="1200" dirty="0" smtClean="0"/>
              <a:t>classifiers</a:t>
            </a:r>
            <a:endParaRPr lang="en-IN" sz="1200" dirty="0"/>
          </a:p>
        </p:txBody>
      </p:sp>
      <p:sp>
        <p:nvSpPr>
          <p:cNvPr id="38" name="Rectangle 37"/>
          <p:cNvSpPr/>
          <p:nvPr/>
        </p:nvSpPr>
        <p:spPr>
          <a:xfrm>
            <a:off x="5539671" y="7636669"/>
            <a:ext cx="4800600" cy="646331"/>
          </a:xfrm>
          <a:prstGeom prst="rect">
            <a:avLst/>
          </a:prstGeom>
        </p:spPr>
        <p:txBody>
          <a:bodyPr wrap="square">
            <a:spAutoFit/>
          </a:bodyPr>
          <a:lstStyle/>
          <a:p>
            <a:pPr algn="just"/>
            <a:r>
              <a:rPr lang="en-IN" sz="1200" dirty="0" smtClean="0">
                <a:latin typeface="Times New Roman" panose="02020603050405020304" pitchFamily="18" charset="0"/>
                <a:cs typeface="Times New Roman" panose="02020603050405020304" pitchFamily="18" charset="0"/>
              </a:rPr>
              <a:t>1</a:t>
            </a:r>
            <a:r>
              <a:rPr lang="en-IN" sz="1200" dirty="0">
                <a:latin typeface="Times New Roman" panose="02020603050405020304" pitchFamily="18" charset="0"/>
                <a:cs typeface="Times New Roman" panose="02020603050405020304" pitchFamily="18" charset="0"/>
              </a:rPr>
              <a:t>. Paul Viola, Michael Jones. Rapid Object Detection using a Boosted Cascade of Simple Features </a:t>
            </a:r>
            <a:r>
              <a:rPr lang="en-IN" sz="1200" dirty="0" smtClean="0">
                <a:latin typeface="Times New Roman" panose="02020603050405020304" pitchFamily="18" charset="0"/>
                <a:cs typeface="Times New Roman" panose="02020603050405020304" pitchFamily="18" charset="0"/>
              </a:rPr>
              <a:t>in ACCEPTED </a:t>
            </a:r>
            <a:r>
              <a:rPr lang="en-IN" sz="1200" dirty="0">
                <a:latin typeface="Times New Roman" panose="02020603050405020304" pitchFamily="18" charset="0"/>
                <a:cs typeface="Times New Roman" panose="02020603050405020304" pitchFamily="18" charset="0"/>
              </a:rPr>
              <a:t>CONFERENCE </a:t>
            </a:r>
            <a:r>
              <a:rPr lang="en-IN" sz="1200" dirty="0" smtClean="0">
                <a:latin typeface="Times New Roman" panose="02020603050405020304" pitchFamily="18" charset="0"/>
                <a:cs typeface="Times New Roman" panose="02020603050405020304" pitchFamily="18" charset="0"/>
              </a:rPr>
              <a:t>ON COMPUTER VISION AND PATTERN RECOGNITION 2001</a:t>
            </a:r>
            <a:endParaRPr lang="en-IN" dirty="0"/>
          </a:p>
        </p:txBody>
      </p:sp>
      <p:sp>
        <p:nvSpPr>
          <p:cNvPr id="39" name="TextBox 38"/>
          <p:cNvSpPr txBox="1"/>
          <p:nvPr/>
        </p:nvSpPr>
        <p:spPr>
          <a:xfrm>
            <a:off x="5539671" y="7331869"/>
            <a:ext cx="1798890"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
        <p:nvSpPr>
          <p:cNvPr id="41" name="Rectangle 40"/>
          <p:cNvSpPr/>
          <p:nvPr/>
        </p:nvSpPr>
        <p:spPr>
          <a:xfrm>
            <a:off x="5507233" y="4664869"/>
            <a:ext cx="4811300" cy="1015663"/>
          </a:xfrm>
          <a:prstGeom prst="rect">
            <a:avLst/>
          </a:prstGeom>
        </p:spPr>
        <p:txBody>
          <a:bodyPr wrap="square">
            <a:spAutoFit/>
          </a:bodyPr>
          <a:lstStyle/>
          <a:p>
            <a:r>
              <a:rPr lang="en-IN" sz="1200" dirty="0" smtClean="0"/>
              <a:t>Arduino Processing</a:t>
            </a:r>
            <a:r>
              <a:rPr lang="en-IN" sz="1200" dirty="0" smtClean="0"/>
              <a:t>:</a:t>
            </a:r>
          </a:p>
          <a:p>
            <a:pPr algn="just"/>
            <a:r>
              <a:rPr lang="en-IN" sz="1200" dirty="0" smtClean="0"/>
              <a:t>Serial Communication between Arduino and Laptop is established through USB connection. File of Arduino ‘ttyUSB0’ can be accessed from the laptop. Status of flags related to mouth and eyes of face detected are continuously written in this file. Arduino reads this serial data to control the motors. </a:t>
            </a:r>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93135" y="2121724"/>
            <a:ext cx="4672012" cy="2466945"/>
          </a:xfrm>
          <a:prstGeom prst="rect">
            <a:avLst/>
          </a:prstGeom>
        </p:spPr>
      </p:pic>
      <p:sp>
        <p:nvSpPr>
          <p:cNvPr id="42" name="Rectangle 41"/>
          <p:cNvSpPr/>
          <p:nvPr/>
        </p:nvSpPr>
        <p:spPr>
          <a:xfrm>
            <a:off x="5539671" y="5655469"/>
            <a:ext cx="4811300" cy="646331"/>
          </a:xfrm>
          <a:prstGeom prst="rect">
            <a:avLst/>
          </a:prstGeom>
        </p:spPr>
        <p:txBody>
          <a:bodyPr wrap="square">
            <a:spAutoFit/>
          </a:bodyPr>
          <a:lstStyle/>
          <a:p>
            <a:pPr algn="just"/>
            <a:r>
              <a:rPr lang="en-IN" sz="1200" dirty="0" smtClean="0"/>
              <a:t>Number </a:t>
            </a:r>
            <a:r>
              <a:rPr lang="en-IN" sz="1200" dirty="0"/>
              <a:t>of eyes in the face detected are sent serially to Arduino. Eyes </a:t>
            </a:r>
            <a:r>
              <a:rPr lang="en-IN" sz="1200" dirty="0" smtClean="0"/>
              <a:t>are considered </a:t>
            </a:r>
            <a:r>
              <a:rPr lang="en-IN" sz="1200" dirty="0"/>
              <a:t>as closed when number of eyes detected are 0 and opened when they are 1 or 2</a:t>
            </a:r>
            <a:r>
              <a:rPr lang="en-IN" sz="1200" dirty="0" smtClean="0"/>
              <a:t>.</a:t>
            </a:r>
          </a:p>
        </p:txBody>
      </p:sp>
      <p:sp>
        <p:nvSpPr>
          <p:cNvPr id="43" name="Rectangle 42"/>
          <p:cNvSpPr/>
          <p:nvPr/>
        </p:nvSpPr>
        <p:spPr>
          <a:xfrm>
            <a:off x="5572919" y="6265069"/>
            <a:ext cx="4811300" cy="1015663"/>
          </a:xfrm>
          <a:prstGeom prst="rect">
            <a:avLst/>
          </a:prstGeom>
        </p:spPr>
        <p:txBody>
          <a:bodyPr wrap="square">
            <a:spAutoFit/>
          </a:bodyPr>
          <a:lstStyle/>
          <a:p>
            <a:pPr algn="just"/>
            <a:r>
              <a:rPr lang="en-IN" sz="1200" dirty="0"/>
              <a:t>Similarly, m/f ratio (area of mouth/area of face) is calculated in every frame. A limit to this ratio is statistically calculated. When this ratio crosses this limit then it is considered as mouth opened otherwise closed. </a:t>
            </a:r>
            <a:r>
              <a:rPr lang="en-IN" sz="1200" dirty="0" smtClean="0"/>
              <a:t>These </a:t>
            </a:r>
            <a:r>
              <a:rPr lang="en-IN" sz="1200" dirty="0"/>
              <a:t>values are sent to Arduino serially which controls the respective servo motor to control the actions of face prototype</a:t>
            </a:r>
            <a:r>
              <a:rPr lang="en-IN" sz="1200" dirty="0" smtClean="0"/>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408</TotalTime>
  <Words>424</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CIL</dc:creator>
  <cp:lastModifiedBy>Har's dell</cp:lastModifiedBy>
  <cp:revision>29</cp:revision>
  <dcterms:created xsi:type="dcterms:W3CDTF">2014-04-21T05:06:41Z</dcterms:created>
  <dcterms:modified xsi:type="dcterms:W3CDTF">2014-04-22T19:19:21Z</dcterms:modified>
</cp:coreProperties>
</file>