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Projects Outline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FD2-5218-8B28-89C0-6083F6C5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FIFA World Cup Analysis - Key Visuals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5ED3-8776-B59B-E0FC-3290C95F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Visualizations:</a:t>
            </a:r>
            <a:r>
              <a:rPr lang="en-US" dirty="0" err="1"/>
              <a:t>Line</a:t>
            </a:r>
            <a:r>
              <a:rPr lang="en-US" dirty="0"/>
              <a:t> charts for historical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Scatter plots for team performance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E7C2-C53E-247A-4B07-CC9E762C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Investment Analysis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88D3-1310-99B7-C35E-6503E424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Project Title:</a:t>
            </a:r>
            <a:r>
              <a:rPr lang="en-IN" dirty="0"/>
              <a:t> Direct Investment Analysis</a:t>
            </a:r>
            <a:br>
              <a:rPr lang="en-IN" dirty="0"/>
            </a:br>
            <a:r>
              <a:rPr lang="en-IN" b="1" dirty="0"/>
              <a:t>Technologies:</a:t>
            </a:r>
            <a:r>
              <a:rPr lang="en-IN" dirty="0"/>
              <a:t> Python, Tableau</a:t>
            </a:r>
            <a:br>
              <a:rPr lang="en-IN" dirty="0"/>
            </a:br>
            <a:r>
              <a:rPr lang="en-IN" b="1" dirty="0"/>
              <a:t>Domain:</a:t>
            </a:r>
            <a:r>
              <a:rPr lang="en-IN" dirty="0"/>
              <a:t> Finance</a:t>
            </a:r>
          </a:p>
        </p:txBody>
      </p:sp>
    </p:spTree>
    <p:extLst>
      <p:ext uri="{BB962C8B-B14F-4D97-AF65-F5344CB8AC3E}">
        <p14:creationId xmlns:p14="http://schemas.microsoft.com/office/powerpoint/2010/main" val="5038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9253-A364-A234-266B-A1508ECF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46926"/>
          </a:xfrm>
        </p:spPr>
        <p:txBody>
          <a:bodyPr>
            <a:normAutofit fontScale="90000"/>
          </a:bodyPr>
          <a:lstStyle/>
          <a:p>
            <a:r>
              <a:rPr lang="en-IN" dirty="0"/>
              <a:t>Direct Investment Analysis -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1CFA3-5D6D-0171-8D96-EBA7C8C845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800" y="3009123"/>
            <a:ext cx="1005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Process: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Extracted, Transformed, and Loaded investment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Investment by sector, region,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Dashboards showing investment trends and comparisons. </a:t>
            </a:r>
          </a:p>
        </p:txBody>
      </p:sp>
    </p:spTree>
    <p:extLst>
      <p:ext uri="{BB962C8B-B14F-4D97-AF65-F5344CB8AC3E}">
        <p14:creationId xmlns:p14="http://schemas.microsoft.com/office/powerpoint/2010/main" val="235104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7C4D-6BDA-5518-1ED8-C6619164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06" y="704463"/>
            <a:ext cx="10058400" cy="2127378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Investment Analysis - Key Visuals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DAEA-E47B-B2FE-7210-D265DF67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006" y="3264221"/>
            <a:ext cx="10058400" cy="114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Visualizations:</a:t>
            </a:r>
            <a:r>
              <a:rPr lang="en-US" dirty="0" err="1"/>
              <a:t>Bar</a:t>
            </a:r>
            <a:r>
              <a:rPr lang="en-US" dirty="0"/>
              <a:t> charts for investment by sector.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charts for investment trends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5611-6BE5-73C6-A8C5-7A9B4E28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998" y="635974"/>
            <a:ext cx="10058400" cy="867747"/>
          </a:xfrm>
        </p:spPr>
        <p:txBody>
          <a:bodyPr>
            <a:normAutofit/>
          </a:bodyPr>
          <a:lstStyle/>
          <a:p>
            <a:r>
              <a:rPr lang="en-IN" sz="4400" dirty="0"/>
              <a:t>Key Findings &amp; Conclusions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065CD2-BC60-E4C8-0877-885B64D59F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9463" y="2209862"/>
            <a:ext cx="1005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Gender and age significantly influence heart disease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FIFA World Cup: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metrics and trends influencing wins.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Investment: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trends in investment by sector and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actionable insights for healthcare, sports analysis, and finance. </a:t>
            </a:r>
          </a:p>
        </p:txBody>
      </p:sp>
    </p:spTree>
    <p:extLst>
      <p:ext uri="{BB962C8B-B14F-4D97-AF65-F5344CB8AC3E}">
        <p14:creationId xmlns:p14="http://schemas.microsoft.com/office/powerpoint/2010/main" val="348996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These are my overall insights of my presentation.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Harsha Vardhan 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4397-93E0-3C38-7EDB-D2827F62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709E-7FC1-C274-CF55-302CC450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Heart Disease &amp; FIFA World Cup Analysis &amp; FDI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Data Science Projects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HARSHA VARDHAN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7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ED3-E1C2-A297-F695-EEF00410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8ECCB-549A-68E3-7EDD-3BBE51025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972984"/>
            <a:ext cx="27999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FIFA World Cup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FDI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3154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F05B-D6FC-E42D-335B-B4092D21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09A4-CDC1-C03C-459E-E24C7302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Overview:</a:t>
            </a:r>
            <a:br>
              <a:rPr lang="en-US" dirty="0"/>
            </a:br>
            <a:r>
              <a:rPr lang="en-US" dirty="0"/>
              <a:t>This presentation covers the analysis of heart disease diagnostic data and FIFA World Cup historical data, using data science techniques to extract meaningful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45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B271-0DFE-6884-82D9-4E66B0F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Disease Analysis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FEA4-7DC4-D9CA-40F9-F2F0B1FF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Title:</a:t>
            </a:r>
            <a:r>
              <a:rPr lang="en-US" dirty="0"/>
              <a:t> Heart Disease Diagnostic Analysis</a:t>
            </a:r>
            <a:br>
              <a:rPr lang="en-US" dirty="0"/>
            </a:br>
            <a:r>
              <a:rPr lang="en-US" b="1" dirty="0"/>
              <a:t>Technologies:</a:t>
            </a:r>
            <a:r>
              <a:rPr lang="en-US" dirty="0"/>
              <a:t> Python, Tableau</a:t>
            </a:r>
            <a:br>
              <a:rPr lang="en-US" dirty="0"/>
            </a:br>
            <a:r>
              <a:rPr lang="en-US" b="1" dirty="0"/>
              <a:t>Domain:</a:t>
            </a:r>
            <a:r>
              <a:rPr lang="en-US" dirty="0"/>
              <a:t> Healthcare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99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4C4-4803-50D5-00A8-03B30826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Disease Analysis -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94DFB6-5C72-46E9-CC0B-489539F58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Process: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Extracted, Transformed, and Loaded heart disease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Rates by gender and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Dashboards showing significant findings. </a:t>
            </a:r>
          </a:p>
        </p:txBody>
      </p:sp>
    </p:spTree>
    <p:extLst>
      <p:ext uri="{BB962C8B-B14F-4D97-AF65-F5344CB8AC3E}">
        <p14:creationId xmlns:p14="http://schemas.microsoft.com/office/powerpoint/2010/main" val="278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5E17-4855-13E5-887F-40F5350C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Analysis - Key Visuals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F88-89FB-73DC-0A8A-0F6D933B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Visualizations:</a:t>
            </a:r>
            <a:r>
              <a:rPr lang="en-US" dirty="0" err="1"/>
              <a:t>Bar</a:t>
            </a:r>
            <a:r>
              <a:rPr lang="en-US" dirty="0"/>
              <a:t> charts for heart disease rates by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Histograms for age comparison.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31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9A2D-7B4A-AA94-C6FB-4F575B03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FIFA World Cup Analysis -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1D6-DB75-76A9-CC95-90E73132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Title:</a:t>
            </a:r>
            <a:r>
              <a:rPr lang="en-US" dirty="0"/>
              <a:t> FIFA World Cup Analysis</a:t>
            </a:r>
            <a:br>
              <a:rPr lang="en-US" dirty="0"/>
            </a:br>
            <a:r>
              <a:rPr lang="en-US" b="1" dirty="0"/>
              <a:t>Technologies:</a:t>
            </a:r>
            <a:r>
              <a:rPr lang="en-US" dirty="0"/>
              <a:t> Python, Tableau</a:t>
            </a:r>
            <a:br>
              <a:rPr lang="en-US" dirty="0"/>
            </a:br>
            <a:r>
              <a:rPr lang="en-US" b="1" dirty="0"/>
              <a:t>Domain:</a:t>
            </a:r>
            <a:r>
              <a:rPr lang="en-US" dirty="0"/>
              <a:t> Sports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0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E28F-D494-D622-BB9D-A3034FC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FIFA World Cup Analysis - Insights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3C1B83-CB1C-CE32-0CD5-AF898B7CB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Historical World Cup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 results, team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Dashboards showing trends and key metrics. </a:t>
            </a:r>
          </a:p>
        </p:txBody>
      </p:sp>
    </p:spTree>
    <p:extLst>
      <p:ext uri="{BB962C8B-B14F-4D97-AF65-F5344CB8AC3E}">
        <p14:creationId xmlns:p14="http://schemas.microsoft.com/office/powerpoint/2010/main" val="24200682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{AADBC671-CE29-4ABA-A94E-DC2C0862763B}tf56160789_win32</Template>
  <TotalTime>15</TotalTime>
  <Words>376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Custom</vt:lpstr>
      <vt:lpstr>Projects Outline</vt:lpstr>
      <vt:lpstr>Title Slide</vt:lpstr>
      <vt:lpstr>Agenda</vt:lpstr>
      <vt:lpstr>Introduction</vt:lpstr>
      <vt:lpstr>Heart Disease Analysis - Overview</vt:lpstr>
      <vt:lpstr>Heart Disease Analysis - Insights</vt:lpstr>
      <vt:lpstr>Heart Disease Analysis - Key Visuals</vt:lpstr>
      <vt:lpstr>FIFA World Cup Analysis - Overview</vt:lpstr>
      <vt:lpstr>FIFA World Cup Analysis - Insights</vt:lpstr>
      <vt:lpstr>FIFA World Cup Analysis - Key Visuals</vt:lpstr>
      <vt:lpstr>Direct Investment Analysis - Overview</vt:lpstr>
      <vt:lpstr>Direct Investment Analysis - Insights</vt:lpstr>
      <vt:lpstr>Direct Investment Analysis - Key Visuals</vt:lpstr>
      <vt:lpstr>Key Findings &amp; Conclusions</vt:lpstr>
      <vt:lpstr>These are my overall insights of my presentation.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Phoenixx .</dc:creator>
  <cp:lastModifiedBy>Phoenixx .</cp:lastModifiedBy>
  <cp:revision>1</cp:revision>
  <dcterms:created xsi:type="dcterms:W3CDTF">2024-08-04T05:00:22Z</dcterms:created>
  <dcterms:modified xsi:type="dcterms:W3CDTF">2024-08-04T05:16:17Z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