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FE645-1E94-4CF9-B020-D5F202B41048}" v="1" dt="2020-01-12T12:08:03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Neuwerk" userId="9b69e1089f3ae791" providerId="LiveId" clId="{29FFE645-1E94-4CF9-B020-D5F202B41048}"/>
    <pc:docChg chg="custSel addSld modSld">
      <pc:chgData name="Tim Neuwerk" userId="9b69e1089f3ae791" providerId="LiveId" clId="{29FFE645-1E94-4CF9-B020-D5F202B41048}" dt="2020-01-12T17:15:05.009" v="166" actId="255"/>
      <pc:docMkLst>
        <pc:docMk/>
      </pc:docMkLst>
      <pc:sldChg chg="modSp">
        <pc:chgData name="Tim Neuwerk" userId="9b69e1089f3ae791" providerId="LiveId" clId="{29FFE645-1E94-4CF9-B020-D5F202B41048}" dt="2020-01-12T17:14:09.229" v="157" actId="115"/>
        <pc:sldMkLst>
          <pc:docMk/>
          <pc:sldMk cId="1169333509" sldId="256"/>
        </pc:sldMkLst>
        <pc:spChg chg="mod">
          <ac:chgData name="Tim Neuwerk" userId="9b69e1089f3ae791" providerId="LiveId" clId="{29FFE645-1E94-4CF9-B020-D5F202B41048}" dt="2020-01-12T17:13:24.316" v="150" actId="1076"/>
          <ac:spMkLst>
            <pc:docMk/>
            <pc:sldMk cId="1169333509" sldId="256"/>
            <ac:spMk id="11" creationId="{241AC98D-9E79-4150-BABD-4356A5B44FF6}"/>
          </ac:spMkLst>
        </pc:spChg>
        <pc:spChg chg="mod">
          <ac:chgData name="Tim Neuwerk" userId="9b69e1089f3ae791" providerId="LiveId" clId="{29FFE645-1E94-4CF9-B020-D5F202B41048}" dt="2020-01-12T17:13:32.439" v="152" actId="1076"/>
          <ac:spMkLst>
            <pc:docMk/>
            <pc:sldMk cId="1169333509" sldId="256"/>
            <ac:spMk id="13" creationId="{A4DA4BF0-9963-46E8-B55F-C24D32577D66}"/>
          </ac:spMkLst>
        </pc:spChg>
        <pc:spChg chg="mod">
          <ac:chgData name="Tim Neuwerk" userId="9b69e1089f3ae791" providerId="LiveId" clId="{29FFE645-1E94-4CF9-B020-D5F202B41048}" dt="2020-01-12T17:14:04.459" v="156" actId="115"/>
          <ac:spMkLst>
            <pc:docMk/>
            <pc:sldMk cId="1169333509" sldId="256"/>
            <ac:spMk id="15" creationId="{E02CC6F9-24E7-47AA-AF3F-378AA83B4B8B}"/>
          </ac:spMkLst>
        </pc:spChg>
        <pc:spChg chg="mod">
          <ac:chgData name="Tim Neuwerk" userId="9b69e1089f3ae791" providerId="LiveId" clId="{29FFE645-1E94-4CF9-B020-D5F202B41048}" dt="2020-01-12T17:14:09.229" v="157" actId="115"/>
          <ac:spMkLst>
            <pc:docMk/>
            <pc:sldMk cId="1169333509" sldId="256"/>
            <ac:spMk id="16" creationId="{0D36C7FD-F31E-4CC2-B8FC-A6DB681623F1}"/>
          </ac:spMkLst>
        </pc:spChg>
        <pc:cxnChg chg="mod">
          <ac:chgData name="Tim Neuwerk" userId="9b69e1089f3ae791" providerId="LiveId" clId="{29FFE645-1E94-4CF9-B020-D5F202B41048}" dt="2020-01-12T17:13:17.045" v="148" actId="14100"/>
          <ac:cxnSpMkLst>
            <pc:docMk/>
            <pc:sldMk cId="1169333509" sldId="256"/>
            <ac:cxnSpMk id="7" creationId="{92F258C2-D9BD-45E9-B492-66894B520C0E}"/>
          </ac:cxnSpMkLst>
        </pc:cxnChg>
        <pc:cxnChg chg="mod">
          <ac:chgData name="Tim Neuwerk" userId="9b69e1089f3ae791" providerId="LiveId" clId="{29FFE645-1E94-4CF9-B020-D5F202B41048}" dt="2020-01-12T17:13:28.165" v="151" actId="1076"/>
          <ac:cxnSpMkLst>
            <pc:docMk/>
            <pc:sldMk cId="1169333509" sldId="256"/>
            <ac:cxnSpMk id="12" creationId="{5C3DB4D1-037F-4ECD-88C6-6B1F519BD0CB}"/>
          </ac:cxnSpMkLst>
        </pc:cxnChg>
        <pc:cxnChg chg="mod">
          <ac:chgData name="Tim Neuwerk" userId="9b69e1089f3ae791" providerId="LiveId" clId="{29FFE645-1E94-4CF9-B020-D5F202B41048}" dt="2020-01-12T17:13:38.169" v="153" actId="1076"/>
          <ac:cxnSpMkLst>
            <pc:docMk/>
            <pc:sldMk cId="1169333509" sldId="256"/>
            <ac:cxnSpMk id="14" creationId="{059558E8-C48B-42AA-B776-2E30617ECEB2}"/>
          </ac:cxnSpMkLst>
        </pc:cxnChg>
      </pc:sldChg>
      <pc:sldChg chg="delSp modSp add">
        <pc:chgData name="Tim Neuwerk" userId="9b69e1089f3ae791" providerId="LiveId" clId="{29FFE645-1E94-4CF9-B020-D5F202B41048}" dt="2020-01-12T17:15:05.009" v="166" actId="255"/>
        <pc:sldMkLst>
          <pc:docMk/>
          <pc:sldMk cId="2416069877" sldId="257"/>
        </pc:sldMkLst>
        <pc:spChg chg="mod">
          <ac:chgData name="Tim Neuwerk" userId="9b69e1089f3ae791" providerId="LiveId" clId="{29FFE645-1E94-4CF9-B020-D5F202B41048}" dt="2020-01-12T17:15:05.009" v="166" actId="255"/>
          <ac:spMkLst>
            <pc:docMk/>
            <pc:sldMk cId="2416069877" sldId="257"/>
            <ac:spMk id="11" creationId="{241AC98D-9E79-4150-BABD-4356A5B44FF6}"/>
          </ac:spMkLst>
        </pc:spChg>
        <pc:spChg chg="del">
          <ac:chgData name="Tim Neuwerk" userId="9b69e1089f3ae791" providerId="LiveId" clId="{29FFE645-1E94-4CF9-B020-D5F202B41048}" dt="2020-01-12T12:08:23.679" v="29" actId="478"/>
          <ac:spMkLst>
            <pc:docMk/>
            <pc:sldMk cId="2416069877" sldId="257"/>
            <ac:spMk id="13" creationId="{A4DA4BF0-9963-46E8-B55F-C24D32577D66}"/>
          </ac:spMkLst>
        </pc:spChg>
        <pc:spChg chg="mod">
          <ac:chgData name="Tim Neuwerk" userId="9b69e1089f3ae791" providerId="LiveId" clId="{29FFE645-1E94-4CF9-B020-D5F202B41048}" dt="2020-01-12T17:14:36.557" v="162" actId="115"/>
          <ac:spMkLst>
            <pc:docMk/>
            <pc:sldMk cId="2416069877" sldId="257"/>
            <ac:spMk id="15" creationId="{E02CC6F9-24E7-47AA-AF3F-378AA83B4B8B}"/>
          </ac:spMkLst>
        </pc:spChg>
        <pc:spChg chg="mod">
          <ac:chgData name="Tim Neuwerk" userId="9b69e1089f3ae791" providerId="LiveId" clId="{29FFE645-1E94-4CF9-B020-D5F202B41048}" dt="2020-01-12T17:14:53.014" v="165" actId="1076"/>
          <ac:spMkLst>
            <pc:docMk/>
            <pc:sldMk cId="2416069877" sldId="257"/>
            <ac:spMk id="16" creationId="{0D36C7FD-F31E-4CC2-B8FC-A6DB681623F1}"/>
          </ac:spMkLst>
        </pc:spChg>
        <pc:cxnChg chg="del">
          <ac:chgData name="Tim Neuwerk" userId="9b69e1089f3ae791" providerId="LiveId" clId="{29FFE645-1E94-4CF9-B020-D5F202B41048}" dt="2020-01-12T12:08:27.309" v="30" actId="478"/>
          <ac:cxnSpMkLst>
            <pc:docMk/>
            <pc:sldMk cId="2416069877" sldId="257"/>
            <ac:cxnSpMk id="14" creationId="{059558E8-C48B-42AA-B776-2E30617ECE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4BEA8-5F89-4908-89C1-2EE52D64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044516-60BE-4932-BF77-0E55A21B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E8B17-8C12-4CB4-96B7-B6603392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1AC59-F8D3-4678-8927-BCA7ED51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0381C-3FD1-456D-9302-7268DB53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2738F-753D-4759-AFB8-ADC8BEE5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A2F26F-D498-4A49-82DF-1F58C185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51E8EF-3A80-4939-8AED-14621ED2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02C84-EA1B-420B-BB6C-FED62BEB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6886-2DFD-4A5D-B90F-7DF33B2B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5C3227-A2C7-4C13-949A-811883651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CCE001-E63F-4937-8058-6D9A02CB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C1AC9-DF3A-4903-AC7A-028B2EB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7D054-004A-47E6-A5AE-E6A7D234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237C1-B944-43FB-AA6A-68EB5BF1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805E-5CB2-4E39-9A90-A676FA8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732F18-E8BC-4551-8F40-7878FA83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F52E6-9F98-48D2-88AC-8C0122CD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F035E3-F244-43F8-8EF9-272412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C80C8-8C65-40A5-AF16-C2E46FFF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19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66878-4C1A-4FF2-9A30-56EE08D3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130B18-3C8A-41CE-B28F-AF4BE1C59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9246EF-2A37-4275-8092-597743F7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E4ADA-B4E3-411F-AEF8-DCFAB0F1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C00AC-7300-4CA0-BB64-12420D1C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2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96AE2-90C8-4A52-910F-54C42F8F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F21E1-3B04-4034-B1B7-EB6C7F42D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0377B8-C2A7-4D99-99A4-F17A95FC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51082F-5B4B-4528-A33A-94E95B3E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9C6C2-5B0F-40F6-8FF0-8E393D9C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4B323-B992-4F5E-942B-81E880D8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86F3-E9E4-48DE-81E2-D21253D1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96178-0934-45C6-AACB-62C6CDF3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6168D-B543-497D-9C1D-816FD62B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5DFC02-3913-4011-99BF-9660C64B5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2936A4-346C-4A17-A707-34713D32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22FCDE-A5F9-4D20-810D-6CF78C6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DE63A6-8BBE-4C1B-A9CC-68099813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0AE6BE-6771-439F-9B75-FA5ED6E6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9DAF2-1DC1-4B22-819A-F95E8EB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48CEF1-545D-42A6-BCE8-166219AD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8842F-7DC8-4AF3-8B4A-2BE9DA67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6AA29A-7A3A-4E1D-9584-81D5D17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0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9F1279-9DA5-422A-9884-15500439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7F58C8-90F4-4BA0-BE58-A307592A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63622-F8DD-49AC-995E-43CE7099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2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836A8-3F43-40BC-AF63-031BEC77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DDDB0-E652-4334-B67C-E2D926D7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96E454-40B9-406A-A6C9-812E05F6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A4AE8A-AA5B-45F9-BBE1-E9FF7492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C56E2-1F8B-4FA4-8A9E-D237389F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AB731E-C826-4368-868C-686620C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7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B9C1-AE07-48D3-9B54-10C71BFE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CFB037-CB25-4E4B-A130-4F5A4D24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40B263-3363-4707-A1DF-9C24AE27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F48FED-FDD0-4C2B-9A5A-03E5988B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7390E3-9B31-47E6-9616-DA743C8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2ADAE1-D57D-4A39-9574-EC43213D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5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DB98B5-F121-4D09-9FB2-FF7BE8EE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71402-47F2-46A3-93A3-D9EDF325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8EC88-AE79-4202-91F5-4ECEB9B0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4190-8480-4DF7-A27D-11111157A204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C6F16-3982-450B-86D2-9C8FC143A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1717A-1E83-406B-8328-546DEC4E4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304F-3479-44FD-93FF-7E7AB63B5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itzend, Katze, alt, weiß enthält.&#10;&#10;Automatisch generierte Beschreibung">
            <a:extLst>
              <a:ext uri="{FF2B5EF4-FFF2-40B4-BE49-F238E27FC236}">
                <a16:creationId xmlns:a16="http://schemas.microsoft.com/office/drawing/2014/main" id="{8E050984-5604-4CF9-AA16-AC8140BD1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4" y="1228946"/>
            <a:ext cx="2638985" cy="183962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2F258C2-D9BD-45E9-B492-66894B520C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80749" y="2148758"/>
            <a:ext cx="10058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241AC98D-9E79-4150-BABD-4356A5B44FF6}"/>
              </a:ext>
            </a:extLst>
          </p:cNvPr>
          <p:cNvSpPr/>
          <p:nvPr/>
        </p:nvSpPr>
        <p:spPr>
          <a:xfrm>
            <a:off x="3805272" y="1228960"/>
            <a:ext cx="2638984" cy="183961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Feature </a:t>
            </a:r>
            <a:r>
              <a:rPr lang="de-DE" sz="3200" dirty="0" err="1">
                <a:solidFill>
                  <a:schemeClr val="tx1"/>
                </a:solidFill>
              </a:rPr>
              <a:t>Extraction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3DB4D1-037F-4ECD-88C6-6B1F519BD0CB}"/>
              </a:ext>
            </a:extLst>
          </p:cNvPr>
          <p:cNvCxnSpPr>
            <a:cxnSpLocks/>
          </p:cNvCxnSpPr>
          <p:nvPr/>
        </p:nvCxnSpPr>
        <p:spPr>
          <a:xfrm>
            <a:off x="6444256" y="2148758"/>
            <a:ext cx="103469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4DA4BF0-9963-46E8-B55F-C24D32577D66}"/>
              </a:ext>
            </a:extLst>
          </p:cNvPr>
          <p:cNvSpPr/>
          <p:nvPr/>
        </p:nvSpPr>
        <p:spPr>
          <a:xfrm>
            <a:off x="7478949" y="1228960"/>
            <a:ext cx="2638984" cy="183961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SVM-</a:t>
            </a:r>
            <a:r>
              <a:rPr lang="de-DE" sz="3200" dirty="0" err="1">
                <a:solidFill>
                  <a:schemeClr val="tx1"/>
                </a:solidFill>
              </a:rPr>
              <a:t>Classifier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59558E8-C48B-42AA-B776-2E30617ECEB2}"/>
              </a:ext>
            </a:extLst>
          </p:cNvPr>
          <p:cNvCxnSpPr>
            <a:cxnSpLocks/>
          </p:cNvCxnSpPr>
          <p:nvPr/>
        </p:nvCxnSpPr>
        <p:spPr>
          <a:xfrm>
            <a:off x="10117933" y="2148758"/>
            <a:ext cx="133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02CC6F9-24E7-47AA-AF3F-378AA83B4B8B}"/>
              </a:ext>
            </a:extLst>
          </p:cNvPr>
          <p:cNvSpPr/>
          <p:nvPr/>
        </p:nvSpPr>
        <p:spPr>
          <a:xfrm>
            <a:off x="445468" y="3137177"/>
            <a:ext cx="2031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u="sng" dirty="0"/>
              <a:t>Input:</a:t>
            </a:r>
            <a:r>
              <a:rPr lang="de-DE" sz="2800" dirty="0"/>
              <a:t> Image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36C7FD-F31E-4CC2-B8FC-A6DB681623F1}"/>
              </a:ext>
            </a:extLst>
          </p:cNvPr>
          <p:cNvSpPr/>
          <p:nvPr/>
        </p:nvSpPr>
        <p:spPr>
          <a:xfrm>
            <a:off x="10191780" y="2275402"/>
            <a:ext cx="17956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u="sng" dirty="0"/>
              <a:t>Output:</a:t>
            </a:r>
          </a:p>
          <a:p>
            <a:pPr algn="ctr"/>
            <a:r>
              <a:rPr lang="de-DE" sz="2800" dirty="0"/>
              <a:t>Skin </a:t>
            </a:r>
            <a:r>
              <a:rPr lang="de-DE" sz="2800" dirty="0" err="1"/>
              <a:t>Lesion</a:t>
            </a:r>
            <a:endParaRPr lang="de-DE" sz="2800" dirty="0"/>
          </a:p>
          <a:p>
            <a:pPr algn="ctr"/>
            <a:r>
              <a:rPr lang="de-DE" sz="28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6933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itzend, Katze, alt, weiß enthält.&#10;&#10;Automatisch generierte Beschreibung">
            <a:extLst>
              <a:ext uri="{FF2B5EF4-FFF2-40B4-BE49-F238E27FC236}">
                <a16:creationId xmlns:a16="http://schemas.microsoft.com/office/drawing/2014/main" id="{8E050984-5604-4CF9-AA16-AC8140BD1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4" y="1228946"/>
            <a:ext cx="2638985" cy="183962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2F258C2-D9BD-45E9-B492-66894B520C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80748" y="2148758"/>
            <a:ext cx="133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241AC98D-9E79-4150-BABD-4356A5B44FF6}"/>
              </a:ext>
            </a:extLst>
          </p:cNvPr>
          <p:cNvSpPr/>
          <p:nvPr/>
        </p:nvSpPr>
        <p:spPr>
          <a:xfrm>
            <a:off x="4112748" y="1228960"/>
            <a:ext cx="2638984" cy="183961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Convolutional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Neural</a:t>
            </a:r>
            <a:r>
              <a:rPr lang="de-DE" sz="3200" dirty="0">
                <a:solidFill>
                  <a:schemeClr val="tx1"/>
                </a:solidFill>
              </a:rPr>
              <a:t> Network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3DB4D1-037F-4ECD-88C6-6B1F519BD0CB}"/>
              </a:ext>
            </a:extLst>
          </p:cNvPr>
          <p:cNvCxnSpPr>
            <a:cxnSpLocks/>
          </p:cNvCxnSpPr>
          <p:nvPr/>
        </p:nvCxnSpPr>
        <p:spPr>
          <a:xfrm>
            <a:off x="6751732" y="2148758"/>
            <a:ext cx="1332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E02CC6F9-24E7-47AA-AF3F-378AA83B4B8B}"/>
              </a:ext>
            </a:extLst>
          </p:cNvPr>
          <p:cNvSpPr/>
          <p:nvPr/>
        </p:nvSpPr>
        <p:spPr>
          <a:xfrm>
            <a:off x="445468" y="3137177"/>
            <a:ext cx="2031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u="sng" dirty="0"/>
              <a:t>Input:</a:t>
            </a:r>
            <a:r>
              <a:rPr lang="de-DE" sz="2800" dirty="0"/>
              <a:t> Image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36C7FD-F31E-4CC2-B8FC-A6DB681623F1}"/>
              </a:ext>
            </a:extLst>
          </p:cNvPr>
          <p:cNvSpPr/>
          <p:nvPr/>
        </p:nvSpPr>
        <p:spPr>
          <a:xfrm>
            <a:off x="6751732" y="2275402"/>
            <a:ext cx="17956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u="sng" dirty="0"/>
              <a:t>Output:</a:t>
            </a:r>
          </a:p>
          <a:p>
            <a:pPr algn="ctr"/>
            <a:r>
              <a:rPr lang="de-DE" sz="2800" dirty="0"/>
              <a:t>Skin </a:t>
            </a:r>
            <a:r>
              <a:rPr lang="de-DE" sz="2800" dirty="0" err="1"/>
              <a:t>Lesion</a:t>
            </a:r>
            <a:endParaRPr lang="de-DE" sz="2800" dirty="0"/>
          </a:p>
          <a:p>
            <a:pPr algn="ctr"/>
            <a:r>
              <a:rPr lang="de-DE" sz="28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41606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Neuwerk</dc:creator>
  <cp:lastModifiedBy>Tim Neuwerk</cp:lastModifiedBy>
  <cp:revision>3</cp:revision>
  <dcterms:created xsi:type="dcterms:W3CDTF">2020-01-12T11:48:06Z</dcterms:created>
  <dcterms:modified xsi:type="dcterms:W3CDTF">2020-01-12T17:15:09Z</dcterms:modified>
</cp:coreProperties>
</file>