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1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2D84F0-7049-47CD-A2FC-81AB4876CA46}" v="4" dt="2023-04-30T20:53:27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Sri Harsha Pemmasani" userId="228cc369c1ee7837" providerId="LiveId" clId="{5E304252-3EF4-4120-B06E-BE810ED1C720}"/>
    <pc:docChg chg="custSel addSld modSld sldOrd">
      <pc:chgData name="Sai Sri Harsha Pemmasani" userId="228cc369c1ee7837" providerId="LiveId" clId="{5E304252-3EF4-4120-B06E-BE810ED1C720}" dt="2023-04-01T12:31:31.794" v="685" actId="20577"/>
      <pc:docMkLst>
        <pc:docMk/>
      </pc:docMkLst>
      <pc:sldChg chg="modSp mod">
        <pc:chgData name="Sai Sri Harsha Pemmasani" userId="228cc369c1ee7837" providerId="LiveId" clId="{5E304252-3EF4-4120-B06E-BE810ED1C720}" dt="2023-04-01T12:21:43.970" v="336" actId="14100"/>
        <pc:sldMkLst>
          <pc:docMk/>
          <pc:sldMk cId="4224598117" sldId="256"/>
        </pc:sldMkLst>
        <pc:spChg chg="mod">
          <ac:chgData name="Sai Sri Harsha Pemmasani" userId="228cc369c1ee7837" providerId="LiveId" clId="{5E304252-3EF4-4120-B06E-BE810ED1C720}" dt="2023-04-01T12:21:40.846" v="335" actId="14100"/>
          <ac:spMkLst>
            <pc:docMk/>
            <pc:sldMk cId="4224598117" sldId="256"/>
            <ac:spMk id="2" creationId="{149FE6FD-E999-56B9-6002-FF3C26B594B7}"/>
          </ac:spMkLst>
        </pc:spChg>
        <pc:spChg chg="mod">
          <ac:chgData name="Sai Sri Harsha Pemmasani" userId="228cc369c1ee7837" providerId="LiveId" clId="{5E304252-3EF4-4120-B06E-BE810ED1C720}" dt="2023-04-01T12:21:43.970" v="336" actId="14100"/>
          <ac:spMkLst>
            <pc:docMk/>
            <pc:sldMk cId="4224598117" sldId="256"/>
            <ac:spMk id="3" creationId="{E098A987-E0C7-EC13-6CC7-2BFEBCEF6687}"/>
          </ac:spMkLst>
        </pc:spChg>
      </pc:sldChg>
      <pc:sldChg chg="delSp modSp new mod ord">
        <pc:chgData name="Sai Sri Harsha Pemmasani" userId="228cc369c1ee7837" providerId="LiveId" clId="{5E304252-3EF4-4120-B06E-BE810ED1C720}" dt="2023-04-01T12:13:54.555" v="151" actId="1076"/>
        <pc:sldMkLst>
          <pc:docMk/>
          <pc:sldMk cId="4176814962" sldId="257"/>
        </pc:sldMkLst>
        <pc:spChg chg="mod">
          <ac:chgData name="Sai Sri Harsha Pemmasani" userId="228cc369c1ee7837" providerId="LiveId" clId="{5E304252-3EF4-4120-B06E-BE810ED1C720}" dt="2023-04-01T12:13:54.555" v="151" actId="1076"/>
          <ac:spMkLst>
            <pc:docMk/>
            <pc:sldMk cId="4176814962" sldId="257"/>
            <ac:spMk id="2" creationId="{D5C0CB93-05C8-D9AD-B336-608164763000}"/>
          </ac:spMkLst>
        </pc:spChg>
        <pc:spChg chg="del">
          <ac:chgData name="Sai Sri Harsha Pemmasani" userId="228cc369c1ee7837" providerId="LiveId" clId="{5E304252-3EF4-4120-B06E-BE810ED1C720}" dt="2023-04-01T12:13:48.638" v="150" actId="478"/>
          <ac:spMkLst>
            <pc:docMk/>
            <pc:sldMk cId="4176814962" sldId="257"/>
            <ac:spMk id="3" creationId="{9E5CD21D-5A2B-44E2-1AE0-66B608949B4F}"/>
          </ac:spMkLst>
        </pc:spChg>
      </pc:sldChg>
      <pc:sldChg chg="modSp new mod">
        <pc:chgData name="Sai Sri Harsha Pemmasani" userId="228cc369c1ee7837" providerId="LiveId" clId="{5E304252-3EF4-4120-B06E-BE810ED1C720}" dt="2023-04-01T12:31:31.794" v="685" actId="20577"/>
        <pc:sldMkLst>
          <pc:docMk/>
          <pc:sldMk cId="3776051312" sldId="258"/>
        </pc:sldMkLst>
        <pc:spChg chg="mod">
          <ac:chgData name="Sai Sri Harsha Pemmasani" userId="228cc369c1ee7837" providerId="LiveId" clId="{5E304252-3EF4-4120-B06E-BE810ED1C720}" dt="2023-04-01T12:14:33.702" v="182" actId="20577"/>
          <ac:spMkLst>
            <pc:docMk/>
            <pc:sldMk cId="3776051312" sldId="258"/>
            <ac:spMk id="2" creationId="{DD6418DF-C330-957A-4FEC-BBD7925E8D40}"/>
          </ac:spMkLst>
        </pc:spChg>
        <pc:spChg chg="mod">
          <ac:chgData name="Sai Sri Harsha Pemmasani" userId="228cc369c1ee7837" providerId="LiveId" clId="{5E304252-3EF4-4120-B06E-BE810ED1C720}" dt="2023-04-01T12:31:31.794" v="685" actId="20577"/>
          <ac:spMkLst>
            <pc:docMk/>
            <pc:sldMk cId="3776051312" sldId="258"/>
            <ac:spMk id="3" creationId="{DBBB9E50-BA7C-4377-40DC-F3886CEAE1DF}"/>
          </ac:spMkLst>
        </pc:spChg>
      </pc:sldChg>
      <pc:sldChg chg="modSp new mod">
        <pc:chgData name="Sai Sri Harsha Pemmasani" userId="228cc369c1ee7837" providerId="LiveId" clId="{5E304252-3EF4-4120-B06E-BE810ED1C720}" dt="2023-04-01T12:25:50.403" v="403" actId="14100"/>
        <pc:sldMkLst>
          <pc:docMk/>
          <pc:sldMk cId="3889016572" sldId="259"/>
        </pc:sldMkLst>
        <pc:spChg chg="mod">
          <ac:chgData name="Sai Sri Harsha Pemmasani" userId="228cc369c1ee7837" providerId="LiveId" clId="{5E304252-3EF4-4120-B06E-BE810ED1C720}" dt="2023-04-01T12:14:44.204" v="186" actId="20577"/>
          <ac:spMkLst>
            <pc:docMk/>
            <pc:sldMk cId="3889016572" sldId="259"/>
            <ac:spMk id="2" creationId="{95DA9C6C-C635-17AC-5C35-D43519066EE8}"/>
          </ac:spMkLst>
        </pc:spChg>
        <pc:spChg chg="mod">
          <ac:chgData name="Sai Sri Harsha Pemmasani" userId="228cc369c1ee7837" providerId="LiveId" clId="{5E304252-3EF4-4120-B06E-BE810ED1C720}" dt="2023-04-01T12:25:50.403" v="403" actId="14100"/>
          <ac:spMkLst>
            <pc:docMk/>
            <pc:sldMk cId="3889016572" sldId="259"/>
            <ac:spMk id="3" creationId="{43EB735D-CD8E-DD87-D6BD-545438D6A466}"/>
          </ac:spMkLst>
        </pc:spChg>
      </pc:sldChg>
      <pc:sldChg chg="modSp new mod">
        <pc:chgData name="Sai Sri Harsha Pemmasani" userId="228cc369c1ee7837" providerId="LiveId" clId="{5E304252-3EF4-4120-B06E-BE810ED1C720}" dt="2023-04-01T12:26:38.470" v="408" actId="313"/>
        <pc:sldMkLst>
          <pc:docMk/>
          <pc:sldMk cId="177035694" sldId="260"/>
        </pc:sldMkLst>
        <pc:spChg chg="mod">
          <ac:chgData name="Sai Sri Harsha Pemmasani" userId="228cc369c1ee7837" providerId="LiveId" clId="{5E304252-3EF4-4120-B06E-BE810ED1C720}" dt="2023-03-29T02:51:44.040" v="94" actId="20577"/>
          <ac:spMkLst>
            <pc:docMk/>
            <pc:sldMk cId="177035694" sldId="260"/>
            <ac:spMk id="2" creationId="{C8E4B415-F290-D232-E7AA-4EC19E0AA4D8}"/>
          </ac:spMkLst>
        </pc:spChg>
        <pc:spChg chg="mod">
          <ac:chgData name="Sai Sri Harsha Pemmasani" userId="228cc369c1ee7837" providerId="LiveId" clId="{5E304252-3EF4-4120-B06E-BE810ED1C720}" dt="2023-04-01T12:26:38.470" v="408" actId="313"/>
          <ac:spMkLst>
            <pc:docMk/>
            <pc:sldMk cId="177035694" sldId="260"/>
            <ac:spMk id="3" creationId="{CD58E1F6-B234-9D98-1950-B6CA15A06B8B}"/>
          </ac:spMkLst>
        </pc:spChg>
      </pc:sldChg>
      <pc:sldChg chg="modSp new mod ord">
        <pc:chgData name="Sai Sri Harsha Pemmasani" userId="228cc369c1ee7837" providerId="LiveId" clId="{5E304252-3EF4-4120-B06E-BE810ED1C720}" dt="2023-04-01T12:28:11.617" v="467" actId="14100"/>
        <pc:sldMkLst>
          <pc:docMk/>
          <pc:sldMk cId="1683490915" sldId="261"/>
        </pc:sldMkLst>
        <pc:spChg chg="mod">
          <ac:chgData name="Sai Sri Harsha Pemmasani" userId="228cc369c1ee7837" providerId="LiveId" clId="{5E304252-3EF4-4120-B06E-BE810ED1C720}" dt="2023-04-01T12:15:07.545" v="198" actId="20577"/>
          <ac:spMkLst>
            <pc:docMk/>
            <pc:sldMk cId="1683490915" sldId="261"/>
            <ac:spMk id="2" creationId="{1A2121D8-1FA2-6FA7-70F3-602C3A7583F0}"/>
          </ac:spMkLst>
        </pc:spChg>
        <pc:spChg chg="mod">
          <ac:chgData name="Sai Sri Harsha Pemmasani" userId="228cc369c1ee7837" providerId="LiveId" clId="{5E304252-3EF4-4120-B06E-BE810ED1C720}" dt="2023-04-01T12:28:11.617" v="467" actId="14100"/>
          <ac:spMkLst>
            <pc:docMk/>
            <pc:sldMk cId="1683490915" sldId="261"/>
            <ac:spMk id="3" creationId="{17D36BB0-6F9E-BFBE-D80D-D1823F8971D6}"/>
          </ac:spMkLst>
        </pc:spChg>
      </pc:sldChg>
    </pc:docChg>
  </pc:docChgLst>
  <pc:docChgLst>
    <pc:chgData name="Sai Sri Harsha Pemmasani" userId="228cc369c1ee7837" providerId="LiveId" clId="{B32D84F0-7049-47CD-A2FC-81AB4876CA46}"/>
    <pc:docChg chg="custSel addSld modSld sldOrd">
      <pc:chgData name="Sai Sri Harsha Pemmasani" userId="228cc369c1ee7837" providerId="LiveId" clId="{B32D84F0-7049-47CD-A2FC-81AB4876CA46}" dt="2023-04-30T21:30:22.673" v="600" actId="20577"/>
      <pc:docMkLst>
        <pc:docMk/>
      </pc:docMkLst>
      <pc:sldChg chg="modSp mod ord">
        <pc:chgData name="Sai Sri Harsha Pemmasani" userId="228cc369c1ee7837" providerId="LiveId" clId="{B32D84F0-7049-47CD-A2FC-81AB4876CA46}" dt="2023-04-30T20:55:30.703" v="598"/>
        <pc:sldMkLst>
          <pc:docMk/>
          <pc:sldMk cId="1683490915" sldId="261"/>
        </pc:sldMkLst>
        <pc:spChg chg="mod">
          <ac:chgData name="Sai Sri Harsha Pemmasani" userId="228cc369c1ee7837" providerId="LiveId" clId="{B32D84F0-7049-47CD-A2FC-81AB4876CA46}" dt="2023-04-30T20:42:58.026" v="1" actId="20577"/>
          <ac:spMkLst>
            <pc:docMk/>
            <pc:sldMk cId="1683490915" sldId="261"/>
            <ac:spMk id="3" creationId="{17D36BB0-6F9E-BFBE-D80D-D1823F8971D6}"/>
          </ac:spMkLst>
        </pc:spChg>
      </pc:sldChg>
      <pc:sldChg chg="modSp new mod">
        <pc:chgData name="Sai Sri Harsha Pemmasani" userId="228cc369c1ee7837" providerId="LiveId" clId="{B32D84F0-7049-47CD-A2FC-81AB4876CA46}" dt="2023-04-30T20:49:50.403" v="359" actId="20577"/>
        <pc:sldMkLst>
          <pc:docMk/>
          <pc:sldMk cId="603377386" sldId="262"/>
        </pc:sldMkLst>
        <pc:spChg chg="mod">
          <ac:chgData name="Sai Sri Harsha Pemmasani" userId="228cc369c1ee7837" providerId="LiveId" clId="{B32D84F0-7049-47CD-A2FC-81AB4876CA46}" dt="2023-04-30T20:43:49.020" v="15" actId="20577"/>
          <ac:spMkLst>
            <pc:docMk/>
            <pc:sldMk cId="603377386" sldId="262"/>
            <ac:spMk id="2" creationId="{3429345C-99CD-8789-EFA6-87066F07DC76}"/>
          </ac:spMkLst>
        </pc:spChg>
        <pc:spChg chg="mod">
          <ac:chgData name="Sai Sri Harsha Pemmasani" userId="228cc369c1ee7837" providerId="LiveId" clId="{B32D84F0-7049-47CD-A2FC-81AB4876CA46}" dt="2023-04-30T20:49:50.403" v="359" actId="20577"/>
          <ac:spMkLst>
            <pc:docMk/>
            <pc:sldMk cId="603377386" sldId="262"/>
            <ac:spMk id="3" creationId="{0917D27B-EA18-D5FC-BB4C-244AACD1D8C5}"/>
          </ac:spMkLst>
        </pc:spChg>
      </pc:sldChg>
      <pc:sldChg chg="modSp new mod">
        <pc:chgData name="Sai Sri Harsha Pemmasani" userId="228cc369c1ee7837" providerId="LiveId" clId="{B32D84F0-7049-47CD-A2FC-81AB4876CA46}" dt="2023-04-30T21:30:22.673" v="600" actId="20577"/>
        <pc:sldMkLst>
          <pc:docMk/>
          <pc:sldMk cId="3149334651" sldId="263"/>
        </pc:sldMkLst>
        <pc:spChg chg="mod">
          <ac:chgData name="Sai Sri Harsha Pemmasani" userId="228cc369c1ee7837" providerId="LiveId" clId="{B32D84F0-7049-47CD-A2FC-81AB4876CA46}" dt="2023-04-30T20:51:08.266" v="372" actId="20577"/>
          <ac:spMkLst>
            <pc:docMk/>
            <pc:sldMk cId="3149334651" sldId="263"/>
            <ac:spMk id="2" creationId="{DCCA725F-7458-18CC-596A-6AB45C2188B0}"/>
          </ac:spMkLst>
        </pc:spChg>
        <pc:spChg chg="mod">
          <ac:chgData name="Sai Sri Harsha Pemmasani" userId="228cc369c1ee7837" providerId="LiveId" clId="{B32D84F0-7049-47CD-A2FC-81AB4876CA46}" dt="2023-04-30T21:30:22.673" v="600" actId="20577"/>
          <ac:spMkLst>
            <pc:docMk/>
            <pc:sldMk cId="3149334651" sldId="263"/>
            <ac:spMk id="3" creationId="{A0B904D9-9DED-89D4-FCCC-0119E3A3021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EDE3B-F19E-4EA9-9BC2-6B7805284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EB433-4787-C820-FCC6-D8EDB911D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EEC92-2076-D330-533E-8F2168F6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A1A1-89BD-429B-86EB-D01DDB932486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C1A37-959D-C418-4034-4695FCDBA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D3123-1611-C945-B379-CAA99C70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EDCC-7203-4261-9D10-F6EF2BE9A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41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CFE9-4EFB-ECA0-C9FB-139D4013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846F4-89BF-DD30-4F00-6725353FA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B3117-01E0-BA47-81B8-14BE10524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A1A1-89BD-429B-86EB-D01DDB932486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40161-9769-D9CA-8C2F-41A18F8A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99C54-2584-5275-1D4D-C3B27419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EDCC-7203-4261-9D10-F6EF2BE9A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55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3D61E-D12E-1910-F632-7CBD37B44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E4C73-3A89-FF73-37E2-6A28E145D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DECCB-867C-A629-42D5-5B651DE8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A1A1-89BD-429B-86EB-D01DDB932486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86705-B4D1-7E82-320F-D9E414EF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64471-91D4-053C-D73F-C5F8F56F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EDCC-7203-4261-9D10-F6EF2BE9A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85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CD41B-1317-7B74-F2CF-F4780FA68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CA9E2-860B-FE4C-7360-4D0939E9C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E9D66-689E-B620-C7C3-CAE3B7CBF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A1A1-89BD-429B-86EB-D01DDB932486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E4995-ADDA-0C1B-2FC3-686E81AF7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4F1A1-4999-A804-A569-93E60D4A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EDCC-7203-4261-9D10-F6EF2BE9A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45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512CB-E035-9FCC-7213-F9618948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C2585-11A3-0B0C-6281-F8DC95FED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BE26B-145A-A18F-52A2-19D6B8733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A1A1-89BD-429B-86EB-D01DDB932486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71D30-07FF-64DE-DA3A-DEC44DF0E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21CC8-CA2C-F287-4F5D-8B9488D4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EDCC-7203-4261-9D10-F6EF2BE9A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52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E99A-4077-8EF1-9CCD-54A44BCDC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00372-A82C-6BF4-0FE2-3EF43FC48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A9748-F8D9-672A-135D-7218A582C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82C1C-3537-B7A9-FC99-FFA613552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A1A1-89BD-429B-86EB-D01DDB932486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AA880-C774-6D15-7306-600E0253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9AF0A-9F8F-768D-013C-1F10BE16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EDCC-7203-4261-9D10-F6EF2BE9A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15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05027-8EBA-1D51-C6EB-80413D44A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09C64-F08B-3C43-A1A8-D56A0641D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CEFE1-EA42-D138-BEF5-6188E4C07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1FE29-C1AE-D124-CE3F-2C8129FAE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1CF60A-0AE7-71A9-7AE4-1CCE8E081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F63AB9-9FCF-D7E0-2428-FDCF043D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A1A1-89BD-429B-86EB-D01DDB932486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C425AF-5E76-C1F9-1E49-B64B85D9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02B65A-2717-1015-B6BC-1B905C5B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EDCC-7203-4261-9D10-F6EF2BE9A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79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3E22-5BE7-E609-6042-A648124D3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FBC571-C971-E19C-7695-9C26B9D55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A1A1-89BD-429B-86EB-D01DDB932486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AF2F3-E8A0-D9C8-FADE-89F9FE68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A2978-E156-8842-2101-C243E0293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EDCC-7203-4261-9D10-F6EF2BE9A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03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0B84A-8EB4-8775-6D26-47BB02295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A1A1-89BD-429B-86EB-D01DDB932486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355606-6CEB-E92F-A113-BE3A2F34C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B92E7-DA30-8A6A-42E5-1A6B18E7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EDCC-7203-4261-9D10-F6EF2BE9A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01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63D32-72A3-F902-9140-96AABAE21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F19ED-CD6E-0835-02E8-768E585E3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7D9AB-57FA-D183-4448-B60C71917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4316A-9BCE-792E-9B47-EB3CBD48E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A1A1-89BD-429B-86EB-D01DDB932486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5308A-F183-7DB3-6797-38677068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6A83C-828C-4513-A024-7885BE41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EDCC-7203-4261-9D10-F6EF2BE9A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25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8ADA5-76B6-0DFC-2B83-221662F06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6A011-2961-029E-8A75-E55EB70BE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CB018-5DEA-1285-9338-5745FB3E2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E6DD1-60BA-9FF5-DED8-B437174E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A1A1-89BD-429B-86EB-D01DDB932486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86EF9-5506-0935-D7C9-F23B98E2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DEC5E-78D7-6E6E-B957-76CCAE37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EDCC-7203-4261-9D10-F6EF2BE9A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26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A568CF-2899-4D7C-8249-978F0E73A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F4990-8370-A5E8-A4CA-7AE4401E2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5CC37-3518-929B-5FC8-F184395D7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8A1A1-89BD-429B-86EB-D01DDB932486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4C5FB-0EED-554D-B6C7-EE36AE693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DDE6A-4432-BED0-4E57-C1C6AFF89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2EDCC-7203-4261-9D10-F6EF2BE9A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25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E6FD-E999-56B9-6002-FF3C26B59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95670"/>
          </a:xfrm>
        </p:spPr>
        <p:txBody>
          <a:bodyPr>
            <a:normAutofit/>
          </a:bodyPr>
          <a:lstStyle/>
          <a:p>
            <a:r>
              <a:rPr lang="en-US" sz="4800" dirty="0"/>
              <a:t>Solving and Training the snake game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8A987-E0C7-EC13-6CC7-2BFEBCEF6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9968"/>
            <a:ext cx="9144000" cy="1117832"/>
          </a:xfrm>
        </p:spPr>
        <p:txBody>
          <a:bodyPr/>
          <a:lstStyle/>
          <a:p>
            <a:pPr algn="r"/>
            <a:r>
              <a:rPr lang="en-US" dirty="0"/>
              <a:t>Sai Sri Harsha Pemmasani</a:t>
            </a:r>
          </a:p>
          <a:p>
            <a:pPr algn="r"/>
            <a:r>
              <a:rPr lang="en-US" dirty="0"/>
              <a:t>00795129</a:t>
            </a:r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459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418DF-C330-957A-4FEC-BBD7925E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of project 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B9E50-BA7C-4377-40DC-F3886CEAE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Project Objective:</a:t>
            </a:r>
          </a:p>
          <a:p>
            <a:endParaRPr lang="en-IN" dirty="0"/>
          </a:p>
          <a:p>
            <a:r>
              <a:rPr lang="en-US" sz="1800" dirty="0">
                <a:latin typeface="+mj-lt"/>
              </a:rPr>
              <a:t>The main objective of this project is to train the snake in the snake game to eat as many as rewards in short time , which is implemented through feature-based Q-Learning, an efficient reinforcement technique, as well as  the utilization of a pattern database, to maximize the notion of cumulative reward.</a:t>
            </a:r>
          </a:p>
          <a:p>
            <a:r>
              <a:rPr lang="en-US" sz="1800" dirty="0">
                <a:latin typeface="+mj-lt"/>
              </a:rPr>
              <a:t>The longer and more attempts will increase the efficiency of the game and provides more improved </a:t>
            </a:r>
            <a:r>
              <a:rPr lang="en-US" sz="1800">
                <a:latin typeface="+mj-lt"/>
              </a:rPr>
              <a:t>or efficient data </a:t>
            </a:r>
            <a:r>
              <a:rPr lang="en-US" sz="1800" dirty="0">
                <a:latin typeface="+mj-lt"/>
              </a:rPr>
              <a:t>to the data model</a:t>
            </a:r>
          </a:p>
          <a:p>
            <a:r>
              <a:rPr lang="en-US" sz="1800" dirty="0">
                <a:latin typeface="+mj-lt"/>
              </a:rPr>
              <a:t>This project also attempts to find a solution for the snake game which has n random attempts executed on it.</a:t>
            </a:r>
            <a:endParaRPr lang="en-IN" sz="1800" dirty="0"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605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9C6C-C635-17AC-5C35-D4351906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B735D-CD8E-DD87-D6BD-545438D6A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9309"/>
            <a:ext cx="10515600" cy="3517653"/>
          </a:xfrm>
        </p:spPr>
        <p:txBody>
          <a:bodyPr>
            <a:normAutofit/>
          </a:bodyPr>
          <a:lstStyle/>
          <a:p>
            <a:pPr algn="l"/>
            <a:r>
              <a:rPr lang="en-US" sz="2000" b="0" i="0" u="none" strike="noStrike" baseline="0" dirty="0">
                <a:latin typeface="+mj-lt"/>
                <a:cs typeface="Times New Roman" panose="02020603050405020304" pitchFamily="18" charset="0"/>
              </a:rPr>
              <a:t>Q-learning is a model-free reinforcement learning algorithm for determining the worth of a given action in a given state. It can handle problems with stochastic transitions and rewards without requiring adaptations and does not require a model of the environment (thus "model-free").</a:t>
            </a:r>
          </a:p>
          <a:p>
            <a:pPr algn="l"/>
            <a:endParaRPr lang="en-IN" sz="2000" dirty="0">
              <a:latin typeface="+mj-lt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+mj-lt"/>
                <a:cs typeface="Times New Roman" panose="02020603050405020304" pitchFamily="18" charset="0"/>
              </a:rPr>
              <a:t>Tools and Techniques used are: </a:t>
            </a:r>
          </a:p>
          <a:p>
            <a:pPr lvl="1"/>
            <a:r>
              <a:rPr lang="en-IN" sz="2000" dirty="0">
                <a:latin typeface="+mj-lt"/>
                <a:cs typeface="Times New Roman" panose="02020603050405020304" pitchFamily="18" charset="0"/>
              </a:rPr>
              <a:t>Python and Feature based-Q-Learning</a:t>
            </a:r>
          </a:p>
          <a:p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901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B415-F290-D232-E7AA-4EC19E0AA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8E1F6-B234-9D98-1950-B6CA15A06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7639"/>
            <a:ext cx="10515600" cy="3769323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+mj-lt"/>
                <a:cs typeface="Times New Roman" panose="02020603050405020304" pitchFamily="18" charset="0"/>
              </a:rPr>
              <a:t>A Project Proposal</a:t>
            </a:r>
          </a:p>
          <a:p>
            <a:r>
              <a:rPr lang="en-IN" sz="2000" dirty="0">
                <a:latin typeface="+mj-lt"/>
                <a:cs typeface="Times New Roman" panose="02020603050405020304" pitchFamily="18" charset="0"/>
              </a:rPr>
              <a:t>Project code </a:t>
            </a:r>
          </a:p>
          <a:p>
            <a:r>
              <a:rPr lang="en-IN" sz="2000" dirty="0">
                <a:latin typeface="+mj-lt"/>
                <a:cs typeface="Times New Roman" panose="02020603050405020304" pitchFamily="18" charset="0"/>
              </a:rPr>
              <a:t>A video Demonstration (YouTube Upload)</a:t>
            </a:r>
          </a:p>
          <a:p>
            <a:r>
              <a:rPr lang="en-IN" sz="2000" dirty="0">
                <a:latin typeface="+mj-lt"/>
                <a:cs typeface="Times New Roman" panose="02020603050405020304" pitchFamily="18" charset="0"/>
              </a:rPr>
              <a:t>Review (in a report)</a:t>
            </a:r>
          </a:p>
          <a:p>
            <a:r>
              <a:rPr lang="en-IN" sz="2000" dirty="0">
                <a:latin typeface="+mj-lt"/>
                <a:cs typeface="Times New Roman" panose="02020603050405020304" pitchFamily="18" charset="0"/>
              </a:rPr>
              <a:t>Future Possibilities (In the report)</a:t>
            </a:r>
          </a:p>
          <a:p>
            <a:pPr marL="0" indent="0">
              <a:buNone/>
            </a:pPr>
            <a:endParaRPr lang="en-IN" sz="2000" dirty="0">
              <a:latin typeface="+mj-lt"/>
              <a:cs typeface="Times New Roman" panose="02020603050405020304" pitchFamily="18" charset="0"/>
            </a:endParaRPr>
          </a:p>
          <a:p>
            <a:endParaRPr lang="en-IN" sz="2000" dirty="0">
              <a:latin typeface="+mj-lt"/>
              <a:cs typeface="Times New Roman" panose="02020603050405020304" pitchFamily="18" charset="0"/>
            </a:endParaRPr>
          </a:p>
          <a:p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035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9345C-99CD-8789-EFA6-87066F07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7D27B-EA18-D5FC-BB4C-244AACD1D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Actions: </a:t>
            </a:r>
          </a:p>
          <a:p>
            <a:pPr lvl="3"/>
            <a:r>
              <a:rPr lang="en-US" dirty="0"/>
              <a:t>[1,0,0] -&gt; straight</a:t>
            </a:r>
          </a:p>
          <a:p>
            <a:pPr lvl="3"/>
            <a:r>
              <a:rPr lang="en-US" dirty="0"/>
              <a:t>[0,1,0] -&gt; right turn</a:t>
            </a:r>
          </a:p>
          <a:p>
            <a:pPr lvl="3"/>
            <a:r>
              <a:rPr lang="en-US" dirty="0"/>
              <a:t>[0,0,1] -&gt; left turn</a:t>
            </a:r>
          </a:p>
          <a:p>
            <a:pPr marL="0" indent="0">
              <a:buNone/>
            </a:pPr>
            <a:r>
              <a:rPr lang="en-US" dirty="0"/>
              <a:t>Deep Q learning:</a:t>
            </a:r>
          </a:p>
          <a:p>
            <a:pPr marL="0" indent="0">
              <a:buNone/>
            </a:pPr>
            <a:r>
              <a:rPr lang="en-US" dirty="0"/>
              <a:t>	Q value = Quality of action</a:t>
            </a:r>
          </a:p>
          <a:p>
            <a:pPr marL="0" indent="0">
              <a:buNone/>
            </a:pPr>
            <a:r>
              <a:rPr lang="en-US" dirty="0"/>
              <a:t>0 Init Q value(=init model)</a:t>
            </a:r>
          </a:p>
          <a:p>
            <a:pPr marL="0" indent="0">
              <a:buNone/>
            </a:pPr>
            <a:r>
              <a:rPr lang="en-US" dirty="0"/>
              <a:t>1 Choose action (model.predict(state))</a:t>
            </a:r>
          </a:p>
          <a:p>
            <a:pPr marL="0" indent="0">
              <a:buNone/>
            </a:pPr>
            <a:r>
              <a:rPr lang="en-US" dirty="0"/>
              <a:t>2 perform action</a:t>
            </a:r>
          </a:p>
          <a:p>
            <a:pPr marL="0" indent="0">
              <a:buNone/>
            </a:pPr>
            <a:r>
              <a:rPr lang="en-US" dirty="0"/>
              <a:t>3Measure reward</a:t>
            </a:r>
          </a:p>
          <a:p>
            <a:pPr marL="0" indent="0">
              <a:buNone/>
            </a:pPr>
            <a:r>
              <a:rPr lang="en-US" dirty="0"/>
              <a:t>4Update Q value(+ train model)  [loop to step 1]</a:t>
            </a:r>
          </a:p>
          <a:p>
            <a:pPr marL="0" indent="0">
              <a:buNone/>
            </a:pPr>
            <a:endParaRPr lang="en-US" dirty="0"/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37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725F-7458-18CC-596A-6AB45C21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04D9-9DED-89D4-FCCC-0119E3A30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Rewards:</a:t>
            </a:r>
          </a:p>
          <a:p>
            <a:pPr lvl="2"/>
            <a:r>
              <a:rPr lang="en-IN" dirty="0"/>
              <a:t>Eat food:+10</a:t>
            </a:r>
          </a:p>
          <a:p>
            <a:pPr lvl="2"/>
            <a:r>
              <a:rPr lang="en-IN" dirty="0"/>
              <a:t>Game over: -10</a:t>
            </a:r>
          </a:p>
          <a:p>
            <a:pPr lvl="2"/>
            <a:r>
              <a:rPr lang="en-IN" dirty="0"/>
              <a:t>Or else: Nothing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Components:</a:t>
            </a:r>
          </a:p>
          <a:p>
            <a:pPr marL="0" indent="0">
              <a:buNone/>
            </a:pPr>
            <a:r>
              <a:rPr lang="en-IN" dirty="0"/>
              <a:t>Agent                Game(Pygame)                 Model(Pytorch)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400" dirty="0"/>
              <a:t>Model		play step 			action and state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sz="1800" dirty="0"/>
              <a:t>train, predict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4933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121D8-1FA2-6FA7-70F3-602C3A758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36BB0-6F9E-BFBE-D80D-D1823F897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6755"/>
            <a:ext cx="10515600" cy="340020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outcome should be checked to judge for the ability of the project to train the snake in snake game and its efficiency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3490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CB93-05C8-D9AD-B336-608164763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53" y="292376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6814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341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Solving and Training the snake game</vt:lpstr>
      <vt:lpstr>Statement of project objective</vt:lpstr>
      <vt:lpstr>Our Approach</vt:lpstr>
      <vt:lpstr>Deliverables</vt:lpstr>
      <vt:lpstr>How it works:</vt:lpstr>
      <vt:lpstr>How it works</vt:lpstr>
      <vt:lpstr>Evaluation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Sri Harsha Pemmasani</dc:creator>
  <cp:lastModifiedBy>Sai Sri Harsha Pemmasani</cp:lastModifiedBy>
  <cp:revision>1</cp:revision>
  <dcterms:created xsi:type="dcterms:W3CDTF">2023-03-29T02:47:40Z</dcterms:created>
  <dcterms:modified xsi:type="dcterms:W3CDTF">2023-04-30T21:30:29Z</dcterms:modified>
</cp:coreProperties>
</file>