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4" r:id="rId1"/>
  </p:sldMasterIdLst>
  <p:notesMasterIdLst>
    <p:notesMasterId r:id="rId14"/>
  </p:notesMasterIdLst>
  <p:sldIdLst>
    <p:sldId id="258" r:id="rId2"/>
    <p:sldId id="262" r:id="rId3"/>
    <p:sldId id="259" r:id="rId4"/>
    <p:sldId id="260" r:id="rId5"/>
    <p:sldId id="263" r:id="rId6"/>
    <p:sldId id="271" r:id="rId7"/>
    <p:sldId id="264" r:id="rId8"/>
    <p:sldId id="272" r:id="rId9"/>
    <p:sldId id="266" r:id="rId10"/>
    <p:sldId id="267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025DD-3478-43C1-A0B1-0E9EDB0C5DA8}" type="datetimeFigureOut">
              <a:rPr lang="en-US" smtClean="0"/>
              <a:t>02/25/2017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3DD61-0719-48BF-85A2-E3BE83120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0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3DD61-0719-48BF-85A2-E3BE831208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23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2/25/2017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3B6DBC5-56D3-48F7-A484-8F76DD2D5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7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2/25/2017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BC5-56D3-48F7-A484-8F76DD2D5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31914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2/25/2017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BC5-56D3-48F7-A484-8F76DD2D5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63043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2/25/2017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BC5-56D3-48F7-A484-8F76DD2D5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97656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2/25/2017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BC5-56D3-48F7-A484-8F76DD2D5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63379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2/25/2017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BC5-56D3-48F7-A484-8F76DD2D5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92298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2/25/2017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BC5-56D3-48F7-A484-8F76DD2D5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77306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r>
              <a:rPr lang="en-US"/>
              <a:t>2/25/2017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BC5-56D3-48F7-A484-8F76DD2D5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91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r>
              <a:rPr lang="en-US"/>
              <a:t>2/25/2017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BC5-56D3-48F7-A484-8F76DD2D5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5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2/25/2017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BC5-56D3-48F7-A484-8F76DD2D5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3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2/25/2017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BC5-56D3-48F7-A484-8F76DD2D5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0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2/25/2017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BC5-56D3-48F7-A484-8F76DD2D5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67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2/25/2017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BC5-56D3-48F7-A484-8F76DD2D5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760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2/25/2017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BC5-56D3-48F7-A484-8F76DD2D5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2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2/25/2017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BC5-56D3-48F7-A484-8F76DD2D5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0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2/25/2017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BC5-56D3-48F7-A484-8F76DD2D5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343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2/25/2017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BC5-56D3-48F7-A484-8F76DD2D5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8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2/25/2017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3B6DBC5-56D3-48F7-A484-8F76DD2D5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0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now/KubeNow" TargetMode="External"/><Relationship Id="rId7" Type="http://schemas.openxmlformats.org/officeDocument/2006/relationships/hyperlink" Target="https://github.com/kubernetes/kubernetes/tree/master/examples/spar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ubernetes.io/docs/getting-started-guides/aws/" TargetMode="External"/><Relationship Id="rId5" Type="http://schemas.openxmlformats.org/officeDocument/2006/relationships/hyperlink" Target="https://www.youtube.com/watch?v=J-_zeni3MOw&amp;list=PLea0WJq13cnD9Fn6BNJWdao7C7xEQGrGp" TargetMode="External"/><Relationship Id="rId4" Type="http://schemas.openxmlformats.org/officeDocument/2006/relationships/hyperlink" Target="http://kubenow.readthedocs.io/en/stabl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cker.io/" TargetMode="External"/><Relationship Id="rId2" Type="http://schemas.openxmlformats.org/officeDocument/2006/relationships/hyperlink" Target="https://www.terraform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ubernetes.io/docs/getting-started-guides/kubeadm/" TargetMode="External"/><Relationship Id="rId4" Type="http://schemas.openxmlformats.org/officeDocument/2006/relationships/hyperlink" Target="https://www.ansible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ave.work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luster.org/" TargetMode="External"/><Relationship Id="rId5" Type="http://schemas.openxmlformats.org/officeDocument/2006/relationships/hyperlink" Target="https://www.cloudflare.com/" TargetMode="External"/><Relationship Id="rId4" Type="http://schemas.openxmlformats.org/officeDocument/2006/relationships/hyperlink" Target="https://traefik.io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12573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99FF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Kubernetes on AWS &amp; </a:t>
            </a:r>
          </a:p>
          <a:p>
            <a:pPr algn="ctr"/>
            <a:r>
              <a:rPr lang="en-US" sz="4800" b="1" dirty="0">
                <a:solidFill>
                  <a:srgbClr val="0099FF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KubeNow on AWS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5881" y="3341023"/>
            <a:ext cx="10084858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Advances in Data Sciences and Architecture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						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				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Harshad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Pardeshi (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linkedin.com/in/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harshad-pardeshi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Prithvi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Kamath (linkedin.com/in/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prithviprakashkamath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Tejesh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(https://www.linkedin.com/in/tejesh-rathi)</a:t>
            </a:r>
          </a:p>
          <a:p>
            <a:endParaRPr lang="en-US" sz="2400" dirty="0"/>
          </a:p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Link:</a:t>
            </a:r>
            <a:r>
              <a:rPr lang="en-US" sz="2000" b="1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https://github.com/PrithviKamath/ADS/Kubernetes&amp;Kubenow</a:t>
            </a:r>
          </a:p>
          <a:p>
            <a:endParaRPr lang="en-US" sz="2400" dirty="0"/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Professor Srikanth Krishnamurthy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2/25/2017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BC5-56D3-48F7-A484-8F76DD2D51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01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https://github.com/kubenow/KubeNow</a:t>
            </a:r>
            <a:endParaRPr lang="en-US" dirty="0"/>
          </a:p>
          <a:p>
            <a:r>
              <a:rPr lang="en-US" dirty="0">
                <a:hlinkClick r:id="rId4"/>
              </a:rPr>
              <a:t>http://kubenow.readthedocs.io/en/stable</a:t>
            </a:r>
            <a:r>
              <a:rPr lang="en-US" dirty="0"/>
              <a:t>/</a:t>
            </a:r>
          </a:p>
          <a:p>
            <a:r>
              <a:rPr lang="en-US" dirty="0" err="1">
                <a:hlinkClick r:id="rId5"/>
              </a:rPr>
              <a:t>KubeNow</a:t>
            </a:r>
            <a:r>
              <a:rPr lang="en-US" dirty="0">
                <a:hlinkClick r:id="rId5"/>
              </a:rPr>
              <a:t> Tutorial</a:t>
            </a:r>
            <a:endParaRPr lang="en-US" dirty="0"/>
          </a:p>
          <a:p>
            <a:r>
              <a:rPr lang="en-US" dirty="0">
                <a:hlinkClick r:id="rId6"/>
              </a:rPr>
              <a:t>Kubernetes on AWS</a:t>
            </a:r>
            <a:endParaRPr lang="en-US" dirty="0"/>
          </a:p>
          <a:p>
            <a:r>
              <a:rPr lang="en-US" dirty="0">
                <a:hlinkClick r:id="rId7"/>
              </a:rPr>
              <a:t>Spark on Kubernetes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2/25/2017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BC5-56D3-48F7-A484-8F76DD2D51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6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29409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Questions 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2/25/2017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BC5-56D3-48F7-A484-8F76DD2D51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9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29409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2/25/2017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BC5-56D3-48F7-A484-8F76DD2D51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2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  <a:p>
            <a:r>
              <a:rPr lang="en-US" dirty="0"/>
              <a:t>Kubernetes on AWS</a:t>
            </a:r>
          </a:p>
          <a:p>
            <a:r>
              <a:rPr lang="en-US" dirty="0"/>
              <a:t>Python Application using Spark</a:t>
            </a:r>
          </a:p>
          <a:p>
            <a:r>
              <a:rPr lang="en-US" dirty="0"/>
              <a:t>KubeNow</a:t>
            </a:r>
          </a:p>
          <a:p>
            <a:r>
              <a:rPr lang="en-US" dirty="0"/>
              <a:t>KubeNow on AWS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2/25/2017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BC5-56D3-48F7-A484-8F76DD2D51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3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2/25/2017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BC5-56D3-48F7-A484-8F76DD2D5170}" type="slidenum">
              <a:rPr lang="en-US" smtClean="0"/>
              <a:t>3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6733037" y="3732970"/>
            <a:ext cx="2405269" cy="171485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Open Source</a:t>
            </a:r>
          </a:p>
        </p:txBody>
      </p:sp>
      <p:sp>
        <p:nvSpPr>
          <p:cNvPr id="9" name="Cloud 8"/>
          <p:cNvSpPr/>
          <p:nvPr/>
        </p:nvSpPr>
        <p:spPr>
          <a:xfrm>
            <a:off x="8775530" y="3197249"/>
            <a:ext cx="2647646" cy="183341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 tools</a:t>
            </a:r>
          </a:p>
        </p:txBody>
      </p:sp>
      <p:sp>
        <p:nvSpPr>
          <p:cNvPr id="10" name="Cloud 9"/>
          <p:cNvSpPr/>
          <p:nvPr/>
        </p:nvSpPr>
        <p:spPr>
          <a:xfrm>
            <a:off x="7935672" y="4842312"/>
            <a:ext cx="2415209" cy="183341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Balancing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54954" y="2418124"/>
            <a:ext cx="9829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Kubernetes</a:t>
            </a:r>
            <a:r>
              <a:rPr lang="en-US" dirty="0"/>
              <a:t> is an open-source platform for automating deployment, scaling, and operations of application containers across clusters of hosts, providing container-centric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243655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29409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Kubernetes on AWS </a:t>
            </a:r>
          </a:p>
          <a:p>
            <a:pPr algn="ctr"/>
            <a:r>
              <a:rPr lang="en-US" sz="7000" dirty="0"/>
              <a:t>Demo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2/25/2017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BC5-56D3-48F7-A484-8F76DD2D51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59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29409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Python application on Spark</a:t>
            </a:r>
          </a:p>
          <a:p>
            <a:pPr algn="ctr"/>
            <a:r>
              <a:rPr lang="en-US" sz="7000" dirty="0"/>
              <a:t>Demo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2/25/2017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BC5-56D3-48F7-A484-8F76DD2D51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2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6946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Simple, light-weight, stack of tool for Kubernetes provisioning, while making DevOps transparent and fun.</a:t>
            </a:r>
          </a:p>
          <a:p>
            <a:r>
              <a:rPr lang="en-US" dirty="0"/>
              <a:t>Developed as a part of the Phenomenal Project at Uppsala University</a:t>
            </a:r>
          </a:p>
          <a:p>
            <a:r>
              <a:rPr lang="en-US" dirty="0"/>
              <a:t>Thin layer on top of </a:t>
            </a:r>
            <a:r>
              <a:rPr lang="en-US" dirty="0">
                <a:hlinkClick r:id="rId2"/>
              </a:rPr>
              <a:t>Terraform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Packer</a:t>
            </a:r>
            <a:r>
              <a:rPr lang="en-US" dirty="0"/>
              <a:t>,  </a:t>
            </a:r>
            <a:r>
              <a:rPr lang="en-US" dirty="0">
                <a:hlinkClick r:id="rId4"/>
              </a:rPr>
              <a:t>Ansible</a:t>
            </a:r>
            <a:r>
              <a:rPr lang="en-US" dirty="0"/>
              <a:t> and </a:t>
            </a:r>
            <a:r>
              <a:rPr lang="en-US" dirty="0" err="1">
                <a:hlinkClick r:id="rId5"/>
              </a:rPr>
              <a:t>kubeadm</a:t>
            </a:r>
            <a:r>
              <a:rPr lang="en-US" dirty="0"/>
              <a:t>.</a:t>
            </a:r>
          </a:p>
          <a:p>
            <a:r>
              <a:rPr lang="en-IN" dirty="0"/>
              <a:t>Advantages: </a:t>
            </a:r>
          </a:p>
          <a:p>
            <a:pPr lvl="1"/>
            <a:r>
              <a:rPr lang="en-IN" dirty="0"/>
              <a:t>Fast and transparent access to data/information/knowledge</a:t>
            </a:r>
          </a:p>
          <a:p>
            <a:pPr lvl="1"/>
            <a:r>
              <a:rPr lang="en-IN" dirty="0"/>
              <a:t>Easy access to compatible tools </a:t>
            </a:r>
          </a:p>
          <a:p>
            <a:pPr lvl="1"/>
            <a:r>
              <a:rPr lang="en-IN" dirty="0"/>
              <a:t>Simple ways to connect components into analysis workflows </a:t>
            </a:r>
          </a:p>
          <a:p>
            <a:pPr lvl="1"/>
            <a:r>
              <a:rPr lang="en-IN" dirty="0"/>
              <a:t>Scalable analysis, should preferably only be bounded by costs</a:t>
            </a:r>
          </a:p>
          <a:p>
            <a:pPr lvl="1"/>
            <a:r>
              <a:rPr lang="en-IN" dirty="0"/>
              <a:t>Rapid updates when new data is available or bugs are fixed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2/25/2017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BC5-56D3-48F7-A484-8F76DD2D51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1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65" y="2183642"/>
            <a:ext cx="8156713" cy="4208196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2/25/2017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BC5-56D3-48F7-A484-8F76DD2D5170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84365" y="2872409"/>
            <a:ext cx="31076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Weave</a:t>
            </a:r>
            <a:r>
              <a:rPr lang="en-US" dirty="0"/>
              <a:t> networking.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Traefik</a:t>
            </a:r>
            <a:r>
              <a:rPr lang="en-US" dirty="0"/>
              <a:t> HTTP reverse proxy and load balancer</a:t>
            </a:r>
          </a:p>
          <a:p>
            <a:endParaRPr lang="en-US" dirty="0"/>
          </a:p>
          <a:p>
            <a:r>
              <a:rPr lang="en-US" dirty="0">
                <a:hlinkClick r:id="rId5"/>
              </a:rPr>
              <a:t>Cloudflare</a:t>
            </a:r>
            <a:r>
              <a:rPr lang="en-US" dirty="0"/>
              <a:t> dynamic DNS integration</a:t>
            </a:r>
          </a:p>
          <a:p>
            <a:endParaRPr lang="en-US" dirty="0"/>
          </a:p>
          <a:p>
            <a:r>
              <a:rPr lang="en-US" dirty="0">
                <a:hlinkClick r:id="rId6"/>
              </a:rPr>
              <a:t>GlusterFS</a:t>
            </a:r>
            <a:r>
              <a:rPr lang="en-US" dirty="0"/>
              <a:t> distributed file system</a:t>
            </a:r>
          </a:p>
        </p:txBody>
      </p:sp>
    </p:spTree>
    <p:extLst>
      <p:ext uri="{BB962C8B-B14F-4D97-AF65-F5344CB8AC3E}">
        <p14:creationId xmlns:p14="http://schemas.microsoft.com/office/powerpoint/2010/main" val="154789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KubeNow on AWS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2/25/2017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BC5-56D3-48F7-A484-8F76DD2D5170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40" y="2169496"/>
            <a:ext cx="8052179" cy="4527141"/>
          </a:xfrm>
        </p:spPr>
      </p:pic>
      <p:sp>
        <p:nvSpPr>
          <p:cNvPr id="3" name="Rectangle 2"/>
          <p:cNvSpPr/>
          <p:nvPr/>
        </p:nvSpPr>
        <p:spPr>
          <a:xfrm>
            <a:off x="8061648" y="5635690"/>
            <a:ext cx="1483567" cy="9890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62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29409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KubeNow on AWS</a:t>
            </a:r>
          </a:p>
          <a:p>
            <a:pPr algn="ctr"/>
            <a:r>
              <a:rPr lang="en-US" sz="7000" dirty="0"/>
              <a:t>Demo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2/25/2017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BC5-56D3-48F7-A484-8F76DD2D51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38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1513</TotalTime>
  <Words>203</Words>
  <Application>Microsoft Office PowerPoint</Application>
  <PresentationFormat>Widescreen</PresentationFormat>
  <Paragraphs>80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Calibri</vt:lpstr>
      <vt:lpstr>Century Gothic</vt:lpstr>
      <vt:lpstr>Times New Roman</vt:lpstr>
      <vt:lpstr>Wingdings 3</vt:lpstr>
      <vt:lpstr>Ion Boardroom</vt:lpstr>
      <vt:lpstr>PowerPoint Presentation</vt:lpstr>
      <vt:lpstr>Agenda</vt:lpstr>
      <vt:lpstr>Kubernetes</vt:lpstr>
      <vt:lpstr>PowerPoint Presentation</vt:lpstr>
      <vt:lpstr>PowerPoint Presentation</vt:lpstr>
      <vt:lpstr>KubeNow</vt:lpstr>
      <vt:lpstr>Architecture</vt:lpstr>
      <vt:lpstr>Deploy KubeNow on AWS</vt:lpstr>
      <vt:lpstr>PowerPoint Presentation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on AWS and KubeNow on AWS</dc:title>
  <dc:creator>Prithvi Kamath</dc:creator>
  <cp:keywords>Kubernetes, KubeNow, Python, AWS</cp:keywords>
  <cp:lastModifiedBy>TEJESH</cp:lastModifiedBy>
  <cp:revision>82</cp:revision>
  <dcterms:created xsi:type="dcterms:W3CDTF">2017-02-24T02:54:59Z</dcterms:created>
  <dcterms:modified xsi:type="dcterms:W3CDTF">2017-02-25T15:02:14Z</dcterms:modified>
</cp:coreProperties>
</file>