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4" r:id="rId7"/>
    <p:sldId id="265" r:id="rId8"/>
    <p:sldId id="263"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37E8B9-E97E-4B2C-8070-2C196540E4E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32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313196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135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3047834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2998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913066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7E8B9-E97E-4B2C-8070-2C196540E4E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607453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7E8B9-E97E-4B2C-8070-2C196540E4E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427256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7E8B9-E97E-4B2C-8070-2C196540E4E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59549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7E8B9-E97E-4B2C-8070-2C196540E4EF}"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71751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7E8B9-E97E-4B2C-8070-2C196540E4EF}"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251550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7E8B9-E97E-4B2C-8070-2C196540E4EF}"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323115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37E8B9-E97E-4B2C-8070-2C196540E4EF}" type="datetimeFigureOut">
              <a:rPr lang="en-US" smtClean="0"/>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377177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7E8B9-E97E-4B2C-8070-2C196540E4EF}" type="datetimeFigureOut">
              <a:rPr lang="en-US" smtClean="0"/>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144297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37E8B9-E97E-4B2C-8070-2C196540E4EF}"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74335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37E8B9-E97E-4B2C-8070-2C196540E4EF}"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DBEFD-8FD3-4D19-86EB-A413216C51E9}" type="slidenum">
              <a:rPr lang="en-US" smtClean="0"/>
              <a:t>‹#›</a:t>
            </a:fld>
            <a:endParaRPr lang="en-US"/>
          </a:p>
        </p:txBody>
      </p:sp>
    </p:spTree>
    <p:extLst>
      <p:ext uri="{BB962C8B-B14F-4D97-AF65-F5344CB8AC3E}">
        <p14:creationId xmlns:p14="http://schemas.microsoft.com/office/powerpoint/2010/main" val="373092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37E8B9-E97E-4B2C-8070-2C196540E4EF}" type="datetimeFigureOut">
              <a:rPr lang="en-US" smtClean="0"/>
              <a:t>12/11/2016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DDBEFD-8FD3-4D19-86EB-A413216C51E9}" type="slidenum">
              <a:rPr lang="en-US" smtClean="0"/>
              <a:t>‹#›</a:t>
            </a:fld>
            <a:endParaRPr lang="en-US"/>
          </a:p>
        </p:txBody>
      </p:sp>
    </p:spTree>
    <p:extLst>
      <p:ext uri="{BB962C8B-B14F-4D97-AF65-F5344CB8AC3E}">
        <p14:creationId xmlns:p14="http://schemas.microsoft.com/office/powerpoint/2010/main" val="4901299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RETHINK RECYCLE</a:t>
            </a:r>
          </a:p>
        </p:txBody>
      </p:sp>
      <p:sp>
        <p:nvSpPr>
          <p:cNvPr id="3" name="Subtitle 2"/>
          <p:cNvSpPr>
            <a:spLocks noGrp="1"/>
          </p:cNvSpPr>
          <p:nvPr>
            <p:ph type="subTitle" idx="1"/>
          </p:nvPr>
        </p:nvSpPr>
        <p:spPr/>
        <p:txBody>
          <a:bodyPr/>
          <a:lstStyle/>
          <a:p>
            <a:r>
              <a:rPr lang="en-US" dirty="0"/>
              <a:t>DO YOUR BIT FOR ENVIRONMENT PROTECTION</a:t>
            </a:r>
          </a:p>
        </p:txBody>
      </p:sp>
    </p:spTree>
    <p:extLst>
      <p:ext uri="{BB962C8B-B14F-4D97-AF65-F5344CB8AC3E}">
        <p14:creationId xmlns:p14="http://schemas.microsoft.com/office/powerpoint/2010/main" val="360506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2921" y="497840"/>
            <a:ext cx="5674519" cy="5509419"/>
          </a:xfrm>
        </p:spPr>
      </p:pic>
    </p:spTree>
    <p:extLst>
      <p:ext uri="{BB962C8B-B14F-4D97-AF65-F5344CB8AC3E}">
        <p14:creationId xmlns:p14="http://schemas.microsoft.com/office/powerpoint/2010/main" val="294856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908" y="609600"/>
            <a:ext cx="6321093" cy="5431949"/>
          </a:xfrm>
        </p:spPr>
      </p:pic>
    </p:spTree>
    <p:extLst>
      <p:ext uri="{BB962C8B-B14F-4D97-AF65-F5344CB8AC3E}">
        <p14:creationId xmlns:p14="http://schemas.microsoft.com/office/powerpoint/2010/main" val="292702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0" y="1290320"/>
            <a:ext cx="9154160" cy="5283200"/>
          </a:xfrm>
        </p:spPr>
      </p:pic>
    </p:spTree>
    <p:extLst>
      <p:ext uri="{BB962C8B-B14F-4D97-AF65-F5344CB8AC3E}">
        <p14:creationId xmlns:p14="http://schemas.microsoft.com/office/powerpoint/2010/main" val="411170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168" y="1371600"/>
            <a:ext cx="8463112" cy="4670425"/>
          </a:xfrm>
        </p:spPr>
      </p:pic>
    </p:spTree>
    <p:extLst>
      <p:ext uri="{BB962C8B-B14F-4D97-AF65-F5344CB8AC3E}">
        <p14:creationId xmlns:p14="http://schemas.microsoft.com/office/powerpoint/2010/main" val="145208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487680"/>
            <a:ext cx="10058400" cy="5657850"/>
          </a:xfrm>
          <a:prstGeom prst="rect">
            <a:avLst/>
          </a:prstGeom>
        </p:spPr>
      </p:pic>
    </p:spTree>
    <p:extLst>
      <p:ext uri="{BB962C8B-B14F-4D97-AF65-F5344CB8AC3E}">
        <p14:creationId xmlns:p14="http://schemas.microsoft.com/office/powerpoint/2010/main" val="265835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E-WASTE?</a:t>
            </a:r>
          </a:p>
        </p:txBody>
      </p:sp>
      <p:sp>
        <p:nvSpPr>
          <p:cNvPr id="3" name="Content Placeholder 2"/>
          <p:cNvSpPr>
            <a:spLocks noGrp="1"/>
          </p:cNvSpPr>
          <p:nvPr>
            <p:ph idx="1"/>
          </p:nvPr>
        </p:nvSpPr>
        <p:spPr/>
        <p:txBody>
          <a:bodyPr>
            <a:normAutofit/>
          </a:bodyPr>
          <a:lstStyle/>
          <a:p>
            <a:r>
              <a:rPr lang="en-US" sz="2800" dirty="0"/>
              <a:t>The term "e-waste" is loosely applied to consumer and business electronic equipment that is near or at the end of its useful life.</a:t>
            </a:r>
          </a:p>
          <a:p>
            <a:r>
              <a:rPr lang="en-US" sz="2800" dirty="0"/>
              <a:t>The Global E-waste Monitor defines e-waste as “all items of electrical and electronic equipment(EEE) and its parts that have been discarded by its owner as waste without the intent of reuse”</a:t>
            </a:r>
          </a:p>
        </p:txBody>
      </p:sp>
    </p:spTree>
    <p:extLst>
      <p:ext uri="{BB962C8B-B14F-4D97-AF65-F5344CB8AC3E}">
        <p14:creationId xmlns:p14="http://schemas.microsoft.com/office/powerpoint/2010/main" val="61109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E-Waste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0" y="1544320"/>
            <a:ext cx="7995919" cy="4497705"/>
          </a:xfrm>
        </p:spPr>
      </p:pic>
    </p:spTree>
    <p:extLst>
      <p:ext uri="{BB962C8B-B14F-4D97-AF65-F5344CB8AC3E}">
        <p14:creationId xmlns:p14="http://schemas.microsoft.com/office/powerpoint/2010/main" val="15278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744718" y="1432874"/>
            <a:ext cx="5671321" cy="4317477"/>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General E-waste Facts</a:t>
            </a:r>
          </a:p>
        </p:txBody>
      </p:sp>
      <p:sp>
        <p:nvSpPr>
          <p:cNvPr id="8" name="Content Placeholder 7"/>
          <p:cNvSpPr>
            <a:spLocks noGrp="1"/>
          </p:cNvSpPr>
          <p:nvPr>
            <p:ph idx="1"/>
          </p:nvPr>
        </p:nvSpPr>
        <p:spPr>
          <a:xfrm>
            <a:off x="6416039" y="1263193"/>
            <a:ext cx="3953446" cy="4778170"/>
          </a:xfrm>
        </p:spPr>
        <p:txBody>
          <a:bodyPr>
            <a:normAutofit lnSpcReduction="10000"/>
          </a:bodyPr>
          <a:lstStyle/>
          <a:p>
            <a:r>
              <a:rPr lang="en-US" dirty="0"/>
              <a:t>20 to 50 million metric tons of e-waste are disposed worldwide every year.</a:t>
            </a:r>
          </a:p>
          <a:p>
            <a:r>
              <a:rPr lang="en-US" dirty="0"/>
              <a:t>Cell phones and other electronic items contain high amounts of precious metals like gold or silver.</a:t>
            </a:r>
          </a:p>
          <a:p>
            <a:r>
              <a:rPr lang="en-US" dirty="0"/>
              <a:t>For every 1 million cell phones that are recycled, 35,274 </a:t>
            </a:r>
            <a:r>
              <a:rPr lang="en-US" dirty="0" err="1"/>
              <a:t>lbs</a:t>
            </a:r>
            <a:r>
              <a:rPr lang="en-US" dirty="0"/>
              <a:t> of copper, 772 </a:t>
            </a:r>
            <a:r>
              <a:rPr lang="en-US" dirty="0" err="1"/>
              <a:t>lbs</a:t>
            </a:r>
            <a:r>
              <a:rPr lang="en-US" dirty="0"/>
              <a:t> of silver, 75 </a:t>
            </a:r>
            <a:r>
              <a:rPr lang="en-US" dirty="0" err="1"/>
              <a:t>lbs</a:t>
            </a:r>
            <a:r>
              <a:rPr lang="en-US" dirty="0"/>
              <a:t> of gold, and 33 </a:t>
            </a:r>
            <a:r>
              <a:rPr lang="en-US" dirty="0" err="1"/>
              <a:t>lbs</a:t>
            </a:r>
            <a:r>
              <a:rPr lang="en-US" dirty="0"/>
              <a:t> of palladium can be recovered.</a:t>
            </a:r>
          </a:p>
          <a:p>
            <a:r>
              <a:rPr lang="en-US" dirty="0"/>
              <a:t>Recycling 1 million laptops saves the energy equivalent to the electricity used by 3,657 U.S. homes in a year.</a:t>
            </a:r>
          </a:p>
          <a:p>
            <a:endParaRPr lang="en-US" dirty="0"/>
          </a:p>
          <a:p>
            <a:endParaRPr lang="en-US" dirty="0"/>
          </a:p>
          <a:p>
            <a:endParaRPr lang="en-US" sz="1500" dirty="0"/>
          </a:p>
        </p:txBody>
      </p:sp>
    </p:spTree>
    <p:extLst>
      <p:ext uri="{BB962C8B-B14F-4D97-AF65-F5344CB8AC3E}">
        <p14:creationId xmlns:p14="http://schemas.microsoft.com/office/powerpoint/2010/main" val="398009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 to Rethink Recycle Application</a:t>
            </a:r>
          </a:p>
        </p:txBody>
      </p:sp>
      <p:sp>
        <p:nvSpPr>
          <p:cNvPr id="3" name="Content Placeholder 2"/>
          <p:cNvSpPr>
            <a:spLocks noGrp="1"/>
          </p:cNvSpPr>
          <p:nvPr>
            <p:ph idx="1"/>
          </p:nvPr>
        </p:nvSpPr>
        <p:spPr/>
        <p:txBody>
          <a:bodyPr>
            <a:normAutofit/>
          </a:bodyPr>
          <a:lstStyle/>
          <a:p>
            <a:r>
              <a:rPr lang="en-US" b="1" dirty="0"/>
              <a:t>REUSE</a:t>
            </a:r>
          </a:p>
          <a:p>
            <a:pPr marL="0" indent="0">
              <a:buNone/>
            </a:pPr>
            <a:r>
              <a:rPr lang="en-US" dirty="0"/>
              <a:t>	On the basis of the condition of the e-waste, one can buy and sell products 	at cheaper rates. Thus, ensuring REUSE of E-waste</a:t>
            </a:r>
          </a:p>
          <a:p>
            <a:r>
              <a:rPr lang="en-US" b="1" dirty="0"/>
              <a:t>RECYCLE</a:t>
            </a:r>
          </a:p>
          <a:p>
            <a:pPr marL="0" indent="0">
              <a:buNone/>
            </a:pPr>
            <a:r>
              <a:rPr lang="en-US" b="1" dirty="0"/>
              <a:t>	</a:t>
            </a:r>
            <a:r>
              <a:rPr lang="en-US" dirty="0"/>
              <a:t>This application helps to recycle products in an easier way with proper disposal 	and extraction techniques</a:t>
            </a:r>
          </a:p>
          <a:p>
            <a:r>
              <a:rPr lang="en-US" b="1" dirty="0"/>
              <a:t>ENSURE PROPER DISPOSAL</a:t>
            </a:r>
          </a:p>
          <a:p>
            <a:pPr marL="0" indent="0">
              <a:buNone/>
            </a:pPr>
            <a:r>
              <a:rPr lang="en-US" b="1" dirty="0"/>
              <a:t>	</a:t>
            </a:r>
            <a:r>
              <a:rPr lang="en-US" dirty="0"/>
              <a:t>Our application promises proper disposal of e-waste by calculating the pollution level at the disposal area and taking proper steps.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388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Electronic waste is the major growing concern of the world. Emergence of newer technologies and exponential growth of electronic usage leads to major accumulation of e-waste. There is need of an application easily accessible to individual and organization for efficient e-waste management in the form of recycle, reuse and refurbish. Hence, we choose e-waste management as our project.</a:t>
            </a:r>
          </a:p>
          <a:p>
            <a:r>
              <a:rPr lang="en-US" dirty="0"/>
              <a:t>The focus of our project e-waste management is to develop such a system that can be used to properly collect e-waste, recover and recycle material by safe methods, sell and buy electronic waste, dispose of e-waste by suitable techniques, and raise awareness of the impact of e-waste.</a:t>
            </a:r>
          </a:p>
        </p:txBody>
      </p:sp>
    </p:spTree>
    <p:extLst>
      <p:ext uri="{BB962C8B-B14F-4D97-AF65-F5344CB8AC3E}">
        <p14:creationId xmlns:p14="http://schemas.microsoft.com/office/powerpoint/2010/main" val="360915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677334" y="1753387"/>
            <a:ext cx="8596668" cy="4287976"/>
          </a:xfrm>
        </p:spPr>
        <p:txBody>
          <a:bodyPr/>
          <a:lstStyle/>
          <a:p>
            <a:r>
              <a:rPr lang="en-US" dirty="0"/>
              <a:t>We have integrated different enterprises that interact with each other to accomplish e-waste management</a:t>
            </a:r>
          </a:p>
          <a:p>
            <a:r>
              <a:rPr lang="en-US" dirty="0"/>
              <a:t>The products in our application can be reused, recycled based on their condition.</a:t>
            </a:r>
          </a:p>
          <a:p>
            <a:r>
              <a:rPr lang="en-US" dirty="0"/>
              <a:t>There are certain steps performed by organizations within or application to decide whether the application can be reused or recycled.</a:t>
            </a:r>
          </a:p>
          <a:p>
            <a:r>
              <a:rPr lang="en-US" dirty="0"/>
              <a:t>Precious metals are extracted from e-waste and are available for reuse.</a:t>
            </a:r>
          </a:p>
          <a:p>
            <a:r>
              <a:rPr lang="en-US" dirty="0"/>
              <a:t>Also, to ensure there is no environment pollution during disposal, our application makes use of sensors that determine the pollution rate of the region where it is supposed to be disposed. If it doesn’t meet the levels, necessary steps are taken. </a:t>
            </a:r>
          </a:p>
        </p:txBody>
      </p:sp>
    </p:spTree>
    <p:extLst>
      <p:ext uri="{BB962C8B-B14F-4D97-AF65-F5344CB8AC3E}">
        <p14:creationId xmlns:p14="http://schemas.microsoft.com/office/powerpoint/2010/main" val="324066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299"/>
          </a:xfrm>
        </p:spPr>
        <p:txBody>
          <a:bodyPr/>
          <a:lstStyle/>
          <a:p>
            <a:r>
              <a:rPr lang="en-US" dirty="0"/>
              <a:t>Object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2" y="1554123"/>
            <a:ext cx="10416857" cy="5130613"/>
          </a:xfrm>
        </p:spPr>
      </p:pic>
    </p:spTree>
    <p:extLst>
      <p:ext uri="{BB962C8B-B14F-4D97-AF65-F5344CB8AC3E}">
        <p14:creationId xmlns:p14="http://schemas.microsoft.com/office/powerpoint/2010/main" val="241304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4936" y="609600"/>
            <a:ext cx="5359943" cy="5432425"/>
          </a:xfrm>
        </p:spPr>
      </p:pic>
    </p:spTree>
    <p:extLst>
      <p:ext uri="{BB962C8B-B14F-4D97-AF65-F5344CB8AC3E}">
        <p14:creationId xmlns:p14="http://schemas.microsoft.com/office/powerpoint/2010/main" val="39350299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TotalTime>
  <Words>411</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RETHINK RECYCLE</vt:lpstr>
      <vt:lpstr>WHAT IS E-WASTE?</vt:lpstr>
      <vt:lpstr>Examples of E-Waste</vt:lpstr>
      <vt:lpstr>General E-waste Facts</vt:lpstr>
      <vt:lpstr>Turn to Rethink Recycle Application</vt:lpstr>
      <vt:lpstr>Problem statement:</vt:lpstr>
      <vt:lpstr>APPROACH</vt:lpstr>
      <vt:lpstr>Object Model</vt:lpstr>
      <vt:lpstr>Use Case 1</vt:lpstr>
      <vt:lpstr>Use Case 2</vt:lpstr>
      <vt:lpstr>Use Case 3</vt:lpstr>
      <vt:lpstr>Screenshots</vt:lpstr>
      <vt:lpstr>Screenshot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RETHINK RECYCLE</dc:title>
  <dc:creator>jyotsna khatter</dc:creator>
  <cp:lastModifiedBy>jyotsna khatter</cp:lastModifiedBy>
  <cp:revision>29</cp:revision>
  <dcterms:created xsi:type="dcterms:W3CDTF">2016-12-12T02:46:46Z</dcterms:created>
  <dcterms:modified xsi:type="dcterms:W3CDTF">2016-12-12T04:47:16Z</dcterms:modified>
</cp:coreProperties>
</file>