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8"/>
  </p:notesMasterIdLst>
  <p:sldIdLst>
    <p:sldId id="256" r:id="rId2"/>
    <p:sldId id="277" r:id="rId3"/>
    <p:sldId id="258" r:id="rId4"/>
    <p:sldId id="259" r:id="rId5"/>
    <p:sldId id="288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67" d="100"/>
          <a:sy n="67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1A7AD-A278-4E94-BF76-8E3C48871D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EFA11EF-F868-430D-A560-436A9FC79B9A}">
      <dgm:prSet phldrT="[Text]" custT="1"/>
      <dgm:spPr/>
      <dgm:t>
        <a:bodyPr/>
        <a:lstStyle/>
        <a:p>
          <a:r>
            <a:rPr lang="en-US" sz="1600" dirty="0" err="1"/>
            <a:t>Body_accerlation</a:t>
          </a:r>
          <a:endParaRPr lang="en-US" sz="1600" dirty="0"/>
        </a:p>
      </dgm:t>
    </dgm:pt>
    <dgm:pt modelId="{E45FB665-4688-4D3B-8476-72B435C2A8AD}" type="parTrans" cxnId="{2F342F6F-1560-4286-958E-E61495104B8E}">
      <dgm:prSet/>
      <dgm:spPr/>
      <dgm:t>
        <a:bodyPr/>
        <a:lstStyle/>
        <a:p>
          <a:endParaRPr lang="en-US"/>
        </a:p>
      </dgm:t>
    </dgm:pt>
    <dgm:pt modelId="{4492F96D-6ECF-430C-90F9-6849E34E1D83}" type="sibTrans" cxnId="{2F342F6F-1560-4286-958E-E61495104B8E}">
      <dgm:prSet/>
      <dgm:spPr/>
      <dgm:t>
        <a:bodyPr/>
        <a:lstStyle/>
        <a:p>
          <a:endParaRPr lang="en-US"/>
        </a:p>
      </dgm:t>
    </dgm:pt>
    <dgm:pt modelId="{49517644-094E-4EAC-924F-7CA5D775B42C}">
      <dgm:prSet phldrT="[Text]"/>
      <dgm:spPr/>
      <dgm:t>
        <a:bodyPr/>
        <a:lstStyle/>
        <a:p>
          <a:r>
            <a:rPr lang="en-US" dirty="0" err="1"/>
            <a:t>body_acc_x</a:t>
          </a:r>
          <a:endParaRPr lang="en-US" dirty="0"/>
        </a:p>
      </dgm:t>
    </dgm:pt>
    <dgm:pt modelId="{9B760DC3-C0B2-425F-9F36-A5916C9B24A4}" type="parTrans" cxnId="{B5B0DCD7-3492-4D51-8EF8-70567B1BA5CC}">
      <dgm:prSet/>
      <dgm:spPr/>
      <dgm:t>
        <a:bodyPr/>
        <a:lstStyle/>
        <a:p>
          <a:endParaRPr lang="en-US"/>
        </a:p>
      </dgm:t>
    </dgm:pt>
    <dgm:pt modelId="{6A29E3A2-8311-4B20-8E87-9BA1CB6333DE}" type="sibTrans" cxnId="{B5B0DCD7-3492-4D51-8EF8-70567B1BA5CC}">
      <dgm:prSet/>
      <dgm:spPr/>
      <dgm:t>
        <a:bodyPr/>
        <a:lstStyle/>
        <a:p>
          <a:endParaRPr lang="en-US"/>
        </a:p>
      </dgm:t>
    </dgm:pt>
    <dgm:pt modelId="{9D72E1E7-126A-4326-A238-3FA6CB8D7033}">
      <dgm:prSet phldrT="[Text]"/>
      <dgm:spPr/>
      <dgm:t>
        <a:bodyPr/>
        <a:lstStyle/>
        <a:p>
          <a:r>
            <a:rPr lang="en-US" dirty="0" err="1"/>
            <a:t>body_acc_y</a:t>
          </a:r>
          <a:endParaRPr lang="en-US" dirty="0"/>
        </a:p>
      </dgm:t>
    </dgm:pt>
    <dgm:pt modelId="{8A0B579C-2342-441C-A948-178C855F71DD}" type="parTrans" cxnId="{5D157986-4C12-405D-B304-993C21C318C7}">
      <dgm:prSet/>
      <dgm:spPr/>
      <dgm:t>
        <a:bodyPr/>
        <a:lstStyle/>
        <a:p>
          <a:endParaRPr lang="en-US"/>
        </a:p>
      </dgm:t>
    </dgm:pt>
    <dgm:pt modelId="{5608FF57-B079-47B6-8B9E-66663A7A10CC}" type="sibTrans" cxnId="{5D157986-4C12-405D-B304-993C21C318C7}">
      <dgm:prSet/>
      <dgm:spPr/>
      <dgm:t>
        <a:bodyPr/>
        <a:lstStyle/>
        <a:p>
          <a:endParaRPr lang="en-US"/>
        </a:p>
      </dgm:t>
    </dgm:pt>
    <dgm:pt modelId="{D38E747E-DA36-4B5C-8A0D-33519C46C3DD}">
      <dgm:prSet phldrT="[Text]"/>
      <dgm:spPr/>
      <dgm:t>
        <a:bodyPr/>
        <a:lstStyle/>
        <a:p>
          <a:r>
            <a:rPr lang="en-US" dirty="0" err="1"/>
            <a:t>body_acc_z</a:t>
          </a:r>
          <a:endParaRPr lang="en-US" dirty="0"/>
        </a:p>
      </dgm:t>
    </dgm:pt>
    <dgm:pt modelId="{7E776CBE-27AA-4188-9417-C695F9C568D0}" type="parTrans" cxnId="{603E5027-FA0C-4C3C-BF4A-580290D79E05}">
      <dgm:prSet/>
      <dgm:spPr/>
      <dgm:t>
        <a:bodyPr/>
        <a:lstStyle/>
        <a:p>
          <a:endParaRPr lang="en-US"/>
        </a:p>
      </dgm:t>
    </dgm:pt>
    <dgm:pt modelId="{46C94550-A1C8-4D6A-B6E4-8657874F142B}" type="sibTrans" cxnId="{603E5027-FA0C-4C3C-BF4A-580290D79E05}">
      <dgm:prSet/>
      <dgm:spPr/>
      <dgm:t>
        <a:bodyPr/>
        <a:lstStyle/>
        <a:p>
          <a:endParaRPr lang="en-US"/>
        </a:p>
      </dgm:t>
    </dgm:pt>
    <dgm:pt modelId="{1DB3114B-86D3-49B2-B889-862F821707A0}" type="pres">
      <dgm:prSet presAssocID="{2091A7AD-A278-4E94-BF76-8E3C48871D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C7DCFA-3D8C-4F8C-A3CE-BC035ABE980B}" type="pres">
      <dgm:prSet presAssocID="{0EFA11EF-F868-430D-A560-436A9FC79B9A}" presName="hierRoot1" presStyleCnt="0">
        <dgm:presLayoutVars>
          <dgm:hierBranch val="init"/>
        </dgm:presLayoutVars>
      </dgm:prSet>
      <dgm:spPr/>
    </dgm:pt>
    <dgm:pt modelId="{EA1FAF51-63FC-4D89-AF18-A897FFE4E9CD}" type="pres">
      <dgm:prSet presAssocID="{0EFA11EF-F868-430D-A560-436A9FC79B9A}" presName="rootComposite1" presStyleCnt="0"/>
      <dgm:spPr/>
    </dgm:pt>
    <dgm:pt modelId="{F5CE7063-DF73-4189-B70A-6BE2D9089B3F}" type="pres">
      <dgm:prSet presAssocID="{0EFA11EF-F868-430D-A560-436A9FC79B9A}" presName="rootText1" presStyleLbl="alignAcc1" presStyleIdx="0" presStyleCnt="0" custScaleX="154672">
        <dgm:presLayoutVars>
          <dgm:chPref val="3"/>
        </dgm:presLayoutVars>
      </dgm:prSet>
      <dgm:spPr/>
    </dgm:pt>
    <dgm:pt modelId="{40BF1C6A-52DD-45F1-BAA0-05273F2859AB}" type="pres">
      <dgm:prSet presAssocID="{0EFA11EF-F868-430D-A560-436A9FC79B9A}" presName="topArc1" presStyleLbl="parChTrans1D1" presStyleIdx="0" presStyleCnt="8"/>
      <dgm:spPr/>
    </dgm:pt>
    <dgm:pt modelId="{618F1924-60F6-4899-BBAC-888AE0CA0A2D}" type="pres">
      <dgm:prSet presAssocID="{0EFA11EF-F868-430D-A560-436A9FC79B9A}" presName="bottomArc1" presStyleLbl="parChTrans1D1" presStyleIdx="1" presStyleCnt="8"/>
      <dgm:spPr/>
    </dgm:pt>
    <dgm:pt modelId="{96040276-6AF7-4916-B8C3-BC2F3A661D0B}" type="pres">
      <dgm:prSet presAssocID="{0EFA11EF-F868-430D-A560-436A9FC79B9A}" presName="topConnNode1" presStyleLbl="node1" presStyleIdx="0" presStyleCnt="0"/>
      <dgm:spPr/>
    </dgm:pt>
    <dgm:pt modelId="{BE06BDC0-E568-4785-9915-D920C459815A}" type="pres">
      <dgm:prSet presAssocID="{0EFA11EF-F868-430D-A560-436A9FC79B9A}" presName="hierChild2" presStyleCnt="0"/>
      <dgm:spPr/>
    </dgm:pt>
    <dgm:pt modelId="{AB9E9E00-31A3-4EB8-BDA8-E0440266FFFE}" type="pres">
      <dgm:prSet presAssocID="{9B760DC3-C0B2-425F-9F36-A5916C9B24A4}" presName="Name28" presStyleLbl="parChTrans1D2" presStyleIdx="0" presStyleCnt="3"/>
      <dgm:spPr/>
    </dgm:pt>
    <dgm:pt modelId="{42665A2C-9517-43F0-AB63-96FBB4E5853B}" type="pres">
      <dgm:prSet presAssocID="{49517644-094E-4EAC-924F-7CA5D775B42C}" presName="hierRoot2" presStyleCnt="0">
        <dgm:presLayoutVars>
          <dgm:hierBranch val="init"/>
        </dgm:presLayoutVars>
      </dgm:prSet>
      <dgm:spPr/>
    </dgm:pt>
    <dgm:pt modelId="{4064902C-E0C8-4031-B56F-6AC15482266A}" type="pres">
      <dgm:prSet presAssocID="{49517644-094E-4EAC-924F-7CA5D775B42C}" presName="rootComposite2" presStyleCnt="0"/>
      <dgm:spPr/>
    </dgm:pt>
    <dgm:pt modelId="{4E1715FF-A373-4B8A-A071-6BB98392623A}" type="pres">
      <dgm:prSet presAssocID="{49517644-094E-4EAC-924F-7CA5D775B42C}" presName="rootText2" presStyleLbl="alignAcc1" presStyleIdx="0" presStyleCnt="0">
        <dgm:presLayoutVars>
          <dgm:chPref val="3"/>
        </dgm:presLayoutVars>
      </dgm:prSet>
      <dgm:spPr/>
    </dgm:pt>
    <dgm:pt modelId="{5430A268-873F-45BA-94E7-8FB4A6019EC4}" type="pres">
      <dgm:prSet presAssocID="{49517644-094E-4EAC-924F-7CA5D775B42C}" presName="topArc2" presStyleLbl="parChTrans1D1" presStyleIdx="2" presStyleCnt="8"/>
      <dgm:spPr/>
    </dgm:pt>
    <dgm:pt modelId="{371F0068-7DCF-4C36-BB7F-51D923E997A7}" type="pres">
      <dgm:prSet presAssocID="{49517644-094E-4EAC-924F-7CA5D775B42C}" presName="bottomArc2" presStyleLbl="parChTrans1D1" presStyleIdx="3" presStyleCnt="8"/>
      <dgm:spPr/>
    </dgm:pt>
    <dgm:pt modelId="{2292EE93-EFF7-47C0-B18F-553BCF94DF10}" type="pres">
      <dgm:prSet presAssocID="{49517644-094E-4EAC-924F-7CA5D775B42C}" presName="topConnNode2" presStyleLbl="node2" presStyleIdx="0" presStyleCnt="0"/>
      <dgm:spPr/>
    </dgm:pt>
    <dgm:pt modelId="{73D69212-8717-41E8-BE8D-A5B400DF8677}" type="pres">
      <dgm:prSet presAssocID="{49517644-094E-4EAC-924F-7CA5D775B42C}" presName="hierChild4" presStyleCnt="0"/>
      <dgm:spPr/>
    </dgm:pt>
    <dgm:pt modelId="{D678F556-8E6F-47A0-A2E5-0B5235D9644A}" type="pres">
      <dgm:prSet presAssocID="{49517644-094E-4EAC-924F-7CA5D775B42C}" presName="hierChild5" presStyleCnt="0"/>
      <dgm:spPr/>
    </dgm:pt>
    <dgm:pt modelId="{53102842-F5B3-4CA1-9BDC-F0DE1C4E718B}" type="pres">
      <dgm:prSet presAssocID="{8A0B579C-2342-441C-A948-178C855F71DD}" presName="Name28" presStyleLbl="parChTrans1D2" presStyleIdx="1" presStyleCnt="3"/>
      <dgm:spPr/>
    </dgm:pt>
    <dgm:pt modelId="{538FA46A-9361-4E08-8A9D-BCA87227C08C}" type="pres">
      <dgm:prSet presAssocID="{9D72E1E7-126A-4326-A238-3FA6CB8D7033}" presName="hierRoot2" presStyleCnt="0">
        <dgm:presLayoutVars>
          <dgm:hierBranch val="init"/>
        </dgm:presLayoutVars>
      </dgm:prSet>
      <dgm:spPr/>
    </dgm:pt>
    <dgm:pt modelId="{719476FD-9B16-434A-9A08-7B2D3C53D800}" type="pres">
      <dgm:prSet presAssocID="{9D72E1E7-126A-4326-A238-3FA6CB8D7033}" presName="rootComposite2" presStyleCnt="0"/>
      <dgm:spPr/>
    </dgm:pt>
    <dgm:pt modelId="{1DA11961-A33D-49E8-9B4E-282A4C521553}" type="pres">
      <dgm:prSet presAssocID="{9D72E1E7-126A-4326-A238-3FA6CB8D7033}" presName="rootText2" presStyleLbl="alignAcc1" presStyleIdx="0" presStyleCnt="0">
        <dgm:presLayoutVars>
          <dgm:chPref val="3"/>
        </dgm:presLayoutVars>
      </dgm:prSet>
      <dgm:spPr/>
    </dgm:pt>
    <dgm:pt modelId="{EB14B785-DB48-495A-8EF9-53DCB4420BE4}" type="pres">
      <dgm:prSet presAssocID="{9D72E1E7-126A-4326-A238-3FA6CB8D7033}" presName="topArc2" presStyleLbl="parChTrans1D1" presStyleIdx="4" presStyleCnt="8"/>
      <dgm:spPr/>
    </dgm:pt>
    <dgm:pt modelId="{88F2BA34-1EE9-4F29-B0DE-F2E62A853D1E}" type="pres">
      <dgm:prSet presAssocID="{9D72E1E7-126A-4326-A238-3FA6CB8D7033}" presName="bottomArc2" presStyleLbl="parChTrans1D1" presStyleIdx="5" presStyleCnt="8"/>
      <dgm:spPr/>
    </dgm:pt>
    <dgm:pt modelId="{E10E0E29-8D1E-48CF-B401-2D53CFDC28EA}" type="pres">
      <dgm:prSet presAssocID="{9D72E1E7-126A-4326-A238-3FA6CB8D7033}" presName="topConnNode2" presStyleLbl="node2" presStyleIdx="0" presStyleCnt="0"/>
      <dgm:spPr/>
    </dgm:pt>
    <dgm:pt modelId="{17044722-D88B-43C9-A0FB-5A1AD9B659C2}" type="pres">
      <dgm:prSet presAssocID="{9D72E1E7-126A-4326-A238-3FA6CB8D7033}" presName="hierChild4" presStyleCnt="0"/>
      <dgm:spPr/>
    </dgm:pt>
    <dgm:pt modelId="{C2355BC4-D285-4DA2-8FAE-FD810C17B01E}" type="pres">
      <dgm:prSet presAssocID="{9D72E1E7-126A-4326-A238-3FA6CB8D7033}" presName="hierChild5" presStyleCnt="0"/>
      <dgm:spPr/>
    </dgm:pt>
    <dgm:pt modelId="{F685FB95-52A5-4DE4-9064-92AC52B45A72}" type="pres">
      <dgm:prSet presAssocID="{7E776CBE-27AA-4188-9417-C695F9C568D0}" presName="Name28" presStyleLbl="parChTrans1D2" presStyleIdx="2" presStyleCnt="3"/>
      <dgm:spPr/>
    </dgm:pt>
    <dgm:pt modelId="{786CD451-5701-42DC-B9B5-5D847BB65D4D}" type="pres">
      <dgm:prSet presAssocID="{D38E747E-DA36-4B5C-8A0D-33519C46C3DD}" presName="hierRoot2" presStyleCnt="0">
        <dgm:presLayoutVars>
          <dgm:hierBranch val="init"/>
        </dgm:presLayoutVars>
      </dgm:prSet>
      <dgm:spPr/>
    </dgm:pt>
    <dgm:pt modelId="{735F9E69-96B7-4DAF-940A-5828D18E0539}" type="pres">
      <dgm:prSet presAssocID="{D38E747E-DA36-4B5C-8A0D-33519C46C3DD}" presName="rootComposite2" presStyleCnt="0"/>
      <dgm:spPr/>
    </dgm:pt>
    <dgm:pt modelId="{4F93CDBE-3D9F-49EA-8ABB-80452C8AAE80}" type="pres">
      <dgm:prSet presAssocID="{D38E747E-DA36-4B5C-8A0D-33519C46C3DD}" presName="rootText2" presStyleLbl="alignAcc1" presStyleIdx="0" presStyleCnt="0">
        <dgm:presLayoutVars>
          <dgm:chPref val="3"/>
        </dgm:presLayoutVars>
      </dgm:prSet>
      <dgm:spPr/>
    </dgm:pt>
    <dgm:pt modelId="{84AEE992-D068-48AB-BCBF-8A8370932F85}" type="pres">
      <dgm:prSet presAssocID="{D38E747E-DA36-4B5C-8A0D-33519C46C3DD}" presName="topArc2" presStyleLbl="parChTrans1D1" presStyleIdx="6" presStyleCnt="8"/>
      <dgm:spPr/>
    </dgm:pt>
    <dgm:pt modelId="{435CD11F-8F53-4129-A87C-410B3DFCDAF8}" type="pres">
      <dgm:prSet presAssocID="{D38E747E-DA36-4B5C-8A0D-33519C46C3DD}" presName="bottomArc2" presStyleLbl="parChTrans1D1" presStyleIdx="7" presStyleCnt="8"/>
      <dgm:spPr/>
    </dgm:pt>
    <dgm:pt modelId="{8F2CD823-ED39-4146-84EF-9AE4678C22AD}" type="pres">
      <dgm:prSet presAssocID="{D38E747E-DA36-4B5C-8A0D-33519C46C3DD}" presName="topConnNode2" presStyleLbl="node2" presStyleIdx="0" presStyleCnt="0"/>
      <dgm:spPr/>
    </dgm:pt>
    <dgm:pt modelId="{DE3D1005-B7CD-4FC2-9CDD-D7F5EFDDB6F9}" type="pres">
      <dgm:prSet presAssocID="{D38E747E-DA36-4B5C-8A0D-33519C46C3DD}" presName="hierChild4" presStyleCnt="0"/>
      <dgm:spPr/>
    </dgm:pt>
    <dgm:pt modelId="{20AEDAC4-9D79-47B7-BCF1-8C9BFFF5E1C1}" type="pres">
      <dgm:prSet presAssocID="{D38E747E-DA36-4B5C-8A0D-33519C46C3DD}" presName="hierChild5" presStyleCnt="0"/>
      <dgm:spPr/>
    </dgm:pt>
    <dgm:pt modelId="{A46A84C9-81DD-456C-AB3D-D29F063E7109}" type="pres">
      <dgm:prSet presAssocID="{0EFA11EF-F868-430D-A560-436A9FC79B9A}" presName="hierChild3" presStyleCnt="0"/>
      <dgm:spPr/>
    </dgm:pt>
  </dgm:ptLst>
  <dgm:cxnLst>
    <dgm:cxn modelId="{B01A2D05-F8D6-4A66-B655-391B031BAAA6}" type="presOf" srcId="{0EFA11EF-F868-430D-A560-436A9FC79B9A}" destId="{96040276-6AF7-4916-B8C3-BC2F3A661D0B}" srcOrd="1" destOrd="0" presId="urn:microsoft.com/office/officeart/2008/layout/HalfCircleOrganizationChart"/>
    <dgm:cxn modelId="{86898306-83FE-4A36-9A3F-A680DBDAEE5C}" type="presOf" srcId="{49517644-094E-4EAC-924F-7CA5D775B42C}" destId="{2292EE93-EFF7-47C0-B18F-553BCF94DF10}" srcOrd="1" destOrd="0" presId="urn:microsoft.com/office/officeart/2008/layout/HalfCircleOrganizationChart"/>
    <dgm:cxn modelId="{603E5027-FA0C-4C3C-BF4A-580290D79E05}" srcId="{0EFA11EF-F868-430D-A560-436A9FC79B9A}" destId="{D38E747E-DA36-4B5C-8A0D-33519C46C3DD}" srcOrd="2" destOrd="0" parTransId="{7E776CBE-27AA-4188-9417-C695F9C568D0}" sibTransId="{46C94550-A1C8-4D6A-B6E4-8657874F142B}"/>
    <dgm:cxn modelId="{4B32D92C-2809-418D-BB00-316A1A1F5EED}" type="presOf" srcId="{7E776CBE-27AA-4188-9417-C695F9C568D0}" destId="{F685FB95-52A5-4DE4-9064-92AC52B45A72}" srcOrd="0" destOrd="0" presId="urn:microsoft.com/office/officeart/2008/layout/HalfCircleOrganizationChart"/>
    <dgm:cxn modelId="{4D7C833D-F6D9-498B-A649-52A067287EC0}" type="presOf" srcId="{9D72E1E7-126A-4326-A238-3FA6CB8D7033}" destId="{1DA11961-A33D-49E8-9B4E-282A4C521553}" srcOrd="0" destOrd="0" presId="urn:microsoft.com/office/officeart/2008/layout/HalfCircleOrganizationChart"/>
    <dgm:cxn modelId="{A503C564-51F5-4FD1-A6FB-4E2A046408EE}" type="presOf" srcId="{2091A7AD-A278-4E94-BF76-8E3C48871D07}" destId="{1DB3114B-86D3-49B2-B889-862F821707A0}" srcOrd="0" destOrd="0" presId="urn:microsoft.com/office/officeart/2008/layout/HalfCircleOrganizationChart"/>
    <dgm:cxn modelId="{2F342F6F-1560-4286-958E-E61495104B8E}" srcId="{2091A7AD-A278-4E94-BF76-8E3C48871D07}" destId="{0EFA11EF-F868-430D-A560-436A9FC79B9A}" srcOrd="0" destOrd="0" parTransId="{E45FB665-4688-4D3B-8476-72B435C2A8AD}" sibTransId="{4492F96D-6ECF-430C-90F9-6849E34E1D83}"/>
    <dgm:cxn modelId="{B247B678-F69F-4C4B-83AD-AD718A8C6974}" type="presOf" srcId="{49517644-094E-4EAC-924F-7CA5D775B42C}" destId="{4E1715FF-A373-4B8A-A071-6BB98392623A}" srcOrd="0" destOrd="0" presId="urn:microsoft.com/office/officeart/2008/layout/HalfCircleOrganizationChart"/>
    <dgm:cxn modelId="{5D157986-4C12-405D-B304-993C21C318C7}" srcId="{0EFA11EF-F868-430D-A560-436A9FC79B9A}" destId="{9D72E1E7-126A-4326-A238-3FA6CB8D7033}" srcOrd="1" destOrd="0" parTransId="{8A0B579C-2342-441C-A948-178C855F71DD}" sibTransId="{5608FF57-B079-47B6-8B9E-66663A7A10CC}"/>
    <dgm:cxn modelId="{3E99A58C-92A2-49DD-B67C-3E952E610E31}" type="presOf" srcId="{0EFA11EF-F868-430D-A560-436A9FC79B9A}" destId="{F5CE7063-DF73-4189-B70A-6BE2D9089B3F}" srcOrd="0" destOrd="0" presId="urn:microsoft.com/office/officeart/2008/layout/HalfCircleOrganizationChart"/>
    <dgm:cxn modelId="{E942EF8E-6A4F-40FC-A4B4-39B5F2EA9574}" type="presOf" srcId="{9B760DC3-C0B2-425F-9F36-A5916C9B24A4}" destId="{AB9E9E00-31A3-4EB8-BDA8-E0440266FFFE}" srcOrd="0" destOrd="0" presId="urn:microsoft.com/office/officeart/2008/layout/HalfCircleOrganizationChart"/>
    <dgm:cxn modelId="{8FA215A5-BE7E-49AF-B9A7-124303534BAC}" type="presOf" srcId="{D38E747E-DA36-4B5C-8A0D-33519C46C3DD}" destId="{8F2CD823-ED39-4146-84EF-9AE4678C22AD}" srcOrd="1" destOrd="0" presId="urn:microsoft.com/office/officeart/2008/layout/HalfCircleOrganizationChart"/>
    <dgm:cxn modelId="{7C3D53AA-FF99-4A70-A7E4-E53251507B95}" type="presOf" srcId="{9D72E1E7-126A-4326-A238-3FA6CB8D7033}" destId="{E10E0E29-8D1E-48CF-B401-2D53CFDC28EA}" srcOrd="1" destOrd="0" presId="urn:microsoft.com/office/officeart/2008/layout/HalfCircleOrganizationChart"/>
    <dgm:cxn modelId="{233634B1-3A41-4B5C-A103-BC72726E5C45}" type="presOf" srcId="{8A0B579C-2342-441C-A948-178C855F71DD}" destId="{53102842-F5B3-4CA1-9BDC-F0DE1C4E718B}" srcOrd="0" destOrd="0" presId="urn:microsoft.com/office/officeart/2008/layout/HalfCircleOrganizationChart"/>
    <dgm:cxn modelId="{B5B0DCD7-3492-4D51-8EF8-70567B1BA5CC}" srcId="{0EFA11EF-F868-430D-A560-436A9FC79B9A}" destId="{49517644-094E-4EAC-924F-7CA5D775B42C}" srcOrd="0" destOrd="0" parTransId="{9B760DC3-C0B2-425F-9F36-A5916C9B24A4}" sibTransId="{6A29E3A2-8311-4B20-8E87-9BA1CB6333DE}"/>
    <dgm:cxn modelId="{CA7856DA-8501-49B6-ACF0-90B981C8550B}" type="presOf" srcId="{D38E747E-DA36-4B5C-8A0D-33519C46C3DD}" destId="{4F93CDBE-3D9F-49EA-8ABB-80452C8AAE80}" srcOrd="0" destOrd="0" presId="urn:microsoft.com/office/officeart/2008/layout/HalfCircleOrganizationChart"/>
    <dgm:cxn modelId="{7BDF6B30-72E5-4E96-88DD-578A92BBDEB4}" type="presParOf" srcId="{1DB3114B-86D3-49B2-B889-862F821707A0}" destId="{76C7DCFA-3D8C-4F8C-A3CE-BC035ABE980B}" srcOrd="0" destOrd="0" presId="urn:microsoft.com/office/officeart/2008/layout/HalfCircleOrganizationChart"/>
    <dgm:cxn modelId="{15C9349A-E386-4D49-8EC3-68343FC999D3}" type="presParOf" srcId="{76C7DCFA-3D8C-4F8C-A3CE-BC035ABE980B}" destId="{EA1FAF51-63FC-4D89-AF18-A897FFE4E9CD}" srcOrd="0" destOrd="0" presId="urn:microsoft.com/office/officeart/2008/layout/HalfCircleOrganizationChart"/>
    <dgm:cxn modelId="{E2A122D5-F395-4B01-AAE4-C97C0B12895A}" type="presParOf" srcId="{EA1FAF51-63FC-4D89-AF18-A897FFE4E9CD}" destId="{F5CE7063-DF73-4189-B70A-6BE2D9089B3F}" srcOrd="0" destOrd="0" presId="urn:microsoft.com/office/officeart/2008/layout/HalfCircleOrganizationChart"/>
    <dgm:cxn modelId="{4FAA3EE6-6828-4321-83C4-4D7071F65EE1}" type="presParOf" srcId="{EA1FAF51-63FC-4D89-AF18-A897FFE4E9CD}" destId="{40BF1C6A-52DD-45F1-BAA0-05273F2859AB}" srcOrd="1" destOrd="0" presId="urn:microsoft.com/office/officeart/2008/layout/HalfCircleOrganizationChart"/>
    <dgm:cxn modelId="{AEF48D9B-EFA9-4EAE-94B1-73998DE1DA44}" type="presParOf" srcId="{EA1FAF51-63FC-4D89-AF18-A897FFE4E9CD}" destId="{618F1924-60F6-4899-BBAC-888AE0CA0A2D}" srcOrd="2" destOrd="0" presId="urn:microsoft.com/office/officeart/2008/layout/HalfCircleOrganizationChart"/>
    <dgm:cxn modelId="{EFF9DDEA-2567-405E-95D0-6E30FFD8DD9D}" type="presParOf" srcId="{EA1FAF51-63FC-4D89-AF18-A897FFE4E9CD}" destId="{96040276-6AF7-4916-B8C3-BC2F3A661D0B}" srcOrd="3" destOrd="0" presId="urn:microsoft.com/office/officeart/2008/layout/HalfCircleOrganizationChart"/>
    <dgm:cxn modelId="{A0D60902-B67A-4423-8FBD-EA26572D71DA}" type="presParOf" srcId="{76C7DCFA-3D8C-4F8C-A3CE-BC035ABE980B}" destId="{BE06BDC0-E568-4785-9915-D920C459815A}" srcOrd="1" destOrd="0" presId="urn:microsoft.com/office/officeart/2008/layout/HalfCircleOrganizationChart"/>
    <dgm:cxn modelId="{9D2A83CC-28DA-44F2-8AE3-B7EBAED32F6A}" type="presParOf" srcId="{BE06BDC0-E568-4785-9915-D920C459815A}" destId="{AB9E9E00-31A3-4EB8-BDA8-E0440266FFFE}" srcOrd="0" destOrd="0" presId="urn:microsoft.com/office/officeart/2008/layout/HalfCircleOrganizationChart"/>
    <dgm:cxn modelId="{2957F88E-53FC-40F5-BED2-E0CEB147A970}" type="presParOf" srcId="{BE06BDC0-E568-4785-9915-D920C459815A}" destId="{42665A2C-9517-43F0-AB63-96FBB4E5853B}" srcOrd="1" destOrd="0" presId="urn:microsoft.com/office/officeart/2008/layout/HalfCircleOrganizationChart"/>
    <dgm:cxn modelId="{E70556B1-F1D1-4F4E-B86A-A5315B7F73D6}" type="presParOf" srcId="{42665A2C-9517-43F0-AB63-96FBB4E5853B}" destId="{4064902C-E0C8-4031-B56F-6AC15482266A}" srcOrd="0" destOrd="0" presId="urn:microsoft.com/office/officeart/2008/layout/HalfCircleOrganizationChart"/>
    <dgm:cxn modelId="{31954C10-55D5-4B88-980A-600916DB0B33}" type="presParOf" srcId="{4064902C-E0C8-4031-B56F-6AC15482266A}" destId="{4E1715FF-A373-4B8A-A071-6BB98392623A}" srcOrd="0" destOrd="0" presId="urn:microsoft.com/office/officeart/2008/layout/HalfCircleOrganizationChart"/>
    <dgm:cxn modelId="{4A7C40A0-938D-4263-B727-A622F1B9F0C7}" type="presParOf" srcId="{4064902C-E0C8-4031-B56F-6AC15482266A}" destId="{5430A268-873F-45BA-94E7-8FB4A6019EC4}" srcOrd="1" destOrd="0" presId="urn:microsoft.com/office/officeart/2008/layout/HalfCircleOrganizationChart"/>
    <dgm:cxn modelId="{EA0343CF-6827-4BFC-84CA-9EE22F21DD54}" type="presParOf" srcId="{4064902C-E0C8-4031-B56F-6AC15482266A}" destId="{371F0068-7DCF-4C36-BB7F-51D923E997A7}" srcOrd="2" destOrd="0" presId="urn:microsoft.com/office/officeart/2008/layout/HalfCircleOrganizationChart"/>
    <dgm:cxn modelId="{BAB9F067-6C43-48BA-A696-9610B0397BB6}" type="presParOf" srcId="{4064902C-E0C8-4031-B56F-6AC15482266A}" destId="{2292EE93-EFF7-47C0-B18F-553BCF94DF10}" srcOrd="3" destOrd="0" presId="urn:microsoft.com/office/officeart/2008/layout/HalfCircleOrganizationChart"/>
    <dgm:cxn modelId="{2E5E00A5-8353-484C-963C-15F99A724FB0}" type="presParOf" srcId="{42665A2C-9517-43F0-AB63-96FBB4E5853B}" destId="{73D69212-8717-41E8-BE8D-A5B400DF8677}" srcOrd="1" destOrd="0" presId="urn:microsoft.com/office/officeart/2008/layout/HalfCircleOrganizationChart"/>
    <dgm:cxn modelId="{DE3FFA94-0034-49A0-920C-A9FE7AAAA24B}" type="presParOf" srcId="{42665A2C-9517-43F0-AB63-96FBB4E5853B}" destId="{D678F556-8E6F-47A0-A2E5-0B5235D9644A}" srcOrd="2" destOrd="0" presId="urn:microsoft.com/office/officeart/2008/layout/HalfCircleOrganizationChart"/>
    <dgm:cxn modelId="{AEAB4FB9-1F80-402D-95BB-63BB99C21B27}" type="presParOf" srcId="{BE06BDC0-E568-4785-9915-D920C459815A}" destId="{53102842-F5B3-4CA1-9BDC-F0DE1C4E718B}" srcOrd="2" destOrd="0" presId="urn:microsoft.com/office/officeart/2008/layout/HalfCircleOrganizationChart"/>
    <dgm:cxn modelId="{E29F274E-249F-4B37-B054-2FCD0661D70F}" type="presParOf" srcId="{BE06BDC0-E568-4785-9915-D920C459815A}" destId="{538FA46A-9361-4E08-8A9D-BCA87227C08C}" srcOrd="3" destOrd="0" presId="urn:microsoft.com/office/officeart/2008/layout/HalfCircleOrganizationChart"/>
    <dgm:cxn modelId="{C44EA5CB-4563-45B5-B406-53CA9B43A88E}" type="presParOf" srcId="{538FA46A-9361-4E08-8A9D-BCA87227C08C}" destId="{719476FD-9B16-434A-9A08-7B2D3C53D800}" srcOrd="0" destOrd="0" presId="urn:microsoft.com/office/officeart/2008/layout/HalfCircleOrganizationChart"/>
    <dgm:cxn modelId="{764AEFE3-DA78-4235-B04B-7C399DA05EC8}" type="presParOf" srcId="{719476FD-9B16-434A-9A08-7B2D3C53D800}" destId="{1DA11961-A33D-49E8-9B4E-282A4C521553}" srcOrd="0" destOrd="0" presId="urn:microsoft.com/office/officeart/2008/layout/HalfCircleOrganizationChart"/>
    <dgm:cxn modelId="{85AC2D9B-CED5-459E-A8CA-26E6D0BD7795}" type="presParOf" srcId="{719476FD-9B16-434A-9A08-7B2D3C53D800}" destId="{EB14B785-DB48-495A-8EF9-53DCB4420BE4}" srcOrd="1" destOrd="0" presId="urn:microsoft.com/office/officeart/2008/layout/HalfCircleOrganizationChart"/>
    <dgm:cxn modelId="{34B6B6A2-4AF2-49E5-B6BB-642C265E8497}" type="presParOf" srcId="{719476FD-9B16-434A-9A08-7B2D3C53D800}" destId="{88F2BA34-1EE9-4F29-B0DE-F2E62A853D1E}" srcOrd="2" destOrd="0" presId="urn:microsoft.com/office/officeart/2008/layout/HalfCircleOrganizationChart"/>
    <dgm:cxn modelId="{A820EB50-7F00-430E-802C-DC5426839EDC}" type="presParOf" srcId="{719476FD-9B16-434A-9A08-7B2D3C53D800}" destId="{E10E0E29-8D1E-48CF-B401-2D53CFDC28EA}" srcOrd="3" destOrd="0" presId="urn:microsoft.com/office/officeart/2008/layout/HalfCircleOrganizationChart"/>
    <dgm:cxn modelId="{B04FB76F-D9E7-46E5-82AA-DCD58E699B5B}" type="presParOf" srcId="{538FA46A-9361-4E08-8A9D-BCA87227C08C}" destId="{17044722-D88B-43C9-A0FB-5A1AD9B659C2}" srcOrd="1" destOrd="0" presId="urn:microsoft.com/office/officeart/2008/layout/HalfCircleOrganizationChart"/>
    <dgm:cxn modelId="{A4A3DA8C-B590-4BE6-B360-117CEA0220E1}" type="presParOf" srcId="{538FA46A-9361-4E08-8A9D-BCA87227C08C}" destId="{C2355BC4-D285-4DA2-8FAE-FD810C17B01E}" srcOrd="2" destOrd="0" presId="urn:microsoft.com/office/officeart/2008/layout/HalfCircleOrganizationChart"/>
    <dgm:cxn modelId="{390E55B2-2F0B-49F7-9359-8103161B7F54}" type="presParOf" srcId="{BE06BDC0-E568-4785-9915-D920C459815A}" destId="{F685FB95-52A5-4DE4-9064-92AC52B45A72}" srcOrd="4" destOrd="0" presId="urn:microsoft.com/office/officeart/2008/layout/HalfCircleOrganizationChart"/>
    <dgm:cxn modelId="{9FD930A7-F69D-4D4C-ACF0-DF8D053BF1A8}" type="presParOf" srcId="{BE06BDC0-E568-4785-9915-D920C459815A}" destId="{786CD451-5701-42DC-B9B5-5D847BB65D4D}" srcOrd="5" destOrd="0" presId="urn:microsoft.com/office/officeart/2008/layout/HalfCircleOrganizationChart"/>
    <dgm:cxn modelId="{1BCF70E2-7C31-448E-87B1-8E5BF2149C72}" type="presParOf" srcId="{786CD451-5701-42DC-B9B5-5D847BB65D4D}" destId="{735F9E69-96B7-4DAF-940A-5828D18E0539}" srcOrd="0" destOrd="0" presId="urn:microsoft.com/office/officeart/2008/layout/HalfCircleOrganizationChart"/>
    <dgm:cxn modelId="{C707F343-B945-4334-8F36-2F141B58BE5E}" type="presParOf" srcId="{735F9E69-96B7-4DAF-940A-5828D18E0539}" destId="{4F93CDBE-3D9F-49EA-8ABB-80452C8AAE80}" srcOrd="0" destOrd="0" presId="urn:microsoft.com/office/officeart/2008/layout/HalfCircleOrganizationChart"/>
    <dgm:cxn modelId="{8F0D1E6D-7369-4DC9-BCA4-8D49A7496762}" type="presParOf" srcId="{735F9E69-96B7-4DAF-940A-5828D18E0539}" destId="{84AEE992-D068-48AB-BCBF-8A8370932F85}" srcOrd="1" destOrd="0" presId="urn:microsoft.com/office/officeart/2008/layout/HalfCircleOrganizationChart"/>
    <dgm:cxn modelId="{D6EDCDD4-2422-4B40-8229-9ACCF3A056E6}" type="presParOf" srcId="{735F9E69-96B7-4DAF-940A-5828D18E0539}" destId="{435CD11F-8F53-4129-A87C-410B3DFCDAF8}" srcOrd="2" destOrd="0" presId="urn:microsoft.com/office/officeart/2008/layout/HalfCircleOrganizationChart"/>
    <dgm:cxn modelId="{2DC3339F-406B-4825-B008-784BE18BE94E}" type="presParOf" srcId="{735F9E69-96B7-4DAF-940A-5828D18E0539}" destId="{8F2CD823-ED39-4146-84EF-9AE4678C22AD}" srcOrd="3" destOrd="0" presId="urn:microsoft.com/office/officeart/2008/layout/HalfCircleOrganizationChart"/>
    <dgm:cxn modelId="{5DBE5FB7-907E-42B1-B153-40E4B8FE8970}" type="presParOf" srcId="{786CD451-5701-42DC-B9B5-5D847BB65D4D}" destId="{DE3D1005-B7CD-4FC2-9CDD-D7F5EFDDB6F9}" srcOrd="1" destOrd="0" presId="urn:microsoft.com/office/officeart/2008/layout/HalfCircleOrganizationChart"/>
    <dgm:cxn modelId="{1C097914-B95A-4896-9F9C-B7AAA6CC8124}" type="presParOf" srcId="{786CD451-5701-42DC-B9B5-5D847BB65D4D}" destId="{20AEDAC4-9D79-47B7-BCF1-8C9BFFF5E1C1}" srcOrd="2" destOrd="0" presId="urn:microsoft.com/office/officeart/2008/layout/HalfCircleOrganizationChart"/>
    <dgm:cxn modelId="{777C071B-E946-4914-AC70-8F3B4F2A7B41}" type="presParOf" srcId="{76C7DCFA-3D8C-4F8C-A3CE-BC035ABE980B}" destId="{A46A84C9-81DD-456C-AB3D-D29F063E710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1A7AD-A278-4E94-BF76-8E3C48871D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EFA11EF-F868-430D-A560-436A9FC79B9A}">
      <dgm:prSet phldrT="[Text]" custT="1"/>
      <dgm:spPr/>
      <dgm:t>
        <a:bodyPr/>
        <a:lstStyle/>
        <a:p>
          <a:r>
            <a:rPr lang="en-US" sz="1600" dirty="0" err="1"/>
            <a:t>Body_Gyroscope</a:t>
          </a:r>
          <a:endParaRPr lang="en-US" sz="1600" dirty="0"/>
        </a:p>
      </dgm:t>
    </dgm:pt>
    <dgm:pt modelId="{E45FB665-4688-4D3B-8476-72B435C2A8AD}" type="parTrans" cxnId="{2F342F6F-1560-4286-958E-E61495104B8E}">
      <dgm:prSet/>
      <dgm:spPr/>
      <dgm:t>
        <a:bodyPr/>
        <a:lstStyle/>
        <a:p>
          <a:endParaRPr lang="en-US"/>
        </a:p>
      </dgm:t>
    </dgm:pt>
    <dgm:pt modelId="{4492F96D-6ECF-430C-90F9-6849E34E1D83}" type="sibTrans" cxnId="{2F342F6F-1560-4286-958E-E61495104B8E}">
      <dgm:prSet/>
      <dgm:spPr/>
      <dgm:t>
        <a:bodyPr/>
        <a:lstStyle/>
        <a:p>
          <a:endParaRPr lang="en-US"/>
        </a:p>
      </dgm:t>
    </dgm:pt>
    <dgm:pt modelId="{49517644-094E-4EAC-924F-7CA5D775B42C}">
      <dgm:prSet phldrT="[Text]"/>
      <dgm:spPr/>
      <dgm:t>
        <a:bodyPr/>
        <a:lstStyle/>
        <a:p>
          <a:r>
            <a:rPr lang="en-US" dirty="0" err="1"/>
            <a:t>body_gyro_x</a:t>
          </a:r>
          <a:endParaRPr lang="en-US" dirty="0"/>
        </a:p>
      </dgm:t>
    </dgm:pt>
    <dgm:pt modelId="{9B760DC3-C0B2-425F-9F36-A5916C9B24A4}" type="parTrans" cxnId="{B5B0DCD7-3492-4D51-8EF8-70567B1BA5CC}">
      <dgm:prSet/>
      <dgm:spPr/>
      <dgm:t>
        <a:bodyPr/>
        <a:lstStyle/>
        <a:p>
          <a:endParaRPr lang="en-US"/>
        </a:p>
      </dgm:t>
    </dgm:pt>
    <dgm:pt modelId="{6A29E3A2-8311-4B20-8E87-9BA1CB6333DE}" type="sibTrans" cxnId="{B5B0DCD7-3492-4D51-8EF8-70567B1BA5CC}">
      <dgm:prSet/>
      <dgm:spPr/>
      <dgm:t>
        <a:bodyPr/>
        <a:lstStyle/>
        <a:p>
          <a:endParaRPr lang="en-US"/>
        </a:p>
      </dgm:t>
    </dgm:pt>
    <dgm:pt modelId="{9D72E1E7-126A-4326-A238-3FA6CB8D7033}">
      <dgm:prSet phldrT="[Text]"/>
      <dgm:spPr/>
      <dgm:t>
        <a:bodyPr/>
        <a:lstStyle/>
        <a:p>
          <a:r>
            <a:rPr lang="en-US" dirty="0" err="1"/>
            <a:t>body_gyro_y</a:t>
          </a:r>
          <a:endParaRPr lang="en-US" dirty="0"/>
        </a:p>
      </dgm:t>
    </dgm:pt>
    <dgm:pt modelId="{8A0B579C-2342-441C-A948-178C855F71DD}" type="parTrans" cxnId="{5D157986-4C12-405D-B304-993C21C318C7}">
      <dgm:prSet/>
      <dgm:spPr/>
      <dgm:t>
        <a:bodyPr/>
        <a:lstStyle/>
        <a:p>
          <a:endParaRPr lang="en-US"/>
        </a:p>
      </dgm:t>
    </dgm:pt>
    <dgm:pt modelId="{5608FF57-B079-47B6-8B9E-66663A7A10CC}" type="sibTrans" cxnId="{5D157986-4C12-405D-B304-993C21C318C7}">
      <dgm:prSet/>
      <dgm:spPr/>
      <dgm:t>
        <a:bodyPr/>
        <a:lstStyle/>
        <a:p>
          <a:endParaRPr lang="en-US"/>
        </a:p>
      </dgm:t>
    </dgm:pt>
    <dgm:pt modelId="{D38E747E-DA36-4B5C-8A0D-33519C46C3DD}">
      <dgm:prSet phldrT="[Text]"/>
      <dgm:spPr/>
      <dgm:t>
        <a:bodyPr/>
        <a:lstStyle/>
        <a:p>
          <a:r>
            <a:rPr lang="en-US" dirty="0" err="1"/>
            <a:t>body_gyro_z</a:t>
          </a:r>
          <a:endParaRPr lang="en-US" dirty="0"/>
        </a:p>
      </dgm:t>
    </dgm:pt>
    <dgm:pt modelId="{7E776CBE-27AA-4188-9417-C695F9C568D0}" type="parTrans" cxnId="{603E5027-FA0C-4C3C-BF4A-580290D79E05}">
      <dgm:prSet/>
      <dgm:spPr/>
      <dgm:t>
        <a:bodyPr/>
        <a:lstStyle/>
        <a:p>
          <a:endParaRPr lang="en-US"/>
        </a:p>
      </dgm:t>
    </dgm:pt>
    <dgm:pt modelId="{46C94550-A1C8-4D6A-B6E4-8657874F142B}" type="sibTrans" cxnId="{603E5027-FA0C-4C3C-BF4A-580290D79E05}">
      <dgm:prSet/>
      <dgm:spPr/>
      <dgm:t>
        <a:bodyPr/>
        <a:lstStyle/>
        <a:p>
          <a:endParaRPr lang="en-US"/>
        </a:p>
      </dgm:t>
    </dgm:pt>
    <dgm:pt modelId="{DB7D6812-DC27-4E1D-9746-39D7A90AAAB0}" type="pres">
      <dgm:prSet presAssocID="{2091A7AD-A278-4E94-BF76-8E3C48871D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8B478D-BA0B-468C-8506-47C38843511D}" type="pres">
      <dgm:prSet presAssocID="{0EFA11EF-F868-430D-A560-436A9FC79B9A}" presName="hierRoot1" presStyleCnt="0">
        <dgm:presLayoutVars>
          <dgm:hierBranch val="init"/>
        </dgm:presLayoutVars>
      </dgm:prSet>
      <dgm:spPr/>
    </dgm:pt>
    <dgm:pt modelId="{F3815C0E-9251-4BD4-8D3E-A92EDA7A013B}" type="pres">
      <dgm:prSet presAssocID="{0EFA11EF-F868-430D-A560-436A9FC79B9A}" presName="rootComposite1" presStyleCnt="0"/>
      <dgm:spPr/>
    </dgm:pt>
    <dgm:pt modelId="{003099B9-9BC3-4A68-9DB7-6EEBCBDB2A9A}" type="pres">
      <dgm:prSet presAssocID="{0EFA11EF-F868-430D-A560-436A9FC79B9A}" presName="rootText1" presStyleLbl="alignAcc1" presStyleIdx="0" presStyleCnt="0" custScaleX="161441">
        <dgm:presLayoutVars>
          <dgm:chPref val="3"/>
        </dgm:presLayoutVars>
      </dgm:prSet>
      <dgm:spPr/>
    </dgm:pt>
    <dgm:pt modelId="{F13F39FE-4799-4E59-A1C0-A5AEFB46658A}" type="pres">
      <dgm:prSet presAssocID="{0EFA11EF-F868-430D-A560-436A9FC79B9A}" presName="topArc1" presStyleLbl="parChTrans1D1" presStyleIdx="0" presStyleCnt="8"/>
      <dgm:spPr/>
    </dgm:pt>
    <dgm:pt modelId="{2D0A1E60-A4D2-479C-8552-DDE3C95E6A89}" type="pres">
      <dgm:prSet presAssocID="{0EFA11EF-F868-430D-A560-436A9FC79B9A}" presName="bottomArc1" presStyleLbl="parChTrans1D1" presStyleIdx="1" presStyleCnt="8"/>
      <dgm:spPr/>
    </dgm:pt>
    <dgm:pt modelId="{E0C65515-B64E-480C-9899-B75872059017}" type="pres">
      <dgm:prSet presAssocID="{0EFA11EF-F868-430D-A560-436A9FC79B9A}" presName="topConnNode1" presStyleLbl="node1" presStyleIdx="0" presStyleCnt="0"/>
      <dgm:spPr/>
    </dgm:pt>
    <dgm:pt modelId="{23E888BC-5ACD-4F07-9E6F-3714562EEAFD}" type="pres">
      <dgm:prSet presAssocID="{0EFA11EF-F868-430D-A560-436A9FC79B9A}" presName="hierChild2" presStyleCnt="0"/>
      <dgm:spPr/>
    </dgm:pt>
    <dgm:pt modelId="{86E77516-6A41-4E98-9488-3EE5D8225FE6}" type="pres">
      <dgm:prSet presAssocID="{9B760DC3-C0B2-425F-9F36-A5916C9B24A4}" presName="Name28" presStyleLbl="parChTrans1D2" presStyleIdx="0" presStyleCnt="3"/>
      <dgm:spPr/>
    </dgm:pt>
    <dgm:pt modelId="{6B7E22FF-1E21-445B-92C8-C4C7BBC8C575}" type="pres">
      <dgm:prSet presAssocID="{49517644-094E-4EAC-924F-7CA5D775B42C}" presName="hierRoot2" presStyleCnt="0">
        <dgm:presLayoutVars>
          <dgm:hierBranch val="init"/>
        </dgm:presLayoutVars>
      </dgm:prSet>
      <dgm:spPr/>
    </dgm:pt>
    <dgm:pt modelId="{20919384-4DD7-48BB-8796-1838A9240451}" type="pres">
      <dgm:prSet presAssocID="{49517644-094E-4EAC-924F-7CA5D775B42C}" presName="rootComposite2" presStyleCnt="0"/>
      <dgm:spPr/>
    </dgm:pt>
    <dgm:pt modelId="{9497F717-1836-48F0-93BB-8A5527CCDFEA}" type="pres">
      <dgm:prSet presAssocID="{49517644-094E-4EAC-924F-7CA5D775B42C}" presName="rootText2" presStyleLbl="alignAcc1" presStyleIdx="0" presStyleCnt="0">
        <dgm:presLayoutVars>
          <dgm:chPref val="3"/>
        </dgm:presLayoutVars>
      </dgm:prSet>
      <dgm:spPr/>
    </dgm:pt>
    <dgm:pt modelId="{9B1C0845-CE24-41F5-BB34-27EFC1C2440F}" type="pres">
      <dgm:prSet presAssocID="{49517644-094E-4EAC-924F-7CA5D775B42C}" presName="topArc2" presStyleLbl="parChTrans1D1" presStyleIdx="2" presStyleCnt="8"/>
      <dgm:spPr/>
    </dgm:pt>
    <dgm:pt modelId="{326C180D-2230-4B46-A9DF-CA584E0AB40B}" type="pres">
      <dgm:prSet presAssocID="{49517644-094E-4EAC-924F-7CA5D775B42C}" presName="bottomArc2" presStyleLbl="parChTrans1D1" presStyleIdx="3" presStyleCnt="8"/>
      <dgm:spPr/>
    </dgm:pt>
    <dgm:pt modelId="{9D078801-5A7A-4B6C-875B-5C46F7EC32D2}" type="pres">
      <dgm:prSet presAssocID="{49517644-094E-4EAC-924F-7CA5D775B42C}" presName="topConnNode2" presStyleLbl="node2" presStyleIdx="0" presStyleCnt="0"/>
      <dgm:spPr/>
    </dgm:pt>
    <dgm:pt modelId="{E19E6494-EE1E-450D-B872-426C146C8492}" type="pres">
      <dgm:prSet presAssocID="{49517644-094E-4EAC-924F-7CA5D775B42C}" presName="hierChild4" presStyleCnt="0"/>
      <dgm:spPr/>
    </dgm:pt>
    <dgm:pt modelId="{DE5511FE-6C1D-4FD1-92C6-6C90479E9750}" type="pres">
      <dgm:prSet presAssocID="{49517644-094E-4EAC-924F-7CA5D775B42C}" presName="hierChild5" presStyleCnt="0"/>
      <dgm:spPr/>
    </dgm:pt>
    <dgm:pt modelId="{B0B8C415-C31D-4C4A-9E27-6F9AC6982359}" type="pres">
      <dgm:prSet presAssocID="{8A0B579C-2342-441C-A948-178C855F71DD}" presName="Name28" presStyleLbl="parChTrans1D2" presStyleIdx="1" presStyleCnt="3"/>
      <dgm:spPr/>
    </dgm:pt>
    <dgm:pt modelId="{6585725A-4E8C-4B63-845C-CB425D618EC5}" type="pres">
      <dgm:prSet presAssocID="{9D72E1E7-126A-4326-A238-3FA6CB8D7033}" presName="hierRoot2" presStyleCnt="0">
        <dgm:presLayoutVars>
          <dgm:hierBranch val="init"/>
        </dgm:presLayoutVars>
      </dgm:prSet>
      <dgm:spPr/>
    </dgm:pt>
    <dgm:pt modelId="{6FB1CF8B-F9D8-4A6D-97AD-53C329AFCEF4}" type="pres">
      <dgm:prSet presAssocID="{9D72E1E7-126A-4326-A238-3FA6CB8D7033}" presName="rootComposite2" presStyleCnt="0"/>
      <dgm:spPr/>
    </dgm:pt>
    <dgm:pt modelId="{A8EED028-C264-458A-9917-649BF3E0880E}" type="pres">
      <dgm:prSet presAssocID="{9D72E1E7-126A-4326-A238-3FA6CB8D7033}" presName="rootText2" presStyleLbl="alignAcc1" presStyleIdx="0" presStyleCnt="0">
        <dgm:presLayoutVars>
          <dgm:chPref val="3"/>
        </dgm:presLayoutVars>
      </dgm:prSet>
      <dgm:spPr/>
    </dgm:pt>
    <dgm:pt modelId="{5F75A221-0B11-4EA9-AAE1-263458F50EDF}" type="pres">
      <dgm:prSet presAssocID="{9D72E1E7-126A-4326-A238-3FA6CB8D7033}" presName="topArc2" presStyleLbl="parChTrans1D1" presStyleIdx="4" presStyleCnt="8"/>
      <dgm:spPr/>
    </dgm:pt>
    <dgm:pt modelId="{2395293D-CF2C-4809-A165-D08DC4B2CE4B}" type="pres">
      <dgm:prSet presAssocID="{9D72E1E7-126A-4326-A238-3FA6CB8D7033}" presName="bottomArc2" presStyleLbl="parChTrans1D1" presStyleIdx="5" presStyleCnt="8"/>
      <dgm:spPr/>
    </dgm:pt>
    <dgm:pt modelId="{C0CB965D-C192-4D4E-825B-16C4690D7EE5}" type="pres">
      <dgm:prSet presAssocID="{9D72E1E7-126A-4326-A238-3FA6CB8D7033}" presName="topConnNode2" presStyleLbl="node2" presStyleIdx="0" presStyleCnt="0"/>
      <dgm:spPr/>
    </dgm:pt>
    <dgm:pt modelId="{DC7685F5-B502-44DB-9334-005C9FE1F838}" type="pres">
      <dgm:prSet presAssocID="{9D72E1E7-126A-4326-A238-3FA6CB8D7033}" presName="hierChild4" presStyleCnt="0"/>
      <dgm:spPr/>
    </dgm:pt>
    <dgm:pt modelId="{98A99258-50E8-4993-9386-65AE4F592879}" type="pres">
      <dgm:prSet presAssocID="{9D72E1E7-126A-4326-A238-3FA6CB8D7033}" presName="hierChild5" presStyleCnt="0"/>
      <dgm:spPr/>
    </dgm:pt>
    <dgm:pt modelId="{5F0A952A-B782-4836-902A-3B312FF175DE}" type="pres">
      <dgm:prSet presAssocID="{7E776CBE-27AA-4188-9417-C695F9C568D0}" presName="Name28" presStyleLbl="parChTrans1D2" presStyleIdx="2" presStyleCnt="3"/>
      <dgm:spPr/>
    </dgm:pt>
    <dgm:pt modelId="{A8A17C8A-B6E1-45FE-BC7A-5646C03CE81E}" type="pres">
      <dgm:prSet presAssocID="{D38E747E-DA36-4B5C-8A0D-33519C46C3DD}" presName="hierRoot2" presStyleCnt="0">
        <dgm:presLayoutVars>
          <dgm:hierBranch val="init"/>
        </dgm:presLayoutVars>
      </dgm:prSet>
      <dgm:spPr/>
    </dgm:pt>
    <dgm:pt modelId="{F690ECE9-FFEB-412A-B940-CC970E91CE6F}" type="pres">
      <dgm:prSet presAssocID="{D38E747E-DA36-4B5C-8A0D-33519C46C3DD}" presName="rootComposite2" presStyleCnt="0"/>
      <dgm:spPr/>
    </dgm:pt>
    <dgm:pt modelId="{3BC82552-FBB4-4073-A7C6-FA123E2BBF61}" type="pres">
      <dgm:prSet presAssocID="{D38E747E-DA36-4B5C-8A0D-33519C46C3DD}" presName="rootText2" presStyleLbl="alignAcc1" presStyleIdx="0" presStyleCnt="0">
        <dgm:presLayoutVars>
          <dgm:chPref val="3"/>
        </dgm:presLayoutVars>
      </dgm:prSet>
      <dgm:spPr/>
    </dgm:pt>
    <dgm:pt modelId="{173382B9-49CB-42D7-B54F-B6C0B3F78083}" type="pres">
      <dgm:prSet presAssocID="{D38E747E-DA36-4B5C-8A0D-33519C46C3DD}" presName="topArc2" presStyleLbl="parChTrans1D1" presStyleIdx="6" presStyleCnt="8"/>
      <dgm:spPr/>
    </dgm:pt>
    <dgm:pt modelId="{DE0ECD4A-DBA2-4E36-B7FC-853264250F41}" type="pres">
      <dgm:prSet presAssocID="{D38E747E-DA36-4B5C-8A0D-33519C46C3DD}" presName="bottomArc2" presStyleLbl="parChTrans1D1" presStyleIdx="7" presStyleCnt="8"/>
      <dgm:spPr/>
    </dgm:pt>
    <dgm:pt modelId="{341A2296-BB04-438A-B47B-81612EE85157}" type="pres">
      <dgm:prSet presAssocID="{D38E747E-DA36-4B5C-8A0D-33519C46C3DD}" presName="topConnNode2" presStyleLbl="node2" presStyleIdx="0" presStyleCnt="0"/>
      <dgm:spPr/>
    </dgm:pt>
    <dgm:pt modelId="{693981A2-2684-4C7F-BFA1-8B370BACCC59}" type="pres">
      <dgm:prSet presAssocID="{D38E747E-DA36-4B5C-8A0D-33519C46C3DD}" presName="hierChild4" presStyleCnt="0"/>
      <dgm:spPr/>
    </dgm:pt>
    <dgm:pt modelId="{C8F7DDC7-DEC2-42CB-A1F9-B7C3DFBFAFB7}" type="pres">
      <dgm:prSet presAssocID="{D38E747E-DA36-4B5C-8A0D-33519C46C3DD}" presName="hierChild5" presStyleCnt="0"/>
      <dgm:spPr/>
    </dgm:pt>
    <dgm:pt modelId="{00ACC863-2EAA-4683-9BE3-DBF5C7545A4A}" type="pres">
      <dgm:prSet presAssocID="{0EFA11EF-F868-430D-A560-436A9FC79B9A}" presName="hierChild3" presStyleCnt="0"/>
      <dgm:spPr/>
    </dgm:pt>
  </dgm:ptLst>
  <dgm:cxnLst>
    <dgm:cxn modelId="{3809E908-112C-4D8E-B4DF-E15C2CCC0B3A}" type="presOf" srcId="{9D72E1E7-126A-4326-A238-3FA6CB8D7033}" destId="{C0CB965D-C192-4D4E-825B-16C4690D7EE5}" srcOrd="1" destOrd="0" presId="urn:microsoft.com/office/officeart/2008/layout/HalfCircleOrganizationChart"/>
    <dgm:cxn modelId="{AAECE016-0BEC-4827-A7D6-2055C034DEA6}" type="presOf" srcId="{2091A7AD-A278-4E94-BF76-8E3C48871D07}" destId="{DB7D6812-DC27-4E1D-9746-39D7A90AAAB0}" srcOrd="0" destOrd="0" presId="urn:microsoft.com/office/officeart/2008/layout/HalfCircleOrganizationChart"/>
    <dgm:cxn modelId="{CB0E4420-1320-45D4-9538-5213F0C32607}" type="presOf" srcId="{9D72E1E7-126A-4326-A238-3FA6CB8D7033}" destId="{A8EED028-C264-458A-9917-649BF3E0880E}" srcOrd="0" destOrd="0" presId="urn:microsoft.com/office/officeart/2008/layout/HalfCircleOrganizationChart"/>
    <dgm:cxn modelId="{603E5027-FA0C-4C3C-BF4A-580290D79E05}" srcId="{0EFA11EF-F868-430D-A560-436A9FC79B9A}" destId="{D38E747E-DA36-4B5C-8A0D-33519C46C3DD}" srcOrd="2" destOrd="0" parTransId="{7E776CBE-27AA-4188-9417-C695F9C568D0}" sibTransId="{46C94550-A1C8-4D6A-B6E4-8657874F142B}"/>
    <dgm:cxn modelId="{7D261340-4443-43E4-B73D-DAABD2E6D764}" type="presOf" srcId="{D38E747E-DA36-4B5C-8A0D-33519C46C3DD}" destId="{3BC82552-FBB4-4073-A7C6-FA123E2BBF61}" srcOrd="0" destOrd="0" presId="urn:microsoft.com/office/officeart/2008/layout/HalfCircleOrganizationChart"/>
    <dgm:cxn modelId="{EFBA9361-862D-4453-8038-1437DE520984}" type="presOf" srcId="{9B760DC3-C0B2-425F-9F36-A5916C9B24A4}" destId="{86E77516-6A41-4E98-9488-3EE5D8225FE6}" srcOrd="0" destOrd="0" presId="urn:microsoft.com/office/officeart/2008/layout/HalfCircleOrganizationChart"/>
    <dgm:cxn modelId="{ACFFBA6D-76B6-4D41-BD7E-9177EBDD0EC6}" type="presOf" srcId="{7E776CBE-27AA-4188-9417-C695F9C568D0}" destId="{5F0A952A-B782-4836-902A-3B312FF175DE}" srcOrd="0" destOrd="0" presId="urn:microsoft.com/office/officeart/2008/layout/HalfCircleOrganizationChart"/>
    <dgm:cxn modelId="{2F342F6F-1560-4286-958E-E61495104B8E}" srcId="{2091A7AD-A278-4E94-BF76-8E3C48871D07}" destId="{0EFA11EF-F868-430D-A560-436A9FC79B9A}" srcOrd="0" destOrd="0" parTransId="{E45FB665-4688-4D3B-8476-72B435C2A8AD}" sibTransId="{4492F96D-6ECF-430C-90F9-6849E34E1D83}"/>
    <dgm:cxn modelId="{83064378-8F7A-4575-9FD9-BE42E258898D}" type="presOf" srcId="{49517644-094E-4EAC-924F-7CA5D775B42C}" destId="{9497F717-1836-48F0-93BB-8A5527CCDFEA}" srcOrd="0" destOrd="0" presId="urn:microsoft.com/office/officeart/2008/layout/HalfCircleOrganizationChart"/>
    <dgm:cxn modelId="{5D157986-4C12-405D-B304-993C21C318C7}" srcId="{0EFA11EF-F868-430D-A560-436A9FC79B9A}" destId="{9D72E1E7-126A-4326-A238-3FA6CB8D7033}" srcOrd="1" destOrd="0" parTransId="{8A0B579C-2342-441C-A948-178C855F71DD}" sibTransId="{5608FF57-B079-47B6-8B9E-66663A7A10CC}"/>
    <dgm:cxn modelId="{BBE22695-59E7-4022-BC9B-FDFD86F8E0A8}" type="presOf" srcId="{49517644-094E-4EAC-924F-7CA5D775B42C}" destId="{9D078801-5A7A-4B6C-875B-5C46F7EC32D2}" srcOrd="1" destOrd="0" presId="urn:microsoft.com/office/officeart/2008/layout/HalfCircleOrganizationChart"/>
    <dgm:cxn modelId="{22220EAD-AC36-461A-828E-EAED12A06C4F}" type="presOf" srcId="{0EFA11EF-F868-430D-A560-436A9FC79B9A}" destId="{003099B9-9BC3-4A68-9DB7-6EEBCBDB2A9A}" srcOrd="0" destOrd="0" presId="urn:microsoft.com/office/officeart/2008/layout/HalfCircleOrganizationChart"/>
    <dgm:cxn modelId="{BCB888C0-0E42-422B-B539-12E97D3E67D8}" type="presOf" srcId="{8A0B579C-2342-441C-A948-178C855F71DD}" destId="{B0B8C415-C31D-4C4A-9E27-6F9AC6982359}" srcOrd="0" destOrd="0" presId="urn:microsoft.com/office/officeart/2008/layout/HalfCircleOrganizationChart"/>
    <dgm:cxn modelId="{B5B0DCD7-3492-4D51-8EF8-70567B1BA5CC}" srcId="{0EFA11EF-F868-430D-A560-436A9FC79B9A}" destId="{49517644-094E-4EAC-924F-7CA5D775B42C}" srcOrd="0" destOrd="0" parTransId="{9B760DC3-C0B2-425F-9F36-A5916C9B24A4}" sibTransId="{6A29E3A2-8311-4B20-8E87-9BA1CB6333DE}"/>
    <dgm:cxn modelId="{C28F83D9-1703-4196-B600-33B2EDF30B6B}" type="presOf" srcId="{0EFA11EF-F868-430D-A560-436A9FC79B9A}" destId="{E0C65515-B64E-480C-9899-B75872059017}" srcOrd="1" destOrd="0" presId="urn:microsoft.com/office/officeart/2008/layout/HalfCircleOrganizationChart"/>
    <dgm:cxn modelId="{071602E4-41DF-4696-8479-5FB313C02B9B}" type="presOf" srcId="{D38E747E-DA36-4B5C-8A0D-33519C46C3DD}" destId="{341A2296-BB04-438A-B47B-81612EE85157}" srcOrd="1" destOrd="0" presId="urn:microsoft.com/office/officeart/2008/layout/HalfCircleOrganizationChart"/>
    <dgm:cxn modelId="{21E4520F-E486-4D66-9BC4-3C690A8EFA4A}" type="presParOf" srcId="{DB7D6812-DC27-4E1D-9746-39D7A90AAAB0}" destId="{708B478D-BA0B-468C-8506-47C38843511D}" srcOrd="0" destOrd="0" presId="urn:microsoft.com/office/officeart/2008/layout/HalfCircleOrganizationChart"/>
    <dgm:cxn modelId="{93CFE765-752C-4C57-A1A3-BFB7E95C1EB8}" type="presParOf" srcId="{708B478D-BA0B-468C-8506-47C38843511D}" destId="{F3815C0E-9251-4BD4-8D3E-A92EDA7A013B}" srcOrd="0" destOrd="0" presId="urn:microsoft.com/office/officeart/2008/layout/HalfCircleOrganizationChart"/>
    <dgm:cxn modelId="{96EFEEDC-530A-461F-812E-2835AC1A1078}" type="presParOf" srcId="{F3815C0E-9251-4BD4-8D3E-A92EDA7A013B}" destId="{003099B9-9BC3-4A68-9DB7-6EEBCBDB2A9A}" srcOrd="0" destOrd="0" presId="urn:microsoft.com/office/officeart/2008/layout/HalfCircleOrganizationChart"/>
    <dgm:cxn modelId="{F2E691B1-24BF-4BCE-8358-39FD58859CC3}" type="presParOf" srcId="{F3815C0E-9251-4BD4-8D3E-A92EDA7A013B}" destId="{F13F39FE-4799-4E59-A1C0-A5AEFB46658A}" srcOrd="1" destOrd="0" presId="urn:microsoft.com/office/officeart/2008/layout/HalfCircleOrganizationChart"/>
    <dgm:cxn modelId="{CABA9B2C-AB31-40D8-81AE-11DE38253296}" type="presParOf" srcId="{F3815C0E-9251-4BD4-8D3E-A92EDA7A013B}" destId="{2D0A1E60-A4D2-479C-8552-DDE3C95E6A89}" srcOrd="2" destOrd="0" presId="urn:microsoft.com/office/officeart/2008/layout/HalfCircleOrganizationChart"/>
    <dgm:cxn modelId="{75F96B93-F74D-458A-9CDE-FDB9A5B50FE5}" type="presParOf" srcId="{F3815C0E-9251-4BD4-8D3E-A92EDA7A013B}" destId="{E0C65515-B64E-480C-9899-B75872059017}" srcOrd="3" destOrd="0" presId="urn:microsoft.com/office/officeart/2008/layout/HalfCircleOrganizationChart"/>
    <dgm:cxn modelId="{CEA588CA-088C-49EA-97ED-2B787A18AA31}" type="presParOf" srcId="{708B478D-BA0B-468C-8506-47C38843511D}" destId="{23E888BC-5ACD-4F07-9E6F-3714562EEAFD}" srcOrd="1" destOrd="0" presId="urn:microsoft.com/office/officeart/2008/layout/HalfCircleOrganizationChart"/>
    <dgm:cxn modelId="{751D1EBB-FE97-4C05-88DB-8855941FC594}" type="presParOf" srcId="{23E888BC-5ACD-4F07-9E6F-3714562EEAFD}" destId="{86E77516-6A41-4E98-9488-3EE5D8225FE6}" srcOrd="0" destOrd="0" presId="urn:microsoft.com/office/officeart/2008/layout/HalfCircleOrganizationChart"/>
    <dgm:cxn modelId="{FB566156-F2F8-4E27-9D94-AD2591D23B52}" type="presParOf" srcId="{23E888BC-5ACD-4F07-9E6F-3714562EEAFD}" destId="{6B7E22FF-1E21-445B-92C8-C4C7BBC8C575}" srcOrd="1" destOrd="0" presId="urn:microsoft.com/office/officeart/2008/layout/HalfCircleOrganizationChart"/>
    <dgm:cxn modelId="{5AA5D560-4683-41C9-B7C2-CC087088114E}" type="presParOf" srcId="{6B7E22FF-1E21-445B-92C8-C4C7BBC8C575}" destId="{20919384-4DD7-48BB-8796-1838A9240451}" srcOrd="0" destOrd="0" presId="urn:microsoft.com/office/officeart/2008/layout/HalfCircleOrganizationChart"/>
    <dgm:cxn modelId="{CD2C480D-2B4B-4E14-9A1B-18F89224EA17}" type="presParOf" srcId="{20919384-4DD7-48BB-8796-1838A9240451}" destId="{9497F717-1836-48F0-93BB-8A5527CCDFEA}" srcOrd="0" destOrd="0" presId="urn:microsoft.com/office/officeart/2008/layout/HalfCircleOrganizationChart"/>
    <dgm:cxn modelId="{CDB03887-B659-426B-9C95-2DF8D5DFA5A1}" type="presParOf" srcId="{20919384-4DD7-48BB-8796-1838A9240451}" destId="{9B1C0845-CE24-41F5-BB34-27EFC1C2440F}" srcOrd="1" destOrd="0" presId="urn:microsoft.com/office/officeart/2008/layout/HalfCircleOrganizationChart"/>
    <dgm:cxn modelId="{AC624207-24DF-482A-9265-14F1CAFD0C68}" type="presParOf" srcId="{20919384-4DD7-48BB-8796-1838A9240451}" destId="{326C180D-2230-4B46-A9DF-CA584E0AB40B}" srcOrd="2" destOrd="0" presId="urn:microsoft.com/office/officeart/2008/layout/HalfCircleOrganizationChart"/>
    <dgm:cxn modelId="{3F9D538D-BC23-49F9-979F-221F5CB6653D}" type="presParOf" srcId="{20919384-4DD7-48BB-8796-1838A9240451}" destId="{9D078801-5A7A-4B6C-875B-5C46F7EC32D2}" srcOrd="3" destOrd="0" presId="urn:microsoft.com/office/officeart/2008/layout/HalfCircleOrganizationChart"/>
    <dgm:cxn modelId="{A7535550-CF13-4D36-B7C6-51E306D55DB0}" type="presParOf" srcId="{6B7E22FF-1E21-445B-92C8-C4C7BBC8C575}" destId="{E19E6494-EE1E-450D-B872-426C146C8492}" srcOrd="1" destOrd="0" presId="urn:microsoft.com/office/officeart/2008/layout/HalfCircleOrganizationChart"/>
    <dgm:cxn modelId="{9A7F4129-3B5C-4C21-AFF3-FE2616069FA2}" type="presParOf" srcId="{6B7E22FF-1E21-445B-92C8-C4C7BBC8C575}" destId="{DE5511FE-6C1D-4FD1-92C6-6C90479E9750}" srcOrd="2" destOrd="0" presId="urn:microsoft.com/office/officeart/2008/layout/HalfCircleOrganizationChart"/>
    <dgm:cxn modelId="{577451F0-D0CC-4F4D-91ED-A96640299CE4}" type="presParOf" srcId="{23E888BC-5ACD-4F07-9E6F-3714562EEAFD}" destId="{B0B8C415-C31D-4C4A-9E27-6F9AC6982359}" srcOrd="2" destOrd="0" presId="urn:microsoft.com/office/officeart/2008/layout/HalfCircleOrganizationChart"/>
    <dgm:cxn modelId="{BBFB07AA-9DF8-4194-9EBF-702039A3A3FD}" type="presParOf" srcId="{23E888BC-5ACD-4F07-9E6F-3714562EEAFD}" destId="{6585725A-4E8C-4B63-845C-CB425D618EC5}" srcOrd="3" destOrd="0" presId="urn:microsoft.com/office/officeart/2008/layout/HalfCircleOrganizationChart"/>
    <dgm:cxn modelId="{451894CD-AA7C-4EA2-A884-ABF09E4BB22B}" type="presParOf" srcId="{6585725A-4E8C-4B63-845C-CB425D618EC5}" destId="{6FB1CF8B-F9D8-4A6D-97AD-53C329AFCEF4}" srcOrd="0" destOrd="0" presId="urn:microsoft.com/office/officeart/2008/layout/HalfCircleOrganizationChart"/>
    <dgm:cxn modelId="{733D82FF-9266-420E-8B8C-EFEB35F98AD7}" type="presParOf" srcId="{6FB1CF8B-F9D8-4A6D-97AD-53C329AFCEF4}" destId="{A8EED028-C264-458A-9917-649BF3E0880E}" srcOrd="0" destOrd="0" presId="urn:microsoft.com/office/officeart/2008/layout/HalfCircleOrganizationChart"/>
    <dgm:cxn modelId="{1571A6DB-24B2-4511-9DFA-4E5C6C48AEE8}" type="presParOf" srcId="{6FB1CF8B-F9D8-4A6D-97AD-53C329AFCEF4}" destId="{5F75A221-0B11-4EA9-AAE1-263458F50EDF}" srcOrd="1" destOrd="0" presId="urn:microsoft.com/office/officeart/2008/layout/HalfCircleOrganizationChart"/>
    <dgm:cxn modelId="{AF7D7F57-B251-41DD-AFAC-DA8257CD13EC}" type="presParOf" srcId="{6FB1CF8B-F9D8-4A6D-97AD-53C329AFCEF4}" destId="{2395293D-CF2C-4809-A165-D08DC4B2CE4B}" srcOrd="2" destOrd="0" presId="urn:microsoft.com/office/officeart/2008/layout/HalfCircleOrganizationChart"/>
    <dgm:cxn modelId="{5B8BCB1B-BFBE-442B-AA52-435BB00901D2}" type="presParOf" srcId="{6FB1CF8B-F9D8-4A6D-97AD-53C329AFCEF4}" destId="{C0CB965D-C192-4D4E-825B-16C4690D7EE5}" srcOrd="3" destOrd="0" presId="urn:microsoft.com/office/officeart/2008/layout/HalfCircleOrganizationChart"/>
    <dgm:cxn modelId="{1B325FBB-CC21-46B2-9510-69089B6AF1C0}" type="presParOf" srcId="{6585725A-4E8C-4B63-845C-CB425D618EC5}" destId="{DC7685F5-B502-44DB-9334-005C9FE1F838}" srcOrd="1" destOrd="0" presId="urn:microsoft.com/office/officeart/2008/layout/HalfCircleOrganizationChart"/>
    <dgm:cxn modelId="{1FC19082-8128-408B-A614-03B931D08252}" type="presParOf" srcId="{6585725A-4E8C-4B63-845C-CB425D618EC5}" destId="{98A99258-50E8-4993-9386-65AE4F592879}" srcOrd="2" destOrd="0" presId="urn:microsoft.com/office/officeart/2008/layout/HalfCircleOrganizationChart"/>
    <dgm:cxn modelId="{07919D03-1130-4A6A-A23D-61FA414442F0}" type="presParOf" srcId="{23E888BC-5ACD-4F07-9E6F-3714562EEAFD}" destId="{5F0A952A-B782-4836-902A-3B312FF175DE}" srcOrd="4" destOrd="0" presId="urn:microsoft.com/office/officeart/2008/layout/HalfCircleOrganizationChart"/>
    <dgm:cxn modelId="{BEF05A8D-88CD-45E6-8175-39C5F101B9A9}" type="presParOf" srcId="{23E888BC-5ACD-4F07-9E6F-3714562EEAFD}" destId="{A8A17C8A-B6E1-45FE-BC7A-5646C03CE81E}" srcOrd="5" destOrd="0" presId="urn:microsoft.com/office/officeart/2008/layout/HalfCircleOrganizationChart"/>
    <dgm:cxn modelId="{343781B2-3A6E-434A-8F0D-5F890572A982}" type="presParOf" srcId="{A8A17C8A-B6E1-45FE-BC7A-5646C03CE81E}" destId="{F690ECE9-FFEB-412A-B940-CC970E91CE6F}" srcOrd="0" destOrd="0" presId="urn:microsoft.com/office/officeart/2008/layout/HalfCircleOrganizationChart"/>
    <dgm:cxn modelId="{FE5EDD03-8D94-41B7-8E67-3F10E528B2E1}" type="presParOf" srcId="{F690ECE9-FFEB-412A-B940-CC970E91CE6F}" destId="{3BC82552-FBB4-4073-A7C6-FA123E2BBF61}" srcOrd="0" destOrd="0" presId="urn:microsoft.com/office/officeart/2008/layout/HalfCircleOrganizationChart"/>
    <dgm:cxn modelId="{DF384370-7DB9-4497-8540-54AD648DE1AC}" type="presParOf" srcId="{F690ECE9-FFEB-412A-B940-CC970E91CE6F}" destId="{173382B9-49CB-42D7-B54F-B6C0B3F78083}" srcOrd="1" destOrd="0" presId="urn:microsoft.com/office/officeart/2008/layout/HalfCircleOrganizationChart"/>
    <dgm:cxn modelId="{ECFE919A-CC4A-4B32-92AD-670E32D89654}" type="presParOf" srcId="{F690ECE9-FFEB-412A-B940-CC970E91CE6F}" destId="{DE0ECD4A-DBA2-4E36-B7FC-853264250F41}" srcOrd="2" destOrd="0" presId="urn:microsoft.com/office/officeart/2008/layout/HalfCircleOrganizationChart"/>
    <dgm:cxn modelId="{B94A62A9-1C79-40E0-803E-578C278F4D7D}" type="presParOf" srcId="{F690ECE9-FFEB-412A-B940-CC970E91CE6F}" destId="{341A2296-BB04-438A-B47B-81612EE85157}" srcOrd="3" destOrd="0" presId="urn:microsoft.com/office/officeart/2008/layout/HalfCircleOrganizationChart"/>
    <dgm:cxn modelId="{8BF7BA8E-F3A0-4626-8820-F18129BE35D7}" type="presParOf" srcId="{A8A17C8A-B6E1-45FE-BC7A-5646C03CE81E}" destId="{693981A2-2684-4C7F-BFA1-8B370BACCC59}" srcOrd="1" destOrd="0" presId="urn:microsoft.com/office/officeart/2008/layout/HalfCircleOrganizationChart"/>
    <dgm:cxn modelId="{D8D8F685-B181-4A60-9C55-1A1A04E1FA62}" type="presParOf" srcId="{A8A17C8A-B6E1-45FE-BC7A-5646C03CE81E}" destId="{C8F7DDC7-DEC2-42CB-A1F9-B7C3DFBFAFB7}" srcOrd="2" destOrd="0" presId="urn:microsoft.com/office/officeart/2008/layout/HalfCircleOrganizationChart"/>
    <dgm:cxn modelId="{01E526B4-4563-43A5-97A8-C7FEDAAE931B}" type="presParOf" srcId="{708B478D-BA0B-468C-8506-47C38843511D}" destId="{00ACC863-2EAA-4683-9BE3-DBF5C7545A4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91A7AD-A278-4E94-BF76-8E3C48871D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EFA11EF-F868-430D-A560-436A9FC79B9A}">
      <dgm:prSet phldrT="[Text]"/>
      <dgm:spPr/>
      <dgm:t>
        <a:bodyPr/>
        <a:lstStyle/>
        <a:p>
          <a:r>
            <a:rPr lang="en-US" dirty="0" err="1"/>
            <a:t>Total_Acc</a:t>
          </a:r>
          <a:endParaRPr lang="en-US" dirty="0"/>
        </a:p>
      </dgm:t>
    </dgm:pt>
    <dgm:pt modelId="{E45FB665-4688-4D3B-8476-72B435C2A8AD}" type="parTrans" cxnId="{2F342F6F-1560-4286-958E-E61495104B8E}">
      <dgm:prSet/>
      <dgm:spPr/>
      <dgm:t>
        <a:bodyPr/>
        <a:lstStyle/>
        <a:p>
          <a:endParaRPr lang="en-US"/>
        </a:p>
      </dgm:t>
    </dgm:pt>
    <dgm:pt modelId="{4492F96D-6ECF-430C-90F9-6849E34E1D83}" type="sibTrans" cxnId="{2F342F6F-1560-4286-958E-E61495104B8E}">
      <dgm:prSet/>
      <dgm:spPr/>
      <dgm:t>
        <a:bodyPr/>
        <a:lstStyle/>
        <a:p>
          <a:endParaRPr lang="en-US"/>
        </a:p>
      </dgm:t>
    </dgm:pt>
    <dgm:pt modelId="{49517644-094E-4EAC-924F-7CA5D775B42C}">
      <dgm:prSet phldrT="[Text]"/>
      <dgm:spPr/>
      <dgm:t>
        <a:bodyPr/>
        <a:lstStyle/>
        <a:p>
          <a:r>
            <a:rPr lang="en-US" dirty="0" err="1"/>
            <a:t>total_acc_x</a:t>
          </a:r>
          <a:endParaRPr lang="en-US" dirty="0"/>
        </a:p>
      </dgm:t>
    </dgm:pt>
    <dgm:pt modelId="{9B760DC3-C0B2-425F-9F36-A5916C9B24A4}" type="parTrans" cxnId="{B5B0DCD7-3492-4D51-8EF8-70567B1BA5CC}">
      <dgm:prSet/>
      <dgm:spPr/>
      <dgm:t>
        <a:bodyPr/>
        <a:lstStyle/>
        <a:p>
          <a:endParaRPr lang="en-US"/>
        </a:p>
      </dgm:t>
    </dgm:pt>
    <dgm:pt modelId="{6A29E3A2-8311-4B20-8E87-9BA1CB6333DE}" type="sibTrans" cxnId="{B5B0DCD7-3492-4D51-8EF8-70567B1BA5CC}">
      <dgm:prSet/>
      <dgm:spPr/>
      <dgm:t>
        <a:bodyPr/>
        <a:lstStyle/>
        <a:p>
          <a:endParaRPr lang="en-US"/>
        </a:p>
      </dgm:t>
    </dgm:pt>
    <dgm:pt modelId="{9D72E1E7-126A-4326-A238-3FA6CB8D7033}">
      <dgm:prSet phldrT="[Text]"/>
      <dgm:spPr/>
      <dgm:t>
        <a:bodyPr/>
        <a:lstStyle/>
        <a:p>
          <a:r>
            <a:rPr lang="en-US" dirty="0" err="1"/>
            <a:t>total_acc_y</a:t>
          </a:r>
          <a:endParaRPr lang="en-US" dirty="0"/>
        </a:p>
      </dgm:t>
    </dgm:pt>
    <dgm:pt modelId="{8A0B579C-2342-441C-A948-178C855F71DD}" type="parTrans" cxnId="{5D157986-4C12-405D-B304-993C21C318C7}">
      <dgm:prSet/>
      <dgm:spPr/>
      <dgm:t>
        <a:bodyPr/>
        <a:lstStyle/>
        <a:p>
          <a:endParaRPr lang="en-US"/>
        </a:p>
      </dgm:t>
    </dgm:pt>
    <dgm:pt modelId="{5608FF57-B079-47B6-8B9E-66663A7A10CC}" type="sibTrans" cxnId="{5D157986-4C12-405D-B304-993C21C318C7}">
      <dgm:prSet/>
      <dgm:spPr/>
      <dgm:t>
        <a:bodyPr/>
        <a:lstStyle/>
        <a:p>
          <a:endParaRPr lang="en-US"/>
        </a:p>
      </dgm:t>
    </dgm:pt>
    <dgm:pt modelId="{D38E747E-DA36-4B5C-8A0D-33519C46C3DD}">
      <dgm:prSet phldrT="[Text]"/>
      <dgm:spPr/>
      <dgm:t>
        <a:bodyPr/>
        <a:lstStyle/>
        <a:p>
          <a:r>
            <a:rPr lang="en-US" dirty="0" err="1"/>
            <a:t>total_acc_z</a:t>
          </a:r>
          <a:endParaRPr lang="en-US" dirty="0"/>
        </a:p>
      </dgm:t>
    </dgm:pt>
    <dgm:pt modelId="{7E776CBE-27AA-4188-9417-C695F9C568D0}" type="parTrans" cxnId="{603E5027-FA0C-4C3C-BF4A-580290D79E05}">
      <dgm:prSet/>
      <dgm:spPr/>
      <dgm:t>
        <a:bodyPr/>
        <a:lstStyle/>
        <a:p>
          <a:endParaRPr lang="en-US"/>
        </a:p>
      </dgm:t>
    </dgm:pt>
    <dgm:pt modelId="{46C94550-A1C8-4D6A-B6E4-8657874F142B}" type="sibTrans" cxnId="{603E5027-FA0C-4C3C-BF4A-580290D79E05}">
      <dgm:prSet/>
      <dgm:spPr/>
      <dgm:t>
        <a:bodyPr/>
        <a:lstStyle/>
        <a:p>
          <a:endParaRPr lang="en-US"/>
        </a:p>
      </dgm:t>
    </dgm:pt>
    <dgm:pt modelId="{0553FC2F-BB5F-4EFB-B3E8-4E595C8BAE10}" type="pres">
      <dgm:prSet presAssocID="{2091A7AD-A278-4E94-BF76-8E3C48871D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F41248-3477-479A-BE84-F9CDDD7FD208}" type="pres">
      <dgm:prSet presAssocID="{0EFA11EF-F868-430D-A560-436A9FC79B9A}" presName="hierRoot1" presStyleCnt="0">
        <dgm:presLayoutVars>
          <dgm:hierBranch val="init"/>
        </dgm:presLayoutVars>
      </dgm:prSet>
      <dgm:spPr/>
    </dgm:pt>
    <dgm:pt modelId="{905BCB47-EDD9-409B-8D42-74AE7077A557}" type="pres">
      <dgm:prSet presAssocID="{0EFA11EF-F868-430D-A560-436A9FC79B9A}" presName="rootComposite1" presStyleCnt="0"/>
      <dgm:spPr/>
    </dgm:pt>
    <dgm:pt modelId="{73D828E0-2484-4DD8-8894-FEB1080591DB}" type="pres">
      <dgm:prSet presAssocID="{0EFA11EF-F868-430D-A560-436A9FC79B9A}" presName="rootText1" presStyleLbl="alignAcc1" presStyleIdx="0" presStyleCnt="0" custScaleX="143015">
        <dgm:presLayoutVars>
          <dgm:chPref val="3"/>
        </dgm:presLayoutVars>
      </dgm:prSet>
      <dgm:spPr/>
    </dgm:pt>
    <dgm:pt modelId="{9A0382E8-0BAB-43C3-9155-5235B6D5B160}" type="pres">
      <dgm:prSet presAssocID="{0EFA11EF-F868-430D-A560-436A9FC79B9A}" presName="topArc1" presStyleLbl="parChTrans1D1" presStyleIdx="0" presStyleCnt="8"/>
      <dgm:spPr/>
    </dgm:pt>
    <dgm:pt modelId="{C6C036AC-9418-4AA0-B01F-E0A0944873CD}" type="pres">
      <dgm:prSet presAssocID="{0EFA11EF-F868-430D-A560-436A9FC79B9A}" presName="bottomArc1" presStyleLbl="parChTrans1D1" presStyleIdx="1" presStyleCnt="8"/>
      <dgm:spPr/>
    </dgm:pt>
    <dgm:pt modelId="{C0333E53-3A24-4EA6-A2E3-BDF31123C8D7}" type="pres">
      <dgm:prSet presAssocID="{0EFA11EF-F868-430D-A560-436A9FC79B9A}" presName="topConnNode1" presStyleLbl="node1" presStyleIdx="0" presStyleCnt="0"/>
      <dgm:spPr/>
    </dgm:pt>
    <dgm:pt modelId="{7D9C52FF-8AF2-4287-AF15-0EF421755D6B}" type="pres">
      <dgm:prSet presAssocID="{0EFA11EF-F868-430D-A560-436A9FC79B9A}" presName="hierChild2" presStyleCnt="0"/>
      <dgm:spPr/>
    </dgm:pt>
    <dgm:pt modelId="{5F84EBE1-2ED3-4CC1-A676-A1631F5917F0}" type="pres">
      <dgm:prSet presAssocID="{9B760DC3-C0B2-425F-9F36-A5916C9B24A4}" presName="Name28" presStyleLbl="parChTrans1D2" presStyleIdx="0" presStyleCnt="3"/>
      <dgm:spPr/>
    </dgm:pt>
    <dgm:pt modelId="{1731E042-2BCD-46CB-957B-FB2D2E41C9A8}" type="pres">
      <dgm:prSet presAssocID="{49517644-094E-4EAC-924F-7CA5D775B42C}" presName="hierRoot2" presStyleCnt="0">
        <dgm:presLayoutVars>
          <dgm:hierBranch val="init"/>
        </dgm:presLayoutVars>
      </dgm:prSet>
      <dgm:spPr/>
    </dgm:pt>
    <dgm:pt modelId="{E9C7E443-DD17-428B-81F5-0A0CDF78AD02}" type="pres">
      <dgm:prSet presAssocID="{49517644-094E-4EAC-924F-7CA5D775B42C}" presName="rootComposite2" presStyleCnt="0"/>
      <dgm:spPr/>
    </dgm:pt>
    <dgm:pt modelId="{E69D9FAF-8EC5-4D16-9E2E-BE3AA60E11AC}" type="pres">
      <dgm:prSet presAssocID="{49517644-094E-4EAC-924F-7CA5D775B42C}" presName="rootText2" presStyleLbl="alignAcc1" presStyleIdx="0" presStyleCnt="0">
        <dgm:presLayoutVars>
          <dgm:chPref val="3"/>
        </dgm:presLayoutVars>
      </dgm:prSet>
      <dgm:spPr/>
    </dgm:pt>
    <dgm:pt modelId="{93B7398C-FA12-4370-9FDB-6D8CCF0E496F}" type="pres">
      <dgm:prSet presAssocID="{49517644-094E-4EAC-924F-7CA5D775B42C}" presName="topArc2" presStyleLbl="parChTrans1D1" presStyleIdx="2" presStyleCnt="8"/>
      <dgm:spPr/>
    </dgm:pt>
    <dgm:pt modelId="{B9FD1378-97AF-454B-AD05-00D508B437C1}" type="pres">
      <dgm:prSet presAssocID="{49517644-094E-4EAC-924F-7CA5D775B42C}" presName="bottomArc2" presStyleLbl="parChTrans1D1" presStyleIdx="3" presStyleCnt="8"/>
      <dgm:spPr/>
    </dgm:pt>
    <dgm:pt modelId="{C702A714-CBC8-4B6E-B868-8A04BB63B3F9}" type="pres">
      <dgm:prSet presAssocID="{49517644-094E-4EAC-924F-7CA5D775B42C}" presName="topConnNode2" presStyleLbl="node2" presStyleIdx="0" presStyleCnt="0"/>
      <dgm:spPr/>
    </dgm:pt>
    <dgm:pt modelId="{B17775DF-C0D0-43F7-833D-1B5F2343CAF9}" type="pres">
      <dgm:prSet presAssocID="{49517644-094E-4EAC-924F-7CA5D775B42C}" presName="hierChild4" presStyleCnt="0"/>
      <dgm:spPr/>
    </dgm:pt>
    <dgm:pt modelId="{F76500FE-F0F6-41D9-87C5-A3C9267598B7}" type="pres">
      <dgm:prSet presAssocID="{49517644-094E-4EAC-924F-7CA5D775B42C}" presName="hierChild5" presStyleCnt="0"/>
      <dgm:spPr/>
    </dgm:pt>
    <dgm:pt modelId="{24A2A808-B783-4E4B-B1D4-FE24A6A937E4}" type="pres">
      <dgm:prSet presAssocID="{8A0B579C-2342-441C-A948-178C855F71DD}" presName="Name28" presStyleLbl="parChTrans1D2" presStyleIdx="1" presStyleCnt="3"/>
      <dgm:spPr/>
    </dgm:pt>
    <dgm:pt modelId="{DD61C25D-8589-449B-810A-5E45CED9E072}" type="pres">
      <dgm:prSet presAssocID="{9D72E1E7-126A-4326-A238-3FA6CB8D7033}" presName="hierRoot2" presStyleCnt="0">
        <dgm:presLayoutVars>
          <dgm:hierBranch val="init"/>
        </dgm:presLayoutVars>
      </dgm:prSet>
      <dgm:spPr/>
    </dgm:pt>
    <dgm:pt modelId="{2C62852E-D316-4211-852E-ACB73B01670C}" type="pres">
      <dgm:prSet presAssocID="{9D72E1E7-126A-4326-A238-3FA6CB8D7033}" presName="rootComposite2" presStyleCnt="0"/>
      <dgm:spPr/>
    </dgm:pt>
    <dgm:pt modelId="{60E286A5-07BE-43FD-BE39-7F91F2FC4A43}" type="pres">
      <dgm:prSet presAssocID="{9D72E1E7-126A-4326-A238-3FA6CB8D7033}" presName="rootText2" presStyleLbl="alignAcc1" presStyleIdx="0" presStyleCnt="0">
        <dgm:presLayoutVars>
          <dgm:chPref val="3"/>
        </dgm:presLayoutVars>
      </dgm:prSet>
      <dgm:spPr/>
    </dgm:pt>
    <dgm:pt modelId="{99CC6484-0C4E-4605-B41F-3D4C2FABC4F2}" type="pres">
      <dgm:prSet presAssocID="{9D72E1E7-126A-4326-A238-3FA6CB8D7033}" presName="topArc2" presStyleLbl="parChTrans1D1" presStyleIdx="4" presStyleCnt="8"/>
      <dgm:spPr/>
    </dgm:pt>
    <dgm:pt modelId="{B6F2EBE0-BCE6-4F2F-9563-8A6A20100B10}" type="pres">
      <dgm:prSet presAssocID="{9D72E1E7-126A-4326-A238-3FA6CB8D7033}" presName="bottomArc2" presStyleLbl="parChTrans1D1" presStyleIdx="5" presStyleCnt="8"/>
      <dgm:spPr/>
    </dgm:pt>
    <dgm:pt modelId="{B19996DC-6A8E-4736-9CA4-FC29B7A8942D}" type="pres">
      <dgm:prSet presAssocID="{9D72E1E7-126A-4326-A238-3FA6CB8D7033}" presName="topConnNode2" presStyleLbl="node2" presStyleIdx="0" presStyleCnt="0"/>
      <dgm:spPr/>
    </dgm:pt>
    <dgm:pt modelId="{69F018D0-05DE-47C6-BE06-E60E31AEB71F}" type="pres">
      <dgm:prSet presAssocID="{9D72E1E7-126A-4326-A238-3FA6CB8D7033}" presName="hierChild4" presStyleCnt="0"/>
      <dgm:spPr/>
    </dgm:pt>
    <dgm:pt modelId="{7D5A357A-E98B-445C-8939-21C95F93D7B3}" type="pres">
      <dgm:prSet presAssocID="{9D72E1E7-126A-4326-A238-3FA6CB8D7033}" presName="hierChild5" presStyleCnt="0"/>
      <dgm:spPr/>
    </dgm:pt>
    <dgm:pt modelId="{C60D0B78-E8BB-436A-92E5-B4ABC9A5318B}" type="pres">
      <dgm:prSet presAssocID="{7E776CBE-27AA-4188-9417-C695F9C568D0}" presName="Name28" presStyleLbl="parChTrans1D2" presStyleIdx="2" presStyleCnt="3"/>
      <dgm:spPr/>
    </dgm:pt>
    <dgm:pt modelId="{DE6DEEEC-EDD5-48DC-A4A6-E5645A40F35F}" type="pres">
      <dgm:prSet presAssocID="{D38E747E-DA36-4B5C-8A0D-33519C46C3DD}" presName="hierRoot2" presStyleCnt="0">
        <dgm:presLayoutVars>
          <dgm:hierBranch val="init"/>
        </dgm:presLayoutVars>
      </dgm:prSet>
      <dgm:spPr/>
    </dgm:pt>
    <dgm:pt modelId="{9C596CAB-BE4C-46CE-9D8A-E396EFB25F5F}" type="pres">
      <dgm:prSet presAssocID="{D38E747E-DA36-4B5C-8A0D-33519C46C3DD}" presName="rootComposite2" presStyleCnt="0"/>
      <dgm:spPr/>
    </dgm:pt>
    <dgm:pt modelId="{9AE59FD9-DEC6-4E0C-9842-2E4535962128}" type="pres">
      <dgm:prSet presAssocID="{D38E747E-DA36-4B5C-8A0D-33519C46C3DD}" presName="rootText2" presStyleLbl="alignAcc1" presStyleIdx="0" presStyleCnt="0">
        <dgm:presLayoutVars>
          <dgm:chPref val="3"/>
        </dgm:presLayoutVars>
      </dgm:prSet>
      <dgm:spPr/>
    </dgm:pt>
    <dgm:pt modelId="{F8415A99-6FD6-4590-BC08-7F25DD7E7355}" type="pres">
      <dgm:prSet presAssocID="{D38E747E-DA36-4B5C-8A0D-33519C46C3DD}" presName="topArc2" presStyleLbl="parChTrans1D1" presStyleIdx="6" presStyleCnt="8"/>
      <dgm:spPr/>
    </dgm:pt>
    <dgm:pt modelId="{0EE86183-921B-405F-A238-E9DF229121D7}" type="pres">
      <dgm:prSet presAssocID="{D38E747E-DA36-4B5C-8A0D-33519C46C3DD}" presName="bottomArc2" presStyleLbl="parChTrans1D1" presStyleIdx="7" presStyleCnt="8"/>
      <dgm:spPr/>
    </dgm:pt>
    <dgm:pt modelId="{1BC657A2-87C0-40CE-94AA-7DF30FC40696}" type="pres">
      <dgm:prSet presAssocID="{D38E747E-DA36-4B5C-8A0D-33519C46C3DD}" presName="topConnNode2" presStyleLbl="node2" presStyleIdx="0" presStyleCnt="0"/>
      <dgm:spPr/>
    </dgm:pt>
    <dgm:pt modelId="{3EEF1BCD-1380-490B-8F31-96ED8FF9D72F}" type="pres">
      <dgm:prSet presAssocID="{D38E747E-DA36-4B5C-8A0D-33519C46C3DD}" presName="hierChild4" presStyleCnt="0"/>
      <dgm:spPr/>
    </dgm:pt>
    <dgm:pt modelId="{CE238BA7-9D54-48C5-8CA5-E8CDD7D97134}" type="pres">
      <dgm:prSet presAssocID="{D38E747E-DA36-4B5C-8A0D-33519C46C3DD}" presName="hierChild5" presStyleCnt="0"/>
      <dgm:spPr/>
    </dgm:pt>
    <dgm:pt modelId="{3E51126D-7FBF-49BA-813E-AAE6DEC42205}" type="pres">
      <dgm:prSet presAssocID="{0EFA11EF-F868-430D-A560-436A9FC79B9A}" presName="hierChild3" presStyleCnt="0"/>
      <dgm:spPr/>
    </dgm:pt>
  </dgm:ptLst>
  <dgm:cxnLst>
    <dgm:cxn modelId="{603E5027-FA0C-4C3C-BF4A-580290D79E05}" srcId="{0EFA11EF-F868-430D-A560-436A9FC79B9A}" destId="{D38E747E-DA36-4B5C-8A0D-33519C46C3DD}" srcOrd="2" destOrd="0" parTransId="{7E776CBE-27AA-4188-9417-C695F9C568D0}" sibTransId="{46C94550-A1C8-4D6A-B6E4-8657874F142B}"/>
    <dgm:cxn modelId="{6E4D9660-9733-4EC0-B305-363F9CB66C82}" type="presOf" srcId="{2091A7AD-A278-4E94-BF76-8E3C48871D07}" destId="{0553FC2F-BB5F-4EFB-B3E8-4E595C8BAE10}" srcOrd="0" destOrd="0" presId="urn:microsoft.com/office/officeart/2008/layout/HalfCircleOrganizationChart"/>
    <dgm:cxn modelId="{7485F44B-221B-4B31-89E9-E248558F5800}" type="presOf" srcId="{49517644-094E-4EAC-924F-7CA5D775B42C}" destId="{C702A714-CBC8-4B6E-B868-8A04BB63B3F9}" srcOrd="1" destOrd="0" presId="urn:microsoft.com/office/officeart/2008/layout/HalfCircleOrganizationChart"/>
    <dgm:cxn modelId="{2F342F6F-1560-4286-958E-E61495104B8E}" srcId="{2091A7AD-A278-4E94-BF76-8E3C48871D07}" destId="{0EFA11EF-F868-430D-A560-436A9FC79B9A}" srcOrd="0" destOrd="0" parTransId="{E45FB665-4688-4D3B-8476-72B435C2A8AD}" sibTransId="{4492F96D-6ECF-430C-90F9-6849E34E1D83}"/>
    <dgm:cxn modelId="{8D882D73-8B55-41C3-B98E-515507B1B905}" type="presOf" srcId="{9D72E1E7-126A-4326-A238-3FA6CB8D7033}" destId="{60E286A5-07BE-43FD-BE39-7F91F2FC4A43}" srcOrd="0" destOrd="0" presId="urn:microsoft.com/office/officeart/2008/layout/HalfCircleOrganizationChart"/>
    <dgm:cxn modelId="{93957383-EC00-4E89-88EE-5B003469C60E}" type="presOf" srcId="{9D72E1E7-126A-4326-A238-3FA6CB8D7033}" destId="{B19996DC-6A8E-4736-9CA4-FC29B7A8942D}" srcOrd="1" destOrd="0" presId="urn:microsoft.com/office/officeart/2008/layout/HalfCircleOrganizationChart"/>
    <dgm:cxn modelId="{5D157986-4C12-405D-B304-993C21C318C7}" srcId="{0EFA11EF-F868-430D-A560-436A9FC79B9A}" destId="{9D72E1E7-126A-4326-A238-3FA6CB8D7033}" srcOrd="1" destOrd="0" parTransId="{8A0B579C-2342-441C-A948-178C855F71DD}" sibTransId="{5608FF57-B079-47B6-8B9E-66663A7A10CC}"/>
    <dgm:cxn modelId="{62446887-C587-4558-961C-26183ADE1EA6}" type="presOf" srcId="{0EFA11EF-F868-430D-A560-436A9FC79B9A}" destId="{73D828E0-2484-4DD8-8894-FEB1080591DB}" srcOrd="0" destOrd="0" presId="urn:microsoft.com/office/officeart/2008/layout/HalfCircleOrganizationChart"/>
    <dgm:cxn modelId="{1D35488F-7C20-46D7-A5B0-3B6262639A0F}" type="presOf" srcId="{D38E747E-DA36-4B5C-8A0D-33519C46C3DD}" destId="{1BC657A2-87C0-40CE-94AA-7DF30FC40696}" srcOrd="1" destOrd="0" presId="urn:microsoft.com/office/officeart/2008/layout/HalfCircleOrganizationChart"/>
    <dgm:cxn modelId="{133E39A0-18DF-417A-89B7-098FC02FF551}" type="presOf" srcId="{7E776CBE-27AA-4188-9417-C695F9C568D0}" destId="{C60D0B78-E8BB-436A-92E5-B4ABC9A5318B}" srcOrd="0" destOrd="0" presId="urn:microsoft.com/office/officeart/2008/layout/HalfCircleOrganizationChart"/>
    <dgm:cxn modelId="{44A578B9-813E-4EE3-9D53-54F09B82294A}" type="presOf" srcId="{49517644-094E-4EAC-924F-7CA5D775B42C}" destId="{E69D9FAF-8EC5-4D16-9E2E-BE3AA60E11AC}" srcOrd="0" destOrd="0" presId="urn:microsoft.com/office/officeart/2008/layout/HalfCircleOrganizationChart"/>
    <dgm:cxn modelId="{BE7101C9-9122-4630-AF49-322D1225ACB3}" type="presOf" srcId="{9B760DC3-C0B2-425F-9F36-A5916C9B24A4}" destId="{5F84EBE1-2ED3-4CC1-A676-A1631F5917F0}" srcOrd="0" destOrd="0" presId="urn:microsoft.com/office/officeart/2008/layout/HalfCircleOrganizationChart"/>
    <dgm:cxn modelId="{A30658D7-B876-4747-97E1-1FD2D843D714}" type="presOf" srcId="{0EFA11EF-F868-430D-A560-436A9FC79B9A}" destId="{C0333E53-3A24-4EA6-A2E3-BDF31123C8D7}" srcOrd="1" destOrd="0" presId="urn:microsoft.com/office/officeart/2008/layout/HalfCircleOrganizationChart"/>
    <dgm:cxn modelId="{B5B0DCD7-3492-4D51-8EF8-70567B1BA5CC}" srcId="{0EFA11EF-F868-430D-A560-436A9FC79B9A}" destId="{49517644-094E-4EAC-924F-7CA5D775B42C}" srcOrd="0" destOrd="0" parTransId="{9B760DC3-C0B2-425F-9F36-A5916C9B24A4}" sibTransId="{6A29E3A2-8311-4B20-8E87-9BA1CB6333DE}"/>
    <dgm:cxn modelId="{14F195DD-3494-46C9-B7FA-BF44106E5589}" type="presOf" srcId="{8A0B579C-2342-441C-A948-178C855F71DD}" destId="{24A2A808-B783-4E4B-B1D4-FE24A6A937E4}" srcOrd="0" destOrd="0" presId="urn:microsoft.com/office/officeart/2008/layout/HalfCircleOrganizationChart"/>
    <dgm:cxn modelId="{4A9FABEC-5DF1-454A-AD43-910F1B9BEEFA}" type="presOf" srcId="{D38E747E-DA36-4B5C-8A0D-33519C46C3DD}" destId="{9AE59FD9-DEC6-4E0C-9842-2E4535962128}" srcOrd="0" destOrd="0" presId="urn:microsoft.com/office/officeart/2008/layout/HalfCircleOrganizationChart"/>
    <dgm:cxn modelId="{66137C32-CB95-48C5-89F7-8925C58185C5}" type="presParOf" srcId="{0553FC2F-BB5F-4EFB-B3E8-4E595C8BAE10}" destId="{10F41248-3477-479A-BE84-F9CDDD7FD208}" srcOrd="0" destOrd="0" presId="urn:microsoft.com/office/officeart/2008/layout/HalfCircleOrganizationChart"/>
    <dgm:cxn modelId="{C4D37205-5031-4940-B062-052E65D4F7A9}" type="presParOf" srcId="{10F41248-3477-479A-BE84-F9CDDD7FD208}" destId="{905BCB47-EDD9-409B-8D42-74AE7077A557}" srcOrd="0" destOrd="0" presId="urn:microsoft.com/office/officeart/2008/layout/HalfCircleOrganizationChart"/>
    <dgm:cxn modelId="{40A1DE81-6572-4F47-8F28-E7023550D129}" type="presParOf" srcId="{905BCB47-EDD9-409B-8D42-74AE7077A557}" destId="{73D828E0-2484-4DD8-8894-FEB1080591DB}" srcOrd="0" destOrd="0" presId="urn:microsoft.com/office/officeart/2008/layout/HalfCircleOrganizationChart"/>
    <dgm:cxn modelId="{B6D2CB24-5019-4CDC-91D2-37EE95E017D2}" type="presParOf" srcId="{905BCB47-EDD9-409B-8D42-74AE7077A557}" destId="{9A0382E8-0BAB-43C3-9155-5235B6D5B160}" srcOrd="1" destOrd="0" presId="urn:microsoft.com/office/officeart/2008/layout/HalfCircleOrganizationChart"/>
    <dgm:cxn modelId="{007491C2-4FAD-466A-A17F-3AB3AFA54648}" type="presParOf" srcId="{905BCB47-EDD9-409B-8D42-74AE7077A557}" destId="{C6C036AC-9418-4AA0-B01F-E0A0944873CD}" srcOrd="2" destOrd="0" presId="urn:microsoft.com/office/officeart/2008/layout/HalfCircleOrganizationChart"/>
    <dgm:cxn modelId="{D7ABD6E7-DEDD-4CEF-B662-B26F8D3A9DE2}" type="presParOf" srcId="{905BCB47-EDD9-409B-8D42-74AE7077A557}" destId="{C0333E53-3A24-4EA6-A2E3-BDF31123C8D7}" srcOrd="3" destOrd="0" presId="urn:microsoft.com/office/officeart/2008/layout/HalfCircleOrganizationChart"/>
    <dgm:cxn modelId="{A5D0C3E5-FE23-4A83-80B8-C50515B16210}" type="presParOf" srcId="{10F41248-3477-479A-BE84-F9CDDD7FD208}" destId="{7D9C52FF-8AF2-4287-AF15-0EF421755D6B}" srcOrd="1" destOrd="0" presId="urn:microsoft.com/office/officeart/2008/layout/HalfCircleOrganizationChart"/>
    <dgm:cxn modelId="{56A27B6C-A640-4F16-B8C3-4B4CCD249720}" type="presParOf" srcId="{7D9C52FF-8AF2-4287-AF15-0EF421755D6B}" destId="{5F84EBE1-2ED3-4CC1-A676-A1631F5917F0}" srcOrd="0" destOrd="0" presId="urn:microsoft.com/office/officeart/2008/layout/HalfCircleOrganizationChart"/>
    <dgm:cxn modelId="{B922AD95-EB6B-4850-907B-7ED092C00120}" type="presParOf" srcId="{7D9C52FF-8AF2-4287-AF15-0EF421755D6B}" destId="{1731E042-2BCD-46CB-957B-FB2D2E41C9A8}" srcOrd="1" destOrd="0" presId="urn:microsoft.com/office/officeart/2008/layout/HalfCircleOrganizationChart"/>
    <dgm:cxn modelId="{5A8EF382-E919-4C18-8F5F-A00D68E16BFA}" type="presParOf" srcId="{1731E042-2BCD-46CB-957B-FB2D2E41C9A8}" destId="{E9C7E443-DD17-428B-81F5-0A0CDF78AD02}" srcOrd="0" destOrd="0" presId="urn:microsoft.com/office/officeart/2008/layout/HalfCircleOrganizationChart"/>
    <dgm:cxn modelId="{FB2B61BF-860E-4C1F-A7B0-4EAF41351B0D}" type="presParOf" srcId="{E9C7E443-DD17-428B-81F5-0A0CDF78AD02}" destId="{E69D9FAF-8EC5-4D16-9E2E-BE3AA60E11AC}" srcOrd="0" destOrd="0" presId="urn:microsoft.com/office/officeart/2008/layout/HalfCircleOrganizationChart"/>
    <dgm:cxn modelId="{D1C7EE60-672F-441B-B803-8E5B20F08994}" type="presParOf" srcId="{E9C7E443-DD17-428B-81F5-0A0CDF78AD02}" destId="{93B7398C-FA12-4370-9FDB-6D8CCF0E496F}" srcOrd="1" destOrd="0" presId="urn:microsoft.com/office/officeart/2008/layout/HalfCircleOrganizationChart"/>
    <dgm:cxn modelId="{ECBE2CA2-446D-42F2-8799-11A67087A428}" type="presParOf" srcId="{E9C7E443-DD17-428B-81F5-0A0CDF78AD02}" destId="{B9FD1378-97AF-454B-AD05-00D508B437C1}" srcOrd="2" destOrd="0" presId="urn:microsoft.com/office/officeart/2008/layout/HalfCircleOrganizationChart"/>
    <dgm:cxn modelId="{96FCA227-9BD6-41BB-AF1E-2EC3951B4C26}" type="presParOf" srcId="{E9C7E443-DD17-428B-81F5-0A0CDF78AD02}" destId="{C702A714-CBC8-4B6E-B868-8A04BB63B3F9}" srcOrd="3" destOrd="0" presId="urn:microsoft.com/office/officeart/2008/layout/HalfCircleOrganizationChart"/>
    <dgm:cxn modelId="{39113D9B-72DB-4813-9DAA-85DA1E629FBF}" type="presParOf" srcId="{1731E042-2BCD-46CB-957B-FB2D2E41C9A8}" destId="{B17775DF-C0D0-43F7-833D-1B5F2343CAF9}" srcOrd="1" destOrd="0" presId="urn:microsoft.com/office/officeart/2008/layout/HalfCircleOrganizationChart"/>
    <dgm:cxn modelId="{13D458F5-6DDB-4E21-9FD2-58352799366B}" type="presParOf" srcId="{1731E042-2BCD-46CB-957B-FB2D2E41C9A8}" destId="{F76500FE-F0F6-41D9-87C5-A3C9267598B7}" srcOrd="2" destOrd="0" presId="urn:microsoft.com/office/officeart/2008/layout/HalfCircleOrganizationChart"/>
    <dgm:cxn modelId="{3C8F05C2-471B-4383-B0F3-8C4CE6931185}" type="presParOf" srcId="{7D9C52FF-8AF2-4287-AF15-0EF421755D6B}" destId="{24A2A808-B783-4E4B-B1D4-FE24A6A937E4}" srcOrd="2" destOrd="0" presId="urn:microsoft.com/office/officeart/2008/layout/HalfCircleOrganizationChart"/>
    <dgm:cxn modelId="{8D4D6C07-D805-4CBD-ACF8-566E5A946788}" type="presParOf" srcId="{7D9C52FF-8AF2-4287-AF15-0EF421755D6B}" destId="{DD61C25D-8589-449B-810A-5E45CED9E072}" srcOrd="3" destOrd="0" presId="urn:microsoft.com/office/officeart/2008/layout/HalfCircleOrganizationChart"/>
    <dgm:cxn modelId="{EF22A8F5-2717-453B-9A56-5DAA75F207B3}" type="presParOf" srcId="{DD61C25D-8589-449B-810A-5E45CED9E072}" destId="{2C62852E-D316-4211-852E-ACB73B01670C}" srcOrd="0" destOrd="0" presId="urn:microsoft.com/office/officeart/2008/layout/HalfCircleOrganizationChart"/>
    <dgm:cxn modelId="{A64B1E0B-9E00-45A6-B6DD-35A38BBF40AD}" type="presParOf" srcId="{2C62852E-D316-4211-852E-ACB73B01670C}" destId="{60E286A5-07BE-43FD-BE39-7F91F2FC4A43}" srcOrd="0" destOrd="0" presId="urn:microsoft.com/office/officeart/2008/layout/HalfCircleOrganizationChart"/>
    <dgm:cxn modelId="{354049B0-072D-4F10-84EC-458A4B189288}" type="presParOf" srcId="{2C62852E-D316-4211-852E-ACB73B01670C}" destId="{99CC6484-0C4E-4605-B41F-3D4C2FABC4F2}" srcOrd="1" destOrd="0" presId="urn:microsoft.com/office/officeart/2008/layout/HalfCircleOrganizationChart"/>
    <dgm:cxn modelId="{1A1B8D48-8695-4F79-A20D-78FCBE29C381}" type="presParOf" srcId="{2C62852E-D316-4211-852E-ACB73B01670C}" destId="{B6F2EBE0-BCE6-4F2F-9563-8A6A20100B10}" srcOrd="2" destOrd="0" presId="urn:microsoft.com/office/officeart/2008/layout/HalfCircleOrganizationChart"/>
    <dgm:cxn modelId="{B7DBD2AD-0C14-4FD6-AAED-1DB47BB325DD}" type="presParOf" srcId="{2C62852E-D316-4211-852E-ACB73B01670C}" destId="{B19996DC-6A8E-4736-9CA4-FC29B7A8942D}" srcOrd="3" destOrd="0" presId="urn:microsoft.com/office/officeart/2008/layout/HalfCircleOrganizationChart"/>
    <dgm:cxn modelId="{47AA7713-D4DD-4E6E-B939-DC6B75F57C92}" type="presParOf" srcId="{DD61C25D-8589-449B-810A-5E45CED9E072}" destId="{69F018D0-05DE-47C6-BE06-E60E31AEB71F}" srcOrd="1" destOrd="0" presId="urn:microsoft.com/office/officeart/2008/layout/HalfCircleOrganizationChart"/>
    <dgm:cxn modelId="{EB483953-18D6-438E-90CC-C6E72271C633}" type="presParOf" srcId="{DD61C25D-8589-449B-810A-5E45CED9E072}" destId="{7D5A357A-E98B-445C-8939-21C95F93D7B3}" srcOrd="2" destOrd="0" presId="urn:microsoft.com/office/officeart/2008/layout/HalfCircleOrganizationChart"/>
    <dgm:cxn modelId="{B2B2260E-0037-4D38-8ACE-E1EB74161422}" type="presParOf" srcId="{7D9C52FF-8AF2-4287-AF15-0EF421755D6B}" destId="{C60D0B78-E8BB-436A-92E5-B4ABC9A5318B}" srcOrd="4" destOrd="0" presId="urn:microsoft.com/office/officeart/2008/layout/HalfCircleOrganizationChart"/>
    <dgm:cxn modelId="{40F088A6-787A-437C-9CBD-F1E5337A9EDD}" type="presParOf" srcId="{7D9C52FF-8AF2-4287-AF15-0EF421755D6B}" destId="{DE6DEEEC-EDD5-48DC-A4A6-E5645A40F35F}" srcOrd="5" destOrd="0" presId="urn:microsoft.com/office/officeart/2008/layout/HalfCircleOrganizationChart"/>
    <dgm:cxn modelId="{F1811199-4069-4A44-AA09-9DF1FEFF1FC6}" type="presParOf" srcId="{DE6DEEEC-EDD5-48DC-A4A6-E5645A40F35F}" destId="{9C596CAB-BE4C-46CE-9D8A-E396EFB25F5F}" srcOrd="0" destOrd="0" presId="urn:microsoft.com/office/officeart/2008/layout/HalfCircleOrganizationChart"/>
    <dgm:cxn modelId="{2448BDF6-E243-42BA-B95E-00BFDBA2996F}" type="presParOf" srcId="{9C596CAB-BE4C-46CE-9D8A-E396EFB25F5F}" destId="{9AE59FD9-DEC6-4E0C-9842-2E4535962128}" srcOrd="0" destOrd="0" presId="urn:microsoft.com/office/officeart/2008/layout/HalfCircleOrganizationChart"/>
    <dgm:cxn modelId="{378EF656-58EA-4520-B69E-071D5188C000}" type="presParOf" srcId="{9C596CAB-BE4C-46CE-9D8A-E396EFB25F5F}" destId="{F8415A99-6FD6-4590-BC08-7F25DD7E7355}" srcOrd="1" destOrd="0" presId="urn:microsoft.com/office/officeart/2008/layout/HalfCircleOrganizationChart"/>
    <dgm:cxn modelId="{B43D01AB-A423-4E06-ADDC-3BB7CE2A71A0}" type="presParOf" srcId="{9C596CAB-BE4C-46CE-9D8A-E396EFB25F5F}" destId="{0EE86183-921B-405F-A238-E9DF229121D7}" srcOrd="2" destOrd="0" presId="urn:microsoft.com/office/officeart/2008/layout/HalfCircleOrganizationChart"/>
    <dgm:cxn modelId="{AED4E762-9045-421C-B4D2-A7DE9A55F2DE}" type="presParOf" srcId="{9C596CAB-BE4C-46CE-9D8A-E396EFB25F5F}" destId="{1BC657A2-87C0-40CE-94AA-7DF30FC40696}" srcOrd="3" destOrd="0" presId="urn:microsoft.com/office/officeart/2008/layout/HalfCircleOrganizationChart"/>
    <dgm:cxn modelId="{97416B15-FB29-46A3-B0E9-22137E8F1AEE}" type="presParOf" srcId="{DE6DEEEC-EDD5-48DC-A4A6-E5645A40F35F}" destId="{3EEF1BCD-1380-490B-8F31-96ED8FF9D72F}" srcOrd="1" destOrd="0" presId="urn:microsoft.com/office/officeart/2008/layout/HalfCircleOrganizationChart"/>
    <dgm:cxn modelId="{3687284D-2552-4A3A-A6F2-52C93F652868}" type="presParOf" srcId="{DE6DEEEC-EDD5-48DC-A4A6-E5645A40F35F}" destId="{CE238BA7-9D54-48C5-8CA5-E8CDD7D97134}" srcOrd="2" destOrd="0" presId="urn:microsoft.com/office/officeart/2008/layout/HalfCircleOrganizationChart"/>
    <dgm:cxn modelId="{33CBE151-8776-4D14-9A65-788897E19E14}" type="presParOf" srcId="{10F41248-3477-479A-BE84-F9CDDD7FD208}" destId="{3E51126D-7FBF-49BA-813E-AAE6DEC4220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5FB95-52A5-4DE4-9064-92AC52B45A72}">
      <dsp:nvSpPr>
        <dsp:cNvPr id="0" name=""/>
        <dsp:cNvSpPr/>
      </dsp:nvSpPr>
      <dsp:spPr>
        <a:xfrm>
          <a:off x="2188029" y="605410"/>
          <a:ext cx="1464018" cy="254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42"/>
              </a:lnTo>
              <a:lnTo>
                <a:pt x="1464018" y="127042"/>
              </a:lnTo>
              <a:lnTo>
                <a:pt x="1464018" y="25408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02842-F5B3-4CA1-9BDC-F0DE1C4E718B}">
      <dsp:nvSpPr>
        <dsp:cNvPr id="0" name=""/>
        <dsp:cNvSpPr/>
      </dsp:nvSpPr>
      <dsp:spPr>
        <a:xfrm>
          <a:off x="2142309" y="605410"/>
          <a:ext cx="91440" cy="254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8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E9E00-31A3-4EB8-BDA8-E0440266FFFE}">
      <dsp:nvSpPr>
        <dsp:cNvPr id="0" name=""/>
        <dsp:cNvSpPr/>
      </dsp:nvSpPr>
      <dsp:spPr>
        <a:xfrm>
          <a:off x="724010" y="605410"/>
          <a:ext cx="1464018" cy="254085"/>
        </a:xfrm>
        <a:custGeom>
          <a:avLst/>
          <a:gdLst/>
          <a:ahLst/>
          <a:cxnLst/>
          <a:rect l="0" t="0" r="0" b="0"/>
          <a:pathLst>
            <a:path>
              <a:moveTo>
                <a:pt x="1464018" y="0"/>
              </a:moveTo>
              <a:lnTo>
                <a:pt x="1464018" y="127042"/>
              </a:lnTo>
              <a:lnTo>
                <a:pt x="0" y="127042"/>
              </a:lnTo>
              <a:lnTo>
                <a:pt x="0" y="25408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F1C6A-52DD-45F1-BAA0-05273F2859AB}">
      <dsp:nvSpPr>
        <dsp:cNvPr id="0" name=""/>
        <dsp:cNvSpPr/>
      </dsp:nvSpPr>
      <dsp:spPr>
        <a:xfrm>
          <a:off x="1720172" y="443"/>
          <a:ext cx="935713" cy="60496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F1924-60F6-4899-BBAC-888AE0CA0A2D}">
      <dsp:nvSpPr>
        <dsp:cNvPr id="0" name=""/>
        <dsp:cNvSpPr/>
      </dsp:nvSpPr>
      <dsp:spPr>
        <a:xfrm>
          <a:off x="1720172" y="443"/>
          <a:ext cx="935713" cy="60496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E7063-DF73-4189-B70A-6BE2D9089B3F}">
      <dsp:nvSpPr>
        <dsp:cNvPr id="0" name=""/>
        <dsp:cNvSpPr/>
      </dsp:nvSpPr>
      <dsp:spPr>
        <a:xfrm>
          <a:off x="1252315" y="109337"/>
          <a:ext cx="1871427" cy="38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Body_accerlation</a:t>
          </a:r>
          <a:endParaRPr lang="en-US" sz="1600" kern="1200" dirty="0"/>
        </a:p>
      </dsp:txBody>
      <dsp:txXfrm>
        <a:off x="1252315" y="109337"/>
        <a:ext cx="1871427" cy="387178"/>
      </dsp:txXfrm>
    </dsp:sp>
    <dsp:sp modelId="{5430A268-873F-45BA-94E7-8FB4A6019EC4}">
      <dsp:nvSpPr>
        <dsp:cNvPr id="0" name=""/>
        <dsp:cNvSpPr/>
      </dsp:nvSpPr>
      <dsp:spPr>
        <a:xfrm>
          <a:off x="421526" y="859495"/>
          <a:ext cx="604966" cy="60496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F0068-7DCF-4C36-BB7F-51D923E997A7}">
      <dsp:nvSpPr>
        <dsp:cNvPr id="0" name=""/>
        <dsp:cNvSpPr/>
      </dsp:nvSpPr>
      <dsp:spPr>
        <a:xfrm>
          <a:off x="421526" y="859495"/>
          <a:ext cx="604966" cy="60496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715FF-A373-4B8A-A071-6BB98392623A}">
      <dsp:nvSpPr>
        <dsp:cNvPr id="0" name=""/>
        <dsp:cNvSpPr/>
      </dsp:nvSpPr>
      <dsp:spPr>
        <a:xfrm>
          <a:off x="119043" y="968389"/>
          <a:ext cx="1209933" cy="38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body_acc_x</a:t>
          </a:r>
          <a:endParaRPr lang="en-US" sz="1900" kern="1200" dirty="0"/>
        </a:p>
      </dsp:txBody>
      <dsp:txXfrm>
        <a:off x="119043" y="968389"/>
        <a:ext cx="1209933" cy="387178"/>
      </dsp:txXfrm>
    </dsp:sp>
    <dsp:sp modelId="{EB14B785-DB48-495A-8EF9-53DCB4420BE4}">
      <dsp:nvSpPr>
        <dsp:cNvPr id="0" name=""/>
        <dsp:cNvSpPr/>
      </dsp:nvSpPr>
      <dsp:spPr>
        <a:xfrm>
          <a:off x="1885545" y="859495"/>
          <a:ext cx="604966" cy="60496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2BA34-1EE9-4F29-B0DE-F2E62A853D1E}">
      <dsp:nvSpPr>
        <dsp:cNvPr id="0" name=""/>
        <dsp:cNvSpPr/>
      </dsp:nvSpPr>
      <dsp:spPr>
        <a:xfrm>
          <a:off x="1885545" y="859495"/>
          <a:ext cx="604966" cy="60496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11961-A33D-49E8-9B4E-282A4C521553}">
      <dsp:nvSpPr>
        <dsp:cNvPr id="0" name=""/>
        <dsp:cNvSpPr/>
      </dsp:nvSpPr>
      <dsp:spPr>
        <a:xfrm>
          <a:off x="1583062" y="968389"/>
          <a:ext cx="1209933" cy="38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body_acc_y</a:t>
          </a:r>
          <a:endParaRPr lang="en-US" sz="1900" kern="1200" dirty="0"/>
        </a:p>
      </dsp:txBody>
      <dsp:txXfrm>
        <a:off x="1583062" y="968389"/>
        <a:ext cx="1209933" cy="387178"/>
      </dsp:txXfrm>
    </dsp:sp>
    <dsp:sp modelId="{84AEE992-D068-48AB-BCBF-8A8370932F85}">
      <dsp:nvSpPr>
        <dsp:cNvPr id="0" name=""/>
        <dsp:cNvSpPr/>
      </dsp:nvSpPr>
      <dsp:spPr>
        <a:xfrm>
          <a:off x="3349564" y="859495"/>
          <a:ext cx="604966" cy="60496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CD11F-8F53-4129-A87C-410B3DFCDAF8}">
      <dsp:nvSpPr>
        <dsp:cNvPr id="0" name=""/>
        <dsp:cNvSpPr/>
      </dsp:nvSpPr>
      <dsp:spPr>
        <a:xfrm>
          <a:off x="3349564" y="859495"/>
          <a:ext cx="604966" cy="60496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3CDBE-3D9F-49EA-8ABB-80452C8AAE80}">
      <dsp:nvSpPr>
        <dsp:cNvPr id="0" name=""/>
        <dsp:cNvSpPr/>
      </dsp:nvSpPr>
      <dsp:spPr>
        <a:xfrm>
          <a:off x="3047081" y="968389"/>
          <a:ext cx="1209933" cy="38717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body_acc_z</a:t>
          </a:r>
          <a:endParaRPr lang="en-US" sz="1900" kern="1200" dirty="0"/>
        </a:p>
      </dsp:txBody>
      <dsp:txXfrm>
        <a:off x="3047081" y="968389"/>
        <a:ext cx="1209933" cy="387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A952A-B782-4836-902A-3B312FF175DE}">
      <dsp:nvSpPr>
        <dsp:cNvPr id="0" name=""/>
        <dsp:cNvSpPr/>
      </dsp:nvSpPr>
      <dsp:spPr>
        <a:xfrm>
          <a:off x="2003420" y="588054"/>
          <a:ext cx="1417434" cy="246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00"/>
              </a:lnTo>
              <a:lnTo>
                <a:pt x="1417434" y="123000"/>
              </a:lnTo>
              <a:lnTo>
                <a:pt x="1417434" y="24600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8C415-C31D-4C4A-9E27-6F9AC6982359}">
      <dsp:nvSpPr>
        <dsp:cNvPr id="0" name=""/>
        <dsp:cNvSpPr/>
      </dsp:nvSpPr>
      <dsp:spPr>
        <a:xfrm>
          <a:off x="1957700" y="588054"/>
          <a:ext cx="91440" cy="246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600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77516-6A41-4E98-9488-3EE5D8225FE6}">
      <dsp:nvSpPr>
        <dsp:cNvPr id="0" name=""/>
        <dsp:cNvSpPr/>
      </dsp:nvSpPr>
      <dsp:spPr>
        <a:xfrm>
          <a:off x="585985" y="588054"/>
          <a:ext cx="1417434" cy="246001"/>
        </a:xfrm>
        <a:custGeom>
          <a:avLst/>
          <a:gdLst/>
          <a:ahLst/>
          <a:cxnLst/>
          <a:rect l="0" t="0" r="0" b="0"/>
          <a:pathLst>
            <a:path>
              <a:moveTo>
                <a:pt x="1417434" y="0"/>
              </a:moveTo>
              <a:lnTo>
                <a:pt x="1417434" y="123000"/>
              </a:lnTo>
              <a:lnTo>
                <a:pt x="0" y="123000"/>
              </a:lnTo>
              <a:lnTo>
                <a:pt x="0" y="246001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3F39FE-4799-4E59-A1C0-A5AEFB46658A}">
      <dsp:nvSpPr>
        <dsp:cNvPr id="0" name=""/>
        <dsp:cNvSpPr/>
      </dsp:nvSpPr>
      <dsp:spPr>
        <a:xfrm>
          <a:off x="1530626" y="2337"/>
          <a:ext cx="945587" cy="58571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A1E60-A4D2-479C-8552-DDE3C95E6A89}">
      <dsp:nvSpPr>
        <dsp:cNvPr id="0" name=""/>
        <dsp:cNvSpPr/>
      </dsp:nvSpPr>
      <dsp:spPr>
        <a:xfrm>
          <a:off x="1530626" y="2337"/>
          <a:ext cx="945587" cy="58571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099B9-9BC3-4A68-9DB7-6EEBCBDB2A9A}">
      <dsp:nvSpPr>
        <dsp:cNvPr id="0" name=""/>
        <dsp:cNvSpPr/>
      </dsp:nvSpPr>
      <dsp:spPr>
        <a:xfrm>
          <a:off x="1057833" y="107766"/>
          <a:ext cx="1891174" cy="37485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Body_Gyroscope</a:t>
          </a:r>
          <a:endParaRPr lang="en-US" sz="1600" kern="1200" dirty="0"/>
        </a:p>
      </dsp:txBody>
      <dsp:txXfrm>
        <a:off x="1057833" y="107766"/>
        <a:ext cx="1891174" cy="374858"/>
      </dsp:txXfrm>
    </dsp:sp>
    <dsp:sp modelId="{9B1C0845-CE24-41F5-BB34-27EFC1C2440F}">
      <dsp:nvSpPr>
        <dsp:cNvPr id="0" name=""/>
        <dsp:cNvSpPr/>
      </dsp:nvSpPr>
      <dsp:spPr>
        <a:xfrm>
          <a:off x="293127" y="834055"/>
          <a:ext cx="585716" cy="58571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6C180D-2230-4B46-A9DF-CA584E0AB40B}">
      <dsp:nvSpPr>
        <dsp:cNvPr id="0" name=""/>
        <dsp:cNvSpPr/>
      </dsp:nvSpPr>
      <dsp:spPr>
        <a:xfrm>
          <a:off x="293127" y="834055"/>
          <a:ext cx="585716" cy="58571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7F717-1836-48F0-93BB-8A5527CCDFEA}">
      <dsp:nvSpPr>
        <dsp:cNvPr id="0" name=""/>
        <dsp:cNvSpPr/>
      </dsp:nvSpPr>
      <dsp:spPr>
        <a:xfrm>
          <a:off x="269" y="939484"/>
          <a:ext cx="1171433" cy="37485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body_gyro_x</a:t>
          </a:r>
          <a:endParaRPr lang="en-US" sz="1600" kern="1200" dirty="0"/>
        </a:p>
      </dsp:txBody>
      <dsp:txXfrm>
        <a:off x="269" y="939484"/>
        <a:ext cx="1171433" cy="374858"/>
      </dsp:txXfrm>
    </dsp:sp>
    <dsp:sp modelId="{5F75A221-0B11-4EA9-AAE1-263458F50EDF}">
      <dsp:nvSpPr>
        <dsp:cNvPr id="0" name=""/>
        <dsp:cNvSpPr/>
      </dsp:nvSpPr>
      <dsp:spPr>
        <a:xfrm>
          <a:off x="1710562" y="834055"/>
          <a:ext cx="585716" cy="58571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5293D-CF2C-4809-A165-D08DC4B2CE4B}">
      <dsp:nvSpPr>
        <dsp:cNvPr id="0" name=""/>
        <dsp:cNvSpPr/>
      </dsp:nvSpPr>
      <dsp:spPr>
        <a:xfrm>
          <a:off x="1710562" y="834055"/>
          <a:ext cx="585716" cy="58571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ED028-C264-458A-9917-649BF3E0880E}">
      <dsp:nvSpPr>
        <dsp:cNvPr id="0" name=""/>
        <dsp:cNvSpPr/>
      </dsp:nvSpPr>
      <dsp:spPr>
        <a:xfrm>
          <a:off x="1417703" y="939484"/>
          <a:ext cx="1171433" cy="37485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body_gyro_y</a:t>
          </a:r>
          <a:endParaRPr lang="en-US" sz="1600" kern="1200" dirty="0"/>
        </a:p>
      </dsp:txBody>
      <dsp:txXfrm>
        <a:off x="1417703" y="939484"/>
        <a:ext cx="1171433" cy="374858"/>
      </dsp:txXfrm>
    </dsp:sp>
    <dsp:sp modelId="{173382B9-49CB-42D7-B54F-B6C0B3F78083}">
      <dsp:nvSpPr>
        <dsp:cNvPr id="0" name=""/>
        <dsp:cNvSpPr/>
      </dsp:nvSpPr>
      <dsp:spPr>
        <a:xfrm>
          <a:off x="3127996" y="834055"/>
          <a:ext cx="585716" cy="58571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ECD4A-DBA2-4E36-B7FC-853264250F41}">
      <dsp:nvSpPr>
        <dsp:cNvPr id="0" name=""/>
        <dsp:cNvSpPr/>
      </dsp:nvSpPr>
      <dsp:spPr>
        <a:xfrm>
          <a:off x="3127996" y="834055"/>
          <a:ext cx="585716" cy="58571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2552-FBB4-4073-A7C6-FA123E2BBF61}">
      <dsp:nvSpPr>
        <dsp:cNvPr id="0" name=""/>
        <dsp:cNvSpPr/>
      </dsp:nvSpPr>
      <dsp:spPr>
        <a:xfrm>
          <a:off x="2835138" y="939484"/>
          <a:ext cx="1171433" cy="37485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body_gyro_z</a:t>
          </a:r>
          <a:endParaRPr lang="en-US" sz="1600" kern="1200" dirty="0"/>
        </a:p>
      </dsp:txBody>
      <dsp:txXfrm>
        <a:off x="2835138" y="939484"/>
        <a:ext cx="1171433" cy="374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D0B78-E8BB-436A-92E5-B4ABC9A5318B}">
      <dsp:nvSpPr>
        <dsp:cNvPr id="0" name=""/>
        <dsp:cNvSpPr/>
      </dsp:nvSpPr>
      <dsp:spPr>
        <a:xfrm>
          <a:off x="2038739" y="518802"/>
          <a:ext cx="1254215" cy="217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836"/>
              </a:lnTo>
              <a:lnTo>
                <a:pt x="1254215" y="108836"/>
              </a:lnTo>
              <a:lnTo>
                <a:pt x="1254215" y="21767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2A808-B783-4E4B-B1D4-FE24A6A937E4}">
      <dsp:nvSpPr>
        <dsp:cNvPr id="0" name=""/>
        <dsp:cNvSpPr/>
      </dsp:nvSpPr>
      <dsp:spPr>
        <a:xfrm>
          <a:off x="1993018" y="518802"/>
          <a:ext cx="91440" cy="2176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67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4EBE1-2ED3-4CC1-A676-A1631F5917F0}">
      <dsp:nvSpPr>
        <dsp:cNvPr id="0" name=""/>
        <dsp:cNvSpPr/>
      </dsp:nvSpPr>
      <dsp:spPr>
        <a:xfrm>
          <a:off x="784523" y="518802"/>
          <a:ext cx="1254215" cy="217673"/>
        </a:xfrm>
        <a:custGeom>
          <a:avLst/>
          <a:gdLst/>
          <a:ahLst/>
          <a:cxnLst/>
          <a:rect l="0" t="0" r="0" b="0"/>
          <a:pathLst>
            <a:path>
              <a:moveTo>
                <a:pt x="1254215" y="0"/>
              </a:moveTo>
              <a:lnTo>
                <a:pt x="1254215" y="108836"/>
              </a:lnTo>
              <a:lnTo>
                <a:pt x="0" y="108836"/>
              </a:lnTo>
              <a:lnTo>
                <a:pt x="0" y="21767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382E8-0BAB-43C3-9155-5235B6D5B160}">
      <dsp:nvSpPr>
        <dsp:cNvPr id="0" name=""/>
        <dsp:cNvSpPr/>
      </dsp:nvSpPr>
      <dsp:spPr>
        <a:xfrm>
          <a:off x="1668136" y="531"/>
          <a:ext cx="741204" cy="51827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036AC-9418-4AA0-B01F-E0A0944873CD}">
      <dsp:nvSpPr>
        <dsp:cNvPr id="0" name=""/>
        <dsp:cNvSpPr/>
      </dsp:nvSpPr>
      <dsp:spPr>
        <a:xfrm>
          <a:off x="1668136" y="531"/>
          <a:ext cx="741204" cy="51827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828E0-2484-4DD8-8894-FEB1080591DB}">
      <dsp:nvSpPr>
        <dsp:cNvPr id="0" name=""/>
        <dsp:cNvSpPr/>
      </dsp:nvSpPr>
      <dsp:spPr>
        <a:xfrm>
          <a:off x="1297534" y="93820"/>
          <a:ext cx="1482409" cy="33169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Total_Acc</a:t>
          </a:r>
          <a:endParaRPr lang="en-US" sz="1600" kern="1200" dirty="0"/>
        </a:p>
      </dsp:txBody>
      <dsp:txXfrm>
        <a:off x="1297534" y="93820"/>
        <a:ext cx="1482409" cy="331693"/>
      </dsp:txXfrm>
    </dsp:sp>
    <dsp:sp modelId="{93B7398C-FA12-4370-9FDB-6D8CCF0E496F}">
      <dsp:nvSpPr>
        <dsp:cNvPr id="0" name=""/>
        <dsp:cNvSpPr/>
      </dsp:nvSpPr>
      <dsp:spPr>
        <a:xfrm>
          <a:off x="525388" y="736475"/>
          <a:ext cx="518270" cy="51827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D1378-97AF-454B-AD05-00D508B437C1}">
      <dsp:nvSpPr>
        <dsp:cNvPr id="0" name=""/>
        <dsp:cNvSpPr/>
      </dsp:nvSpPr>
      <dsp:spPr>
        <a:xfrm>
          <a:off x="525388" y="736475"/>
          <a:ext cx="518270" cy="51827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D9FAF-8EC5-4D16-9E2E-BE3AA60E11AC}">
      <dsp:nvSpPr>
        <dsp:cNvPr id="0" name=""/>
        <dsp:cNvSpPr/>
      </dsp:nvSpPr>
      <dsp:spPr>
        <a:xfrm>
          <a:off x="266253" y="829764"/>
          <a:ext cx="1036541" cy="33169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total_acc_x</a:t>
          </a:r>
          <a:endParaRPr lang="en-US" sz="1600" kern="1200" dirty="0"/>
        </a:p>
      </dsp:txBody>
      <dsp:txXfrm>
        <a:off x="266253" y="829764"/>
        <a:ext cx="1036541" cy="331693"/>
      </dsp:txXfrm>
    </dsp:sp>
    <dsp:sp modelId="{99CC6484-0C4E-4605-B41F-3D4C2FABC4F2}">
      <dsp:nvSpPr>
        <dsp:cNvPr id="0" name=""/>
        <dsp:cNvSpPr/>
      </dsp:nvSpPr>
      <dsp:spPr>
        <a:xfrm>
          <a:off x="1779603" y="736475"/>
          <a:ext cx="518270" cy="51827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2EBE0-BCE6-4F2F-9563-8A6A20100B10}">
      <dsp:nvSpPr>
        <dsp:cNvPr id="0" name=""/>
        <dsp:cNvSpPr/>
      </dsp:nvSpPr>
      <dsp:spPr>
        <a:xfrm>
          <a:off x="1779603" y="736475"/>
          <a:ext cx="518270" cy="51827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286A5-07BE-43FD-BE39-7F91F2FC4A43}">
      <dsp:nvSpPr>
        <dsp:cNvPr id="0" name=""/>
        <dsp:cNvSpPr/>
      </dsp:nvSpPr>
      <dsp:spPr>
        <a:xfrm>
          <a:off x="1520468" y="829764"/>
          <a:ext cx="1036541" cy="33169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total_acc_y</a:t>
          </a:r>
          <a:endParaRPr lang="en-US" sz="1600" kern="1200" dirty="0"/>
        </a:p>
      </dsp:txBody>
      <dsp:txXfrm>
        <a:off x="1520468" y="829764"/>
        <a:ext cx="1036541" cy="331693"/>
      </dsp:txXfrm>
    </dsp:sp>
    <dsp:sp modelId="{F8415A99-6FD6-4590-BC08-7F25DD7E7355}">
      <dsp:nvSpPr>
        <dsp:cNvPr id="0" name=""/>
        <dsp:cNvSpPr/>
      </dsp:nvSpPr>
      <dsp:spPr>
        <a:xfrm>
          <a:off x="3033818" y="736475"/>
          <a:ext cx="518270" cy="51827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86183-921B-405F-A238-E9DF229121D7}">
      <dsp:nvSpPr>
        <dsp:cNvPr id="0" name=""/>
        <dsp:cNvSpPr/>
      </dsp:nvSpPr>
      <dsp:spPr>
        <a:xfrm>
          <a:off x="3033818" y="736475"/>
          <a:ext cx="518270" cy="51827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59FD9-DEC6-4E0C-9842-2E4535962128}">
      <dsp:nvSpPr>
        <dsp:cNvPr id="0" name=""/>
        <dsp:cNvSpPr/>
      </dsp:nvSpPr>
      <dsp:spPr>
        <a:xfrm>
          <a:off x="2774683" y="829764"/>
          <a:ext cx="1036541" cy="33169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total_acc_z</a:t>
          </a:r>
          <a:endParaRPr lang="en-US" sz="1600" kern="1200" dirty="0"/>
        </a:p>
      </dsp:txBody>
      <dsp:txXfrm>
        <a:off x="2774683" y="829764"/>
        <a:ext cx="1036541" cy="331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CE18E-4218-4F4F-8B95-32A08F723AB0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ADD66-83F1-4BBE-BAB8-15528D625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8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3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1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4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2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7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4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3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0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9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78AA-7BE3-4397-B3F5-EF8D5E8D71DF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CBEE3F-2CB2-4F2A-AE03-C438A23EB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feature=player_embedded&amp;v=XOEN9W05_4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hyperlink" Target="https://archive.ics.uci.edu/ml/datasets/human+activity+recognition+using+smartphones" TargetMode="Externa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9054-6650-49EB-B811-81D3F4B5D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615820"/>
            <a:ext cx="9713168" cy="2780523"/>
          </a:xfrm>
        </p:spPr>
        <p:txBody>
          <a:bodyPr>
            <a:normAutofit fontScale="90000"/>
          </a:bodyPr>
          <a:lstStyle/>
          <a:p>
            <a:r>
              <a:rPr lang="en-US" dirty="0"/>
              <a:t>Human Activity Recognition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360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EF023-16CD-49A1-B9F5-4F494A63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90" y="4152122"/>
            <a:ext cx="10285710" cy="1576874"/>
          </a:xfrm>
        </p:spPr>
        <p:txBody>
          <a:bodyPr>
            <a:normAutofit fontScale="92500"/>
          </a:bodyPr>
          <a:lstStyle/>
          <a:p>
            <a:r>
              <a:rPr lang="en-US" dirty="0"/>
              <a:t>Harshad Pardeshi                                                                            Prof Srikanth Krishnamurthy</a:t>
            </a:r>
          </a:p>
          <a:p>
            <a:r>
              <a:rPr lang="en-US" dirty="0"/>
              <a:t>Rahul Chandra                                                                               Spring 2018</a:t>
            </a:r>
          </a:p>
          <a:p>
            <a:r>
              <a:rPr lang="en-US" dirty="0"/>
              <a:t>Pratik </a:t>
            </a:r>
            <a:r>
              <a:rPr lang="en-US" dirty="0" err="1"/>
              <a:t>patre</a:t>
            </a:r>
            <a:r>
              <a:rPr lang="en-US" dirty="0"/>
              <a:t>                                                                                       Northeastern University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056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86CD-36C9-4056-82A8-8CCCF35A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3" y="419879"/>
            <a:ext cx="10346642" cy="143581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C609-12E3-41A4-8F4B-9066FDB7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1" y="1996752"/>
            <a:ext cx="5402425" cy="35736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Action Recognition is the process of identifying actions that occurs when an object moves(in this case, by humans)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/>
              <a:t>Goal of activity recognition is an automated  analysis or interpretation of ongoing events and their context from sensor data.</a:t>
            </a:r>
          </a:p>
          <a:p>
            <a:pPr marL="457200" indent="-457200">
              <a:buAutoNum type="arabicPeriod"/>
            </a:pPr>
            <a:r>
              <a:rPr lang="en-US" sz="2400" dirty="0">
                <a:hlinkClick r:id="rId2"/>
              </a:rPr>
              <a:t>https://www.youtube.com/watch?feature=player_embedded&amp;v=XOEN9W05_4A</a:t>
            </a:r>
            <a:r>
              <a:rPr lang="en-US" sz="2400" dirty="0"/>
              <a:t>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79888-D3F5-4EDE-A1CA-22557BB31C82}"/>
              </a:ext>
            </a:extLst>
          </p:cNvPr>
          <p:cNvSpPr txBox="1"/>
          <p:nvPr/>
        </p:nvSpPr>
        <p:spPr>
          <a:xfrm>
            <a:off x="5380135" y="4103191"/>
            <a:ext cx="366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19EA8-65A7-405E-856D-45E0F4F5B0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5" t="24948" r="5241" b="32515"/>
          <a:stretch/>
        </p:blipFill>
        <p:spPr>
          <a:xfrm>
            <a:off x="7147249" y="1996751"/>
            <a:ext cx="3907605" cy="35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5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4424-F9D9-4EA6-AAF4-F06FDB37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5" y="430306"/>
            <a:ext cx="10283889" cy="1423449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03F9-F41F-4F86-90B8-D86B95A5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2537"/>
            <a:ext cx="3353886" cy="3380075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AutoNum type="arabicPeriod"/>
            </a:pPr>
            <a:r>
              <a:rPr lang="en-US" sz="9600" dirty="0"/>
              <a:t>6 activities </a:t>
            </a:r>
            <a:r>
              <a:rPr lang="en-US" sz="7400" dirty="0"/>
              <a:t>WALKING, WALKING_UPSTAIRS, WALKING_DOWNSTAIRS, SITTING, STANDING, LAYING for 21 users</a:t>
            </a:r>
          </a:p>
          <a:p>
            <a:pPr marL="457200" indent="-457200">
              <a:buAutoNum type="arabicPeriod"/>
            </a:pPr>
            <a:endParaRPr lang="en-US" sz="7400" dirty="0"/>
          </a:p>
          <a:p>
            <a:pPr marL="457200" indent="-457200">
              <a:buAutoNum type="arabicPeriod"/>
            </a:pPr>
            <a:r>
              <a:rPr lang="en-US" sz="7600" dirty="0"/>
              <a:t>128 data points recorded in 2.56 seconds with 50% values  carry forwarded</a:t>
            </a:r>
          </a:p>
          <a:p>
            <a:pPr marL="457200" indent="-457200">
              <a:buAutoNum type="arabicPeriod"/>
            </a:pPr>
            <a:r>
              <a:rPr lang="en-US" sz="7200" dirty="0">
                <a:hlinkClick r:id="rId2"/>
              </a:rPr>
              <a:t>https://archive.ics.uci.edu/ml/datasets/human+activity+recognition+using+smartphones</a:t>
            </a:r>
            <a:r>
              <a:rPr lang="en-US" sz="7200" dirty="0"/>
              <a:t> 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600" dirty="0"/>
              <a:t> 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9505C88-908C-4920-AA07-484DE52365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979286"/>
              </p:ext>
            </p:extLst>
          </p:nvPr>
        </p:nvGraphicFramePr>
        <p:xfrm>
          <a:off x="7669763" y="1853755"/>
          <a:ext cx="4376058" cy="146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DFFD2EF-1B20-4694-AE55-BDD102193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49036"/>
              </p:ext>
            </p:extLst>
          </p:nvPr>
        </p:nvGraphicFramePr>
        <p:xfrm>
          <a:off x="4805465" y="3517443"/>
          <a:ext cx="4006841" cy="142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F25B0CD-D64C-4E55-842C-C211F7538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805437"/>
              </p:ext>
            </p:extLst>
          </p:nvPr>
        </p:nvGraphicFramePr>
        <p:xfrm>
          <a:off x="7968344" y="4742111"/>
          <a:ext cx="4077478" cy="1255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20819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E6CE-9306-4F35-B3FC-B4B42C8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1" y="412376"/>
            <a:ext cx="10212173" cy="144331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data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A7862-1268-41EE-8336-1EE18AE2AF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94" y="2119684"/>
            <a:ext cx="4360628" cy="286087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79069E-10DE-4761-B67B-844C57A86B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837" y="2119684"/>
            <a:ext cx="4530017" cy="28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E6CE-9306-4F35-B3FC-B4B42C8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54" y="496111"/>
            <a:ext cx="10120999" cy="1352744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 Proposed Work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805F2E-C94D-4E85-894A-422BEF80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3154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AutoShape 2" descr="Image result for GRU RNN">
            <a:extLst>
              <a:ext uri="{FF2B5EF4-FFF2-40B4-BE49-F238E27FC236}">
                <a16:creationId xmlns:a16="http://schemas.microsoft.com/office/drawing/2014/main" id="{B14040BA-12E4-4D4B-9D6C-3FAF65CB4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GRU RNN">
            <a:extLst>
              <a:ext uri="{FF2B5EF4-FFF2-40B4-BE49-F238E27FC236}">
                <a16:creationId xmlns:a16="http://schemas.microsoft.com/office/drawing/2014/main" id="{0857A8F3-4707-45FC-9C48-DA162343D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Image result for GRU RNN">
            <a:extLst>
              <a:ext uri="{FF2B5EF4-FFF2-40B4-BE49-F238E27FC236}">
                <a16:creationId xmlns:a16="http://schemas.microsoft.com/office/drawing/2014/main" id="{F7DD06AD-589A-4F4D-85FD-6BC7B8EA7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9B7FC-E292-4A91-BBCB-F93F3CEE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65252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400" dirty="0"/>
              <a:t>Creating RNN and use of different activation functions for creating a base model</a:t>
            </a:r>
          </a:p>
          <a:p>
            <a:r>
              <a:rPr lang="en-US" sz="2400" dirty="0"/>
              <a:t> Implementation of LSTM and performance comparison between the two</a:t>
            </a:r>
          </a:p>
          <a:p>
            <a:r>
              <a:rPr lang="en-US" sz="2400" dirty="0"/>
              <a:t>Create REST API to call the  model</a:t>
            </a:r>
          </a:p>
          <a:p>
            <a:r>
              <a:rPr lang="en-US" sz="2400" dirty="0"/>
              <a:t> Develop an Android App to predict the human activity with GPS data integration to measure distance and velocity</a:t>
            </a:r>
          </a:p>
        </p:txBody>
      </p:sp>
    </p:spTree>
    <p:extLst>
      <p:ext uri="{BB962C8B-B14F-4D97-AF65-F5344CB8AC3E}">
        <p14:creationId xmlns:p14="http://schemas.microsoft.com/office/powerpoint/2010/main" val="413625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CF06-2889-4136-B8FA-12870808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136709"/>
            <a:ext cx="9692640" cy="2855169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96315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2170</TotalTime>
  <Words>238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Human Activity Recognition                         Project proposal</vt:lpstr>
      <vt:lpstr> Introduction</vt:lpstr>
      <vt:lpstr> Dataset</vt:lpstr>
      <vt:lpstr> data Distribution</vt:lpstr>
      <vt:lpstr>  Proposed Work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Mobile App for Visually Impaired</dc:title>
  <dc:creator>Amulya Aankul</dc:creator>
  <cp:lastModifiedBy>Harshad Pardeshi</cp:lastModifiedBy>
  <cp:revision>74</cp:revision>
  <dcterms:created xsi:type="dcterms:W3CDTF">2017-12-06T06:58:59Z</dcterms:created>
  <dcterms:modified xsi:type="dcterms:W3CDTF">2018-04-07T00:26:10Z</dcterms:modified>
</cp:coreProperties>
</file>